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vml" ContentType="application/vnd.openxmlformats-officedocument.vmlDrawi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61"/>
  </p:notesMasterIdLst>
  <p:sldIdLst>
    <p:sldId id="256" r:id="rId5"/>
    <p:sldId id="883" r:id="rId6"/>
    <p:sldId id="768" r:id="rId7"/>
    <p:sldId id="783" r:id="rId8"/>
    <p:sldId id="784" r:id="rId9"/>
    <p:sldId id="785" r:id="rId10"/>
    <p:sldId id="786" r:id="rId11"/>
    <p:sldId id="787" r:id="rId12"/>
    <p:sldId id="788" r:id="rId13"/>
    <p:sldId id="793" r:id="rId14"/>
    <p:sldId id="776" r:id="rId15"/>
    <p:sldId id="803" r:id="rId16"/>
    <p:sldId id="802" r:id="rId17"/>
    <p:sldId id="805" r:id="rId18"/>
    <p:sldId id="810" r:id="rId19"/>
    <p:sldId id="817" r:id="rId20"/>
    <p:sldId id="811" r:id="rId21"/>
    <p:sldId id="816" r:id="rId22"/>
    <p:sldId id="812" r:id="rId23"/>
    <p:sldId id="818" r:id="rId24"/>
    <p:sldId id="813" r:id="rId25"/>
    <p:sldId id="819" r:id="rId26"/>
    <p:sldId id="814" r:id="rId27"/>
    <p:sldId id="820" r:id="rId28"/>
    <p:sldId id="815" r:id="rId29"/>
    <p:sldId id="821" r:id="rId30"/>
    <p:sldId id="824" r:id="rId31"/>
    <p:sldId id="825" r:id="rId32"/>
    <p:sldId id="826" r:id="rId33"/>
    <p:sldId id="827" r:id="rId34"/>
    <p:sldId id="869" r:id="rId35"/>
    <p:sldId id="876" r:id="rId36"/>
    <p:sldId id="878" r:id="rId37"/>
    <p:sldId id="877" r:id="rId38"/>
    <p:sldId id="879" r:id="rId39"/>
    <p:sldId id="880" r:id="rId40"/>
    <p:sldId id="845" r:id="rId41"/>
    <p:sldId id="882" r:id="rId42"/>
    <p:sldId id="850" r:id="rId43"/>
    <p:sldId id="851" r:id="rId44"/>
    <p:sldId id="852" r:id="rId45"/>
    <p:sldId id="853" r:id="rId46"/>
    <p:sldId id="854" r:id="rId47"/>
    <p:sldId id="855" r:id="rId48"/>
    <p:sldId id="856" r:id="rId49"/>
    <p:sldId id="857" r:id="rId50"/>
    <p:sldId id="870" r:id="rId51"/>
    <p:sldId id="872" r:id="rId52"/>
    <p:sldId id="873" r:id="rId53"/>
    <p:sldId id="861" r:id="rId54"/>
    <p:sldId id="874" r:id="rId55"/>
    <p:sldId id="863" r:id="rId56"/>
    <p:sldId id="864" r:id="rId57"/>
    <p:sldId id="865" r:id="rId58"/>
    <p:sldId id="867" r:id="rId59"/>
    <p:sldId id="866" r:id="rId60"/>
  </p:sldIdLst>
  <p:sldSz cx="12192000" cy="6858000"/>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9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68D31AD-3C82-4A73-B311-6A1D9BABF06C}" v="1" dt="2020-09-21T10:46:30.747"/>
    <p1510:client id="{264033C8-86A4-417F-A1F2-5C80DF93DDB9}" v="13" dt="2020-09-21T07:38:15.37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microsoft.com/office/2016/11/relationships/changesInfo" Target="changesInfos/changesInfo1.xml"/><Relationship Id="rId5" Type="http://schemas.openxmlformats.org/officeDocument/2006/relationships/slide" Target="slides/slide1.xml"/><Relationship Id="rId61" Type="http://schemas.openxmlformats.org/officeDocument/2006/relationships/notesMaster" Target="notesMasters/notesMaster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elegrakis, I. (Yannis)" userId="4f35c71a-e81a-4f2c-8f83-d7dd3283ce80" providerId="ADAL" clId="{1BD37AAD-74EE-C14A-AA67-C4C0864FD5EC}"/>
    <pc:docChg chg="modSld">
      <pc:chgData name="Velegrakis, I. (Yannis)" userId="4f35c71a-e81a-4f2c-8f83-d7dd3283ce80" providerId="ADAL" clId="{1BD37AAD-74EE-C14A-AA67-C4C0864FD5EC}" dt="2020-04-15T01:27:26.601" v="32" actId="20577"/>
      <pc:docMkLst>
        <pc:docMk/>
      </pc:docMkLst>
      <pc:sldChg chg="modSp">
        <pc:chgData name="Velegrakis, I. (Yannis)" userId="4f35c71a-e81a-4f2c-8f83-d7dd3283ce80" providerId="ADAL" clId="{1BD37AAD-74EE-C14A-AA67-C4C0864FD5EC}" dt="2020-04-15T01:27:26.601" v="32" actId="20577"/>
        <pc:sldMkLst>
          <pc:docMk/>
          <pc:sldMk cId="1715568721" sldId="256"/>
        </pc:sldMkLst>
        <pc:spChg chg="mod">
          <ac:chgData name="Velegrakis, I. (Yannis)" userId="4f35c71a-e81a-4f2c-8f83-d7dd3283ce80" providerId="ADAL" clId="{1BD37AAD-74EE-C14A-AA67-C4C0864FD5EC}" dt="2020-04-15T01:27:26.601" v="32" actId="20577"/>
          <ac:spMkLst>
            <pc:docMk/>
            <pc:sldMk cId="1715568721" sldId="256"/>
            <ac:spMk id="6" creationId="{B95150EB-C963-4057-9C23-EDF2C9EC6773}"/>
          </ac:spMkLst>
        </pc:spChg>
      </pc:sldChg>
    </pc:docChg>
  </pc:docChgLst>
  <pc:docChgLst>
    <pc:chgData name="Qahtan, A.A.A. (Hakim)" userId="2e0f559b-8f84-4ffd-87e2-eac7fe92b5e6" providerId="ADAL" clId="{32F78CF9-B8F0-41A0-B9B2-241530D462B3}"/>
    <pc:docChg chg="undo custSel modSld">
      <pc:chgData name="Qahtan, A.A.A. (Hakim)" userId="2e0f559b-8f84-4ffd-87e2-eac7fe92b5e6" providerId="ADAL" clId="{32F78CF9-B8F0-41A0-B9B2-241530D462B3}" dt="2020-03-05T11:16:43.941" v="195" actId="20577"/>
      <pc:docMkLst>
        <pc:docMk/>
      </pc:docMkLst>
      <pc:sldChg chg="addSp delSp modSp">
        <pc:chgData name="Qahtan, A.A.A. (Hakim)" userId="2e0f559b-8f84-4ffd-87e2-eac7fe92b5e6" providerId="ADAL" clId="{32F78CF9-B8F0-41A0-B9B2-241530D462B3}" dt="2020-03-03T16:40:17.813" v="188" actId="255"/>
        <pc:sldMkLst>
          <pc:docMk/>
          <pc:sldMk cId="3167571700" sldId="339"/>
        </pc:sldMkLst>
        <pc:spChg chg="mod">
          <ac:chgData name="Qahtan, A.A.A. (Hakim)" userId="2e0f559b-8f84-4ffd-87e2-eac7fe92b5e6" providerId="ADAL" clId="{32F78CF9-B8F0-41A0-B9B2-241530D462B3}" dt="2020-03-03T16:39:43.332" v="183" actId="1076"/>
          <ac:spMkLst>
            <pc:docMk/>
            <pc:sldMk cId="3167571700" sldId="339"/>
            <ac:spMk id="3" creationId="{5FFCBC60-6325-40A1-BF47-0797A6747B94}"/>
          </ac:spMkLst>
        </pc:spChg>
        <pc:spChg chg="mod">
          <ac:chgData name="Qahtan, A.A.A. (Hakim)" userId="2e0f559b-8f84-4ffd-87e2-eac7fe92b5e6" providerId="ADAL" clId="{32F78CF9-B8F0-41A0-B9B2-241530D462B3}" dt="2020-03-03T16:40:17.813" v="188" actId="255"/>
          <ac:spMkLst>
            <pc:docMk/>
            <pc:sldMk cId="3167571700" sldId="339"/>
            <ac:spMk id="11" creationId="{C45A49BA-F1EE-4748-AA1D-3967F9097D38}"/>
          </ac:spMkLst>
        </pc:spChg>
        <pc:graphicFrameChg chg="mod">
          <ac:chgData name="Qahtan, A.A.A. (Hakim)" userId="2e0f559b-8f84-4ffd-87e2-eac7fe92b5e6" providerId="ADAL" clId="{32F78CF9-B8F0-41A0-B9B2-241530D462B3}" dt="2020-03-03T16:39:54.412" v="185" actId="1076"/>
          <ac:graphicFrameMkLst>
            <pc:docMk/>
            <pc:sldMk cId="3167571700" sldId="339"/>
            <ac:graphicFrameMk id="4" creationId="{9C32F616-1AA6-4A8F-AC4C-43472169C270}"/>
          </ac:graphicFrameMkLst>
        </pc:graphicFrameChg>
        <pc:graphicFrameChg chg="add del mod modGraphic">
          <ac:chgData name="Qahtan, A.A.A. (Hakim)" userId="2e0f559b-8f84-4ffd-87e2-eac7fe92b5e6" providerId="ADAL" clId="{32F78CF9-B8F0-41A0-B9B2-241530D462B3}" dt="2020-03-03T16:39:43.332" v="183" actId="1076"/>
          <ac:graphicFrameMkLst>
            <pc:docMk/>
            <pc:sldMk cId="3167571700" sldId="339"/>
            <ac:graphicFrameMk id="5" creationId="{7E9D1951-3CAE-4544-9DF3-230361767512}"/>
          </ac:graphicFrameMkLst>
        </pc:graphicFrameChg>
      </pc:sldChg>
      <pc:sldChg chg="modSp">
        <pc:chgData name="Qahtan, A.A.A. (Hakim)" userId="2e0f559b-8f84-4ffd-87e2-eac7fe92b5e6" providerId="ADAL" clId="{32F78CF9-B8F0-41A0-B9B2-241530D462B3}" dt="2020-03-05T11:16:43.941" v="195" actId="20577"/>
        <pc:sldMkLst>
          <pc:docMk/>
          <pc:sldMk cId="1503045470" sldId="361"/>
        </pc:sldMkLst>
        <pc:spChg chg="mod">
          <ac:chgData name="Qahtan, A.A.A. (Hakim)" userId="2e0f559b-8f84-4ffd-87e2-eac7fe92b5e6" providerId="ADAL" clId="{32F78CF9-B8F0-41A0-B9B2-241530D462B3}" dt="2020-03-05T11:16:43.941" v="195" actId="20577"/>
          <ac:spMkLst>
            <pc:docMk/>
            <pc:sldMk cId="1503045470" sldId="361"/>
            <ac:spMk id="8" creationId="{655E64D2-DAA6-4754-8E8C-AF07E4449C80}"/>
          </ac:spMkLst>
        </pc:spChg>
      </pc:sldChg>
    </pc:docChg>
  </pc:docChgLst>
  <pc:docChgLst>
    <pc:chgData name="Qahtan, A.A.A. (Hakim)" userId="2e0f559b-8f84-4ffd-87e2-eac7fe92b5e6" providerId="ADAL" clId="{6E9D1478-BB00-428C-9801-AEDB4433F89F}"/>
    <pc:docChg chg="undo custSel mod addSld delSld modSld sldOrd">
      <pc:chgData name="Qahtan, A.A.A. (Hakim)" userId="2e0f559b-8f84-4ffd-87e2-eac7fe92b5e6" providerId="ADAL" clId="{6E9D1478-BB00-428C-9801-AEDB4433F89F}" dt="2020-02-25T08:53:19.013" v="17974" actId="20577"/>
      <pc:docMkLst>
        <pc:docMk/>
      </pc:docMkLst>
      <pc:sldChg chg="addSp delSp modSp">
        <pc:chgData name="Qahtan, A.A.A. (Hakim)" userId="2e0f559b-8f84-4ffd-87e2-eac7fe92b5e6" providerId="ADAL" clId="{6E9D1478-BB00-428C-9801-AEDB4433F89F}" dt="2020-02-17T10:13:34.605" v="1699" actId="108"/>
        <pc:sldMkLst>
          <pc:docMk/>
          <pc:sldMk cId="1715568721" sldId="256"/>
        </pc:sldMkLst>
        <pc:spChg chg="del">
          <ac:chgData name="Qahtan, A.A.A. (Hakim)" userId="2e0f559b-8f84-4ffd-87e2-eac7fe92b5e6" providerId="ADAL" clId="{6E9D1478-BB00-428C-9801-AEDB4433F89F}" dt="2020-02-17T08:49:06.737" v="0" actId="478"/>
          <ac:spMkLst>
            <pc:docMk/>
            <pc:sldMk cId="1715568721" sldId="256"/>
            <ac:spMk id="2" creationId="{EB10328F-0C92-4457-B109-590528C05E8A}"/>
          </ac:spMkLst>
        </pc:spChg>
        <pc:spChg chg="del">
          <ac:chgData name="Qahtan, A.A.A. (Hakim)" userId="2e0f559b-8f84-4ffd-87e2-eac7fe92b5e6" providerId="ADAL" clId="{6E9D1478-BB00-428C-9801-AEDB4433F89F}" dt="2020-02-17T08:49:08.589" v="1" actId="478"/>
          <ac:spMkLst>
            <pc:docMk/>
            <pc:sldMk cId="1715568721" sldId="256"/>
            <ac:spMk id="3" creationId="{22B1586B-6433-449E-B8D2-66E813047BC1}"/>
          </ac:spMkLst>
        </pc:spChg>
        <pc:spChg chg="add mod">
          <ac:chgData name="Qahtan, A.A.A. (Hakim)" userId="2e0f559b-8f84-4ffd-87e2-eac7fe92b5e6" providerId="ADAL" clId="{6E9D1478-BB00-428C-9801-AEDB4433F89F}" dt="2020-02-17T08:50:03.635" v="10" actId="113"/>
          <ac:spMkLst>
            <pc:docMk/>
            <pc:sldMk cId="1715568721" sldId="256"/>
            <ac:spMk id="4" creationId="{67D5AF9D-B0DC-43A3-AAC6-1547D97B9220}"/>
          </ac:spMkLst>
        </pc:spChg>
        <pc:spChg chg="add mod">
          <ac:chgData name="Qahtan, A.A.A. (Hakim)" userId="2e0f559b-8f84-4ffd-87e2-eac7fe92b5e6" providerId="ADAL" clId="{6E9D1478-BB00-428C-9801-AEDB4433F89F}" dt="2020-02-17T08:50:38.228" v="22" actId="14100"/>
          <ac:spMkLst>
            <pc:docMk/>
            <pc:sldMk cId="1715568721" sldId="256"/>
            <ac:spMk id="5" creationId="{A0C7FD2C-79F4-4035-B87B-567FCDEE550A}"/>
          </ac:spMkLst>
        </pc:spChg>
        <pc:spChg chg="add mod">
          <ac:chgData name="Qahtan, A.A.A. (Hakim)" userId="2e0f559b-8f84-4ffd-87e2-eac7fe92b5e6" providerId="ADAL" clId="{6E9D1478-BB00-428C-9801-AEDB4433F89F}" dt="2020-02-17T10:13:34.605" v="1699" actId="108"/>
          <ac:spMkLst>
            <pc:docMk/>
            <pc:sldMk cId="1715568721" sldId="256"/>
            <ac:spMk id="6" creationId="{B95150EB-C963-4057-9C23-EDF2C9EC6773}"/>
          </ac:spMkLst>
        </pc:spChg>
        <pc:spChg chg="add mod">
          <ac:chgData name="Qahtan, A.A.A. (Hakim)" userId="2e0f559b-8f84-4ffd-87e2-eac7fe92b5e6" providerId="ADAL" clId="{6E9D1478-BB00-428C-9801-AEDB4433F89F}" dt="2020-02-17T10:13:20.159" v="1695"/>
          <ac:spMkLst>
            <pc:docMk/>
            <pc:sldMk cId="1715568721" sldId="256"/>
            <ac:spMk id="7" creationId="{EA95B730-DEB8-45EC-95F6-9E624B67ABF0}"/>
          </ac:spMkLst>
        </pc:spChg>
      </pc:sldChg>
      <pc:sldChg chg="modSp add">
        <pc:chgData name="Qahtan, A.A.A. (Hakim)" userId="2e0f559b-8f84-4ffd-87e2-eac7fe92b5e6" providerId="ADAL" clId="{6E9D1478-BB00-428C-9801-AEDB4433F89F}" dt="2020-02-17T10:12:51.736" v="1692" actId="14100"/>
        <pc:sldMkLst>
          <pc:docMk/>
          <pc:sldMk cId="4206597098" sldId="257"/>
        </pc:sldMkLst>
        <pc:spChg chg="mod">
          <ac:chgData name="Qahtan, A.A.A. (Hakim)" userId="2e0f559b-8f84-4ffd-87e2-eac7fe92b5e6" providerId="ADAL" clId="{6E9D1478-BB00-428C-9801-AEDB4433F89F}" dt="2020-02-17T10:12:51.736" v="1692" actId="14100"/>
          <ac:spMkLst>
            <pc:docMk/>
            <pc:sldMk cId="4206597098" sldId="257"/>
            <ac:spMk id="2" creationId="{285AF5F2-267A-4A6E-AAB7-2C088BAE714C}"/>
          </ac:spMkLst>
        </pc:spChg>
        <pc:spChg chg="mod">
          <ac:chgData name="Qahtan, A.A.A. (Hakim)" userId="2e0f559b-8f84-4ffd-87e2-eac7fe92b5e6" providerId="ADAL" clId="{6E9D1478-BB00-428C-9801-AEDB4433F89F}" dt="2020-02-17T08:52:45.152" v="117" actId="14100"/>
          <ac:spMkLst>
            <pc:docMk/>
            <pc:sldMk cId="4206597098" sldId="257"/>
            <ac:spMk id="3" creationId="{C1825166-E312-42E3-86E9-D4580053EAA4}"/>
          </ac:spMkLst>
        </pc:spChg>
      </pc:sldChg>
      <pc:sldChg chg="modSp add">
        <pc:chgData name="Qahtan, A.A.A. (Hakim)" userId="2e0f559b-8f84-4ffd-87e2-eac7fe92b5e6" providerId="ADAL" clId="{6E9D1478-BB00-428C-9801-AEDB4433F89F}" dt="2020-02-17T10:12:45.716" v="1691" actId="14100"/>
        <pc:sldMkLst>
          <pc:docMk/>
          <pc:sldMk cId="1016901245" sldId="258"/>
        </pc:sldMkLst>
        <pc:spChg chg="mod">
          <ac:chgData name="Qahtan, A.A.A. (Hakim)" userId="2e0f559b-8f84-4ffd-87e2-eac7fe92b5e6" providerId="ADAL" clId="{6E9D1478-BB00-428C-9801-AEDB4433F89F}" dt="2020-02-17T10:12:45.716" v="1691" actId="14100"/>
          <ac:spMkLst>
            <pc:docMk/>
            <pc:sldMk cId="1016901245" sldId="258"/>
            <ac:spMk id="2" creationId="{285AF5F2-267A-4A6E-AAB7-2C088BAE714C}"/>
          </ac:spMkLst>
        </pc:spChg>
        <pc:spChg chg="mod">
          <ac:chgData name="Qahtan, A.A.A. (Hakim)" userId="2e0f559b-8f84-4ffd-87e2-eac7fe92b5e6" providerId="ADAL" clId="{6E9D1478-BB00-428C-9801-AEDB4433F89F}" dt="2020-02-17T08:56:04.785" v="144" actId="20577"/>
          <ac:spMkLst>
            <pc:docMk/>
            <pc:sldMk cId="1016901245" sldId="258"/>
            <ac:spMk id="3" creationId="{C1825166-E312-42E3-86E9-D4580053EAA4}"/>
          </ac:spMkLst>
        </pc:spChg>
      </pc:sldChg>
      <pc:sldChg chg="modSp add">
        <pc:chgData name="Qahtan, A.A.A. (Hakim)" userId="2e0f559b-8f84-4ffd-87e2-eac7fe92b5e6" providerId="ADAL" clId="{6E9D1478-BB00-428C-9801-AEDB4433F89F}" dt="2020-02-17T10:12:40.212" v="1690" actId="14100"/>
        <pc:sldMkLst>
          <pc:docMk/>
          <pc:sldMk cId="2666608328" sldId="259"/>
        </pc:sldMkLst>
        <pc:spChg chg="mod">
          <ac:chgData name="Qahtan, A.A.A. (Hakim)" userId="2e0f559b-8f84-4ffd-87e2-eac7fe92b5e6" providerId="ADAL" clId="{6E9D1478-BB00-428C-9801-AEDB4433F89F}" dt="2020-02-17T10:12:40.212" v="1690" actId="14100"/>
          <ac:spMkLst>
            <pc:docMk/>
            <pc:sldMk cId="2666608328" sldId="259"/>
            <ac:spMk id="2" creationId="{285AF5F2-267A-4A6E-AAB7-2C088BAE714C}"/>
          </ac:spMkLst>
        </pc:spChg>
        <pc:spChg chg="mod">
          <ac:chgData name="Qahtan, A.A.A. (Hakim)" userId="2e0f559b-8f84-4ffd-87e2-eac7fe92b5e6" providerId="ADAL" clId="{6E9D1478-BB00-428C-9801-AEDB4433F89F}" dt="2020-02-17T08:59:36.939" v="211" actId="20577"/>
          <ac:spMkLst>
            <pc:docMk/>
            <pc:sldMk cId="2666608328" sldId="259"/>
            <ac:spMk id="3" creationId="{C1825166-E312-42E3-86E9-D4580053EAA4}"/>
          </ac:spMkLst>
        </pc:spChg>
      </pc:sldChg>
      <pc:sldChg chg="addSp delSp modSp add">
        <pc:chgData name="Qahtan, A.A.A. (Hakim)" userId="2e0f559b-8f84-4ffd-87e2-eac7fe92b5e6" providerId="ADAL" clId="{6E9D1478-BB00-428C-9801-AEDB4433F89F}" dt="2020-02-17T10:12:35.490" v="1689" actId="14100"/>
        <pc:sldMkLst>
          <pc:docMk/>
          <pc:sldMk cId="4012938467" sldId="260"/>
        </pc:sldMkLst>
        <pc:spChg chg="mod">
          <ac:chgData name="Qahtan, A.A.A. (Hakim)" userId="2e0f559b-8f84-4ffd-87e2-eac7fe92b5e6" providerId="ADAL" clId="{6E9D1478-BB00-428C-9801-AEDB4433F89F}" dt="2020-02-17T10:12:35.490" v="1689" actId="14100"/>
          <ac:spMkLst>
            <pc:docMk/>
            <pc:sldMk cId="4012938467" sldId="260"/>
            <ac:spMk id="2" creationId="{285AF5F2-267A-4A6E-AAB7-2C088BAE714C}"/>
          </ac:spMkLst>
        </pc:spChg>
        <pc:spChg chg="del mod">
          <ac:chgData name="Qahtan, A.A.A. (Hakim)" userId="2e0f559b-8f84-4ffd-87e2-eac7fe92b5e6" providerId="ADAL" clId="{6E9D1478-BB00-428C-9801-AEDB4433F89F}" dt="2020-02-17T09:02:55.126" v="227" actId="478"/>
          <ac:spMkLst>
            <pc:docMk/>
            <pc:sldMk cId="4012938467" sldId="260"/>
            <ac:spMk id="3" creationId="{C1825166-E312-42E3-86E9-D4580053EAA4}"/>
          </ac:spMkLst>
        </pc:spChg>
        <pc:spChg chg="add del mod">
          <ac:chgData name="Qahtan, A.A.A. (Hakim)" userId="2e0f559b-8f84-4ffd-87e2-eac7fe92b5e6" providerId="ADAL" clId="{6E9D1478-BB00-428C-9801-AEDB4433F89F}" dt="2020-02-17T09:02:56.955" v="228" actId="478"/>
          <ac:spMkLst>
            <pc:docMk/>
            <pc:sldMk cId="4012938467" sldId="260"/>
            <ac:spMk id="5" creationId="{CE2CF78E-1499-4CDD-BA7B-8094C5D597E2}"/>
          </ac:spMkLst>
        </pc:spChg>
        <pc:graphicFrameChg chg="add mod modGraphic">
          <ac:chgData name="Qahtan, A.A.A. (Hakim)" userId="2e0f559b-8f84-4ffd-87e2-eac7fe92b5e6" providerId="ADAL" clId="{6E9D1478-BB00-428C-9801-AEDB4433F89F}" dt="2020-02-17T09:05:55.789" v="266" actId="255"/>
          <ac:graphicFrameMkLst>
            <pc:docMk/>
            <pc:sldMk cId="4012938467" sldId="260"/>
            <ac:graphicFrameMk id="6" creationId="{092BF0B1-135E-4321-B58E-CF0D74C203F5}"/>
          </ac:graphicFrameMkLst>
        </pc:graphicFrameChg>
      </pc:sldChg>
      <pc:sldChg chg="modSp add">
        <pc:chgData name="Qahtan, A.A.A. (Hakim)" userId="2e0f559b-8f84-4ffd-87e2-eac7fe92b5e6" providerId="ADAL" clId="{6E9D1478-BB00-428C-9801-AEDB4433F89F}" dt="2020-02-17T10:12:30.658" v="1688" actId="14100"/>
        <pc:sldMkLst>
          <pc:docMk/>
          <pc:sldMk cId="2658942175" sldId="261"/>
        </pc:sldMkLst>
        <pc:spChg chg="mod">
          <ac:chgData name="Qahtan, A.A.A. (Hakim)" userId="2e0f559b-8f84-4ffd-87e2-eac7fe92b5e6" providerId="ADAL" clId="{6E9D1478-BB00-428C-9801-AEDB4433F89F}" dt="2020-02-17T10:12:30.658" v="1688" actId="14100"/>
          <ac:spMkLst>
            <pc:docMk/>
            <pc:sldMk cId="2658942175" sldId="261"/>
            <ac:spMk id="2" creationId="{285AF5F2-267A-4A6E-AAB7-2C088BAE714C}"/>
          </ac:spMkLst>
        </pc:spChg>
        <pc:spChg chg="mod">
          <ac:chgData name="Qahtan, A.A.A. (Hakim)" userId="2e0f559b-8f84-4ffd-87e2-eac7fe92b5e6" providerId="ADAL" clId="{6E9D1478-BB00-428C-9801-AEDB4433F89F}" dt="2020-02-17T09:07:20.040" v="286"/>
          <ac:spMkLst>
            <pc:docMk/>
            <pc:sldMk cId="2658942175" sldId="261"/>
            <ac:spMk id="3" creationId="{C1825166-E312-42E3-86E9-D4580053EAA4}"/>
          </ac:spMkLst>
        </pc:spChg>
      </pc:sldChg>
      <pc:sldChg chg="modSp add">
        <pc:chgData name="Qahtan, A.A.A. (Hakim)" userId="2e0f559b-8f84-4ffd-87e2-eac7fe92b5e6" providerId="ADAL" clId="{6E9D1478-BB00-428C-9801-AEDB4433F89F}" dt="2020-02-17T10:12:26.450" v="1687" actId="14100"/>
        <pc:sldMkLst>
          <pc:docMk/>
          <pc:sldMk cId="507035026" sldId="262"/>
        </pc:sldMkLst>
        <pc:spChg chg="mod">
          <ac:chgData name="Qahtan, A.A.A. (Hakim)" userId="2e0f559b-8f84-4ffd-87e2-eac7fe92b5e6" providerId="ADAL" clId="{6E9D1478-BB00-428C-9801-AEDB4433F89F}" dt="2020-02-17T10:12:26.450" v="1687" actId="14100"/>
          <ac:spMkLst>
            <pc:docMk/>
            <pc:sldMk cId="507035026" sldId="262"/>
            <ac:spMk id="2" creationId="{285AF5F2-267A-4A6E-AAB7-2C088BAE714C}"/>
          </ac:spMkLst>
        </pc:spChg>
        <pc:spChg chg="mod">
          <ac:chgData name="Qahtan, A.A.A. (Hakim)" userId="2e0f559b-8f84-4ffd-87e2-eac7fe92b5e6" providerId="ADAL" clId="{6E9D1478-BB00-428C-9801-AEDB4433F89F}" dt="2020-02-17T09:11:10.782" v="310"/>
          <ac:spMkLst>
            <pc:docMk/>
            <pc:sldMk cId="507035026" sldId="262"/>
            <ac:spMk id="3" creationId="{C1825166-E312-42E3-86E9-D4580053EAA4}"/>
          </ac:spMkLst>
        </pc:spChg>
      </pc:sldChg>
      <pc:sldChg chg="modSp add">
        <pc:chgData name="Qahtan, A.A.A. (Hakim)" userId="2e0f559b-8f84-4ffd-87e2-eac7fe92b5e6" providerId="ADAL" clId="{6E9D1478-BB00-428C-9801-AEDB4433F89F}" dt="2020-02-17T10:12:18.660" v="1685" actId="14100"/>
        <pc:sldMkLst>
          <pc:docMk/>
          <pc:sldMk cId="2898936149" sldId="263"/>
        </pc:sldMkLst>
        <pc:spChg chg="mod">
          <ac:chgData name="Qahtan, A.A.A. (Hakim)" userId="2e0f559b-8f84-4ffd-87e2-eac7fe92b5e6" providerId="ADAL" clId="{6E9D1478-BB00-428C-9801-AEDB4433F89F}" dt="2020-02-17T10:12:18.660" v="1685" actId="14100"/>
          <ac:spMkLst>
            <pc:docMk/>
            <pc:sldMk cId="2898936149" sldId="263"/>
            <ac:spMk id="2" creationId="{285AF5F2-267A-4A6E-AAB7-2C088BAE714C}"/>
          </ac:spMkLst>
        </pc:spChg>
        <pc:spChg chg="mod">
          <ac:chgData name="Qahtan, A.A.A. (Hakim)" userId="2e0f559b-8f84-4ffd-87e2-eac7fe92b5e6" providerId="ADAL" clId="{6E9D1478-BB00-428C-9801-AEDB4433F89F}" dt="2020-02-17T09:13:33.303" v="343" actId="20577"/>
          <ac:spMkLst>
            <pc:docMk/>
            <pc:sldMk cId="2898936149" sldId="263"/>
            <ac:spMk id="3" creationId="{C1825166-E312-42E3-86E9-D4580053EAA4}"/>
          </ac:spMkLst>
        </pc:spChg>
      </pc:sldChg>
      <pc:sldChg chg="modSp add">
        <pc:chgData name="Qahtan, A.A.A. (Hakim)" userId="2e0f559b-8f84-4ffd-87e2-eac7fe92b5e6" providerId="ADAL" clId="{6E9D1478-BB00-428C-9801-AEDB4433F89F}" dt="2020-02-17T10:12:12.910" v="1684" actId="14100"/>
        <pc:sldMkLst>
          <pc:docMk/>
          <pc:sldMk cId="1218226864" sldId="264"/>
        </pc:sldMkLst>
        <pc:spChg chg="mod">
          <ac:chgData name="Qahtan, A.A.A. (Hakim)" userId="2e0f559b-8f84-4ffd-87e2-eac7fe92b5e6" providerId="ADAL" clId="{6E9D1478-BB00-428C-9801-AEDB4433F89F}" dt="2020-02-17T10:12:12.910" v="1684" actId="14100"/>
          <ac:spMkLst>
            <pc:docMk/>
            <pc:sldMk cId="1218226864" sldId="264"/>
            <ac:spMk id="2" creationId="{285AF5F2-267A-4A6E-AAB7-2C088BAE714C}"/>
          </ac:spMkLst>
        </pc:spChg>
        <pc:spChg chg="mod">
          <ac:chgData name="Qahtan, A.A.A. (Hakim)" userId="2e0f559b-8f84-4ffd-87e2-eac7fe92b5e6" providerId="ADAL" clId="{6E9D1478-BB00-428C-9801-AEDB4433F89F}" dt="2020-02-17T09:20:04.383" v="446" actId="20577"/>
          <ac:spMkLst>
            <pc:docMk/>
            <pc:sldMk cId="1218226864" sldId="264"/>
            <ac:spMk id="3" creationId="{C1825166-E312-42E3-86E9-D4580053EAA4}"/>
          </ac:spMkLst>
        </pc:spChg>
      </pc:sldChg>
      <pc:sldChg chg="addSp modSp add">
        <pc:chgData name="Qahtan, A.A.A. (Hakim)" userId="2e0f559b-8f84-4ffd-87e2-eac7fe92b5e6" providerId="ADAL" clId="{6E9D1478-BB00-428C-9801-AEDB4433F89F}" dt="2020-02-17T10:12:07.609" v="1683" actId="14100"/>
        <pc:sldMkLst>
          <pc:docMk/>
          <pc:sldMk cId="1479202834" sldId="265"/>
        </pc:sldMkLst>
        <pc:spChg chg="mod">
          <ac:chgData name="Qahtan, A.A.A. (Hakim)" userId="2e0f559b-8f84-4ffd-87e2-eac7fe92b5e6" providerId="ADAL" clId="{6E9D1478-BB00-428C-9801-AEDB4433F89F}" dt="2020-02-17T10:12:07.609" v="1683" actId="14100"/>
          <ac:spMkLst>
            <pc:docMk/>
            <pc:sldMk cId="1479202834" sldId="265"/>
            <ac:spMk id="2" creationId="{285AF5F2-267A-4A6E-AAB7-2C088BAE714C}"/>
          </ac:spMkLst>
        </pc:spChg>
        <pc:spChg chg="mod">
          <ac:chgData name="Qahtan, A.A.A. (Hakim)" userId="2e0f559b-8f84-4ffd-87e2-eac7fe92b5e6" providerId="ADAL" clId="{6E9D1478-BB00-428C-9801-AEDB4433F89F}" dt="2020-02-17T09:21:01.654" v="453" actId="14100"/>
          <ac:spMkLst>
            <pc:docMk/>
            <pc:sldMk cId="1479202834" sldId="265"/>
            <ac:spMk id="3" creationId="{C1825166-E312-42E3-86E9-D4580053EAA4}"/>
          </ac:spMkLst>
        </pc:spChg>
        <pc:spChg chg="add mod">
          <ac:chgData name="Qahtan, A.A.A. (Hakim)" userId="2e0f559b-8f84-4ffd-87e2-eac7fe92b5e6" providerId="ADAL" clId="{6E9D1478-BB00-428C-9801-AEDB4433F89F}" dt="2020-02-17T09:21:22.558" v="457" actId="255"/>
          <ac:spMkLst>
            <pc:docMk/>
            <pc:sldMk cId="1479202834" sldId="265"/>
            <ac:spMk id="4" creationId="{B5B5EC55-0423-440F-A809-1F8BF414B27E}"/>
          </ac:spMkLst>
        </pc:spChg>
      </pc:sldChg>
      <pc:sldChg chg="delSp modSp add">
        <pc:chgData name="Qahtan, A.A.A. (Hakim)" userId="2e0f559b-8f84-4ffd-87e2-eac7fe92b5e6" providerId="ADAL" clId="{6E9D1478-BB00-428C-9801-AEDB4433F89F}" dt="2020-02-17T11:02:20.822" v="2211" actId="113"/>
        <pc:sldMkLst>
          <pc:docMk/>
          <pc:sldMk cId="2632125791" sldId="266"/>
        </pc:sldMkLst>
        <pc:spChg chg="mod">
          <ac:chgData name="Qahtan, A.A.A. (Hakim)" userId="2e0f559b-8f84-4ffd-87e2-eac7fe92b5e6" providerId="ADAL" clId="{6E9D1478-BB00-428C-9801-AEDB4433F89F}" dt="2020-02-17T10:11:53.240" v="1680" actId="14100"/>
          <ac:spMkLst>
            <pc:docMk/>
            <pc:sldMk cId="2632125791" sldId="266"/>
            <ac:spMk id="2" creationId="{285AF5F2-267A-4A6E-AAB7-2C088BAE714C}"/>
          </ac:spMkLst>
        </pc:spChg>
        <pc:spChg chg="mod">
          <ac:chgData name="Qahtan, A.A.A. (Hakim)" userId="2e0f559b-8f84-4ffd-87e2-eac7fe92b5e6" providerId="ADAL" clId="{6E9D1478-BB00-428C-9801-AEDB4433F89F}" dt="2020-02-17T11:02:20.822" v="2211" actId="113"/>
          <ac:spMkLst>
            <pc:docMk/>
            <pc:sldMk cId="2632125791" sldId="266"/>
            <ac:spMk id="3" creationId="{C1825166-E312-42E3-86E9-D4580053EAA4}"/>
          </ac:spMkLst>
        </pc:spChg>
        <pc:spChg chg="del">
          <ac:chgData name="Qahtan, A.A.A. (Hakim)" userId="2e0f559b-8f84-4ffd-87e2-eac7fe92b5e6" providerId="ADAL" clId="{6E9D1478-BB00-428C-9801-AEDB4433F89F}" dt="2020-02-17T09:23:25.448" v="504" actId="478"/>
          <ac:spMkLst>
            <pc:docMk/>
            <pc:sldMk cId="2632125791" sldId="266"/>
            <ac:spMk id="4" creationId="{B5B5EC55-0423-440F-A809-1F8BF414B27E}"/>
          </ac:spMkLst>
        </pc:spChg>
      </pc:sldChg>
      <pc:sldChg chg="addSp modSp add">
        <pc:chgData name="Qahtan, A.A.A. (Hakim)" userId="2e0f559b-8f84-4ffd-87e2-eac7fe92b5e6" providerId="ADAL" clId="{6E9D1478-BB00-428C-9801-AEDB4433F89F}" dt="2020-02-17T10:11:49.185" v="1679" actId="14100"/>
        <pc:sldMkLst>
          <pc:docMk/>
          <pc:sldMk cId="1915160459" sldId="267"/>
        </pc:sldMkLst>
        <pc:spChg chg="mod">
          <ac:chgData name="Qahtan, A.A.A. (Hakim)" userId="2e0f559b-8f84-4ffd-87e2-eac7fe92b5e6" providerId="ADAL" clId="{6E9D1478-BB00-428C-9801-AEDB4433F89F}" dt="2020-02-17T10:11:49.185" v="1679" actId="14100"/>
          <ac:spMkLst>
            <pc:docMk/>
            <pc:sldMk cId="1915160459" sldId="267"/>
            <ac:spMk id="2" creationId="{285AF5F2-267A-4A6E-AAB7-2C088BAE714C}"/>
          </ac:spMkLst>
        </pc:spChg>
        <pc:spChg chg="mod">
          <ac:chgData name="Qahtan, A.A.A. (Hakim)" userId="2e0f559b-8f84-4ffd-87e2-eac7fe92b5e6" providerId="ADAL" clId="{6E9D1478-BB00-428C-9801-AEDB4433F89F}" dt="2020-02-17T09:26:03.515" v="576" actId="14100"/>
          <ac:spMkLst>
            <pc:docMk/>
            <pc:sldMk cId="1915160459" sldId="267"/>
            <ac:spMk id="3" creationId="{C1825166-E312-42E3-86E9-D4580053EAA4}"/>
          </ac:spMkLst>
        </pc:spChg>
        <pc:spChg chg="add mod">
          <ac:chgData name="Qahtan, A.A.A. (Hakim)" userId="2e0f559b-8f84-4ffd-87e2-eac7fe92b5e6" providerId="ADAL" clId="{6E9D1478-BB00-428C-9801-AEDB4433F89F}" dt="2020-02-17T09:30:47.508" v="697" actId="1076"/>
          <ac:spMkLst>
            <pc:docMk/>
            <pc:sldMk cId="1915160459" sldId="267"/>
            <ac:spMk id="4" creationId="{3BAAB0F6-8A5A-4532-A525-F11B496A4E0B}"/>
          </ac:spMkLst>
        </pc:spChg>
        <pc:spChg chg="add mod">
          <ac:chgData name="Qahtan, A.A.A. (Hakim)" userId="2e0f559b-8f84-4ffd-87e2-eac7fe92b5e6" providerId="ADAL" clId="{6E9D1478-BB00-428C-9801-AEDB4433F89F}" dt="2020-02-17T09:27:00.626" v="595" actId="1076"/>
          <ac:spMkLst>
            <pc:docMk/>
            <pc:sldMk cId="1915160459" sldId="267"/>
            <ac:spMk id="5" creationId="{DC843D24-0E13-4886-B42E-028955ED73C6}"/>
          </ac:spMkLst>
        </pc:spChg>
        <pc:spChg chg="add mod">
          <ac:chgData name="Qahtan, A.A.A. (Hakim)" userId="2e0f559b-8f84-4ffd-87e2-eac7fe92b5e6" providerId="ADAL" clId="{6E9D1478-BB00-428C-9801-AEDB4433F89F}" dt="2020-02-17T09:31:18.234" v="700" actId="207"/>
          <ac:spMkLst>
            <pc:docMk/>
            <pc:sldMk cId="1915160459" sldId="267"/>
            <ac:spMk id="6" creationId="{E0C696AC-9635-4315-899D-EF1C68AA075D}"/>
          </ac:spMkLst>
        </pc:spChg>
        <pc:spChg chg="add mod">
          <ac:chgData name="Qahtan, A.A.A. (Hakim)" userId="2e0f559b-8f84-4ffd-87e2-eac7fe92b5e6" providerId="ADAL" clId="{6E9D1478-BB00-428C-9801-AEDB4433F89F}" dt="2020-02-17T09:31:18.234" v="700" actId="207"/>
          <ac:spMkLst>
            <pc:docMk/>
            <pc:sldMk cId="1915160459" sldId="267"/>
            <ac:spMk id="7" creationId="{6407AA12-F541-4963-85C6-D1C82D720232}"/>
          </ac:spMkLst>
        </pc:spChg>
        <pc:spChg chg="add mod">
          <ac:chgData name="Qahtan, A.A.A. (Hakim)" userId="2e0f559b-8f84-4ffd-87e2-eac7fe92b5e6" providerId="ADAL" clId="{6E9D1478-BB00-428C-9801-AEDB4433F89F}" dt="2020-02-17T09:31:18.234" v="700" actId="207"/>
          <ac:spMkLst>
            <pc:docMk/>
            <pc:sldMk cId="1915160459" sldId="267"/>
            <ac:spMk id="8" creationId="{3C51B439-8616-4D0B-8317-86407AF11CBC}"/>
          </ac:spMkLst>
        </pc:spChg>
        <pc:spChg chg="add mod">
          <ac:chgData name="Qahtan, A.A.A. (Hakim)" userId="2e0f559b-8f84-4ffd-87e2-eac7fe92b5e6" providerId="ADAL" clId="{6E9D1478-BB00-428C-9801-AEDB4433F89F}" dt="2020-02-17T09:28:17.606" v="633" actId="1035"/>
          <ac:spMkLst>
            <pc:docMk/>
            <pc:sldMk cId="1915160459" sldId="267"/>
            <ac:spMk id="9" creationId="{5E2036D6-F26F-496D-AB23-FB2AEFDE5739}"/>
          </ac:spMkLst>
        </pc:spChg>
        <pc:spChg chg="add mod">
          <ac:chgData name="Qahtan, A.A.A. (Hakim)" userId="2e0f559b-8f84-4ffd-87e2-eac7fe92b5e6" providerId="ADAL" clId="{6E9D1478-BB00-428C-9801-AEDB4433F89F}" dt="2020-02-17T09:29:06.833" v="663" actId="14100"/>
          <ac:spMkLst>
            <pc:docMk/>
            <pc:sldMk cId="1915160459" sldId="267"/>
            <ac:spMk id="10" creationId="{8DB2AD43-04F1-485B-B69D-B6ED8D5887E5}"/>
          </ac:spMkLst>
        </pc:spChg>
        <pc:spChg chg="add mod">
          <ac:chgData name="Qahtan, A.A.A. (Hakim)" userId="2e0f559b-8f84-4ffd-87e2-eac7fe92b5e6" providerId="ADAL" clId="{6E9D1478-BB00-428C-9801-AEDB4433F89F}" dt="2020-02-17T09:30:17.681" v="693" actId="1038"/>
          <ac:spMkLst>
            <pc:docMk/>
            <pc:sldMk cId="1915160459" sldId="267"/>
            <ac:spMk id="11" creationId="{AB909588-D66F-455A-B707-8ED80E7E4A1D}"/>
          </ac:spMkLst>
        </pc:spChg>
        <pc:cxnChg chg="add mod">
          <ac:chgData name="Qahtan, A.A.A. (Hakim)" userId="2e0f559b-8f84-4ffd-87e2-eac7fe92b5e6" providerId="ADAL" clId="{6E9D1478-BB00-428C-9801-AEDB4433F89F}" dt="2020-02-17T09:29:57.737" v="678" actId="692"/>
          <ac:cxnSpMkLst>
            <pc:docMk/>
            <pc:sldMk cId="1915160459" sldId="267"/>
            <ac:cxnSpMk id="13" creationId="{6C276435-F238-48F9-9F76-370D1B818E05}"/>
          </ac:cxnSpMkLst>
        </pc:cxnChg>
        <pc:cxnChg chg="add mod">
          <ac:chgData name="Qahtan, A.A.A. (Hakim)" userId="2e0f559b-8f84-4ffd-87e2-eac7fe92b5e6" providerId="ADAL" clId="{6E9D1478-BB00-428C-9801-AEDB4433F89F}" dt="2020-02-17T09:30:08.053" v="681" actId="14100"/>
          <ac:cxnSpMkLst>
            <pc:docMk/>
            <pc:sldMk cId="1915160459" sldId="267"/>
            <ac:cxnSpMk id="15" creationId="{48C6A675-DFC8-4DFC-8683-DA8280EC2879}"/>
          </ac:cxnSpMkLst>
        </pc:cxnChg>
      </pc:sldChg>
      <pc:sldChg chg="modSp add ord">
        <pc:chgData name="Qahtan, A.A.A. (Hakim)" userId="2e0f559b-8f84-4ffd-87e2-eac7fe92b5e6" providerId="ADAL" clId="{6E9D1478-BB00-428C-9801-AEDB4433F89F}" dt="2020-02-17T10:11:45.771" v="1678" actId="14100"/>
        <pc:sldMkLst>
          <pc:docMk/>
          <pc:sldMk cId="1539801870" sldId="268"/>
        </pc:sldMkLst>
        <pc:spChg chg="mod">
          <ac:chgData name="Qahtan, A.A.A. (Hakim)" userId="2e0f559b-8f84-4ffd-87e2-eac7fe92b5e6" providerId="ADAL" clId="{6E9D1478-BB00-428C-9801-AEDB4433F89F}" dt="2020-02-17T10:11:45.771" v="1678" actId="14100"/>
          <ac:spMkLst>
            <pc:docMk/>
            <pc:sldMk cId="1539801870" sldId="268"/>
            <ac:spMk id="2" creationId="{285AF5F2-267A-4A6E-AAB7-2C088BAE714C}"/>
          </ac:spMkLst>
        </pc:spChg>
        <pc:spChg chg="mod">
          <ac:chgData name="Qahtan, A.A.A. (Hakim)" userId="2e0f559b-8f84-4ffd-87e2-eac7fe92b5e6" providerId="ADAL" clId="{6E9D1478-BB00-428C-9801-AEDB4433F89F}" dt="2020-02-17T09:37:22.922" v="970" actId="20577"/>
          <ac:spMkLst>
            <pc:docMk/>
            <pc:sldMk cId="1539801870" sldId="268"/>
            <ac:spMk id="3" creationId="{C1825166-E312-42E3-86E9-D4580053EAA4}"/>
          </ac:spMkLst>
        </pc:spChg>
      </pc:sldChg>
      <pc:sldChg chg="addSp delSp modSp add">
        <pc:chgData name="Qahtan, A.A.A. (Hakim)" userId="2e0f559b-8f84-4ffd-87e2-eac7fe92b5e6" providerId="ADAL" clId="{6E9D1478-BB00-428C-9801-AEDB4433F89F}" dt="2020-02-17T16:14:33.399" v="4739" actId="20577"/>
        <pc:sldMkLst>
          <pc:docMk/>
          <pc:sldMk cId="1436791628" sldId="269"/>
        </pc:sldMkLst>
        <pc:spChg chg="mod">
          <ac:chgData name="Qahtan, A.A.A. (Hakim)" userId="2e0f559b-8f84-4ffd-87e2-eac7fe92b5e6" providerId="ADAL" clId="{6E9D1478-BB00-428C-9801-AEDB4433F89F}" dt="2020-02-17T10:11:41.486" v="1677" actId="14100"/>
          <ac:spMkLst>
            <pc:docMk/>
            <pc:sldMk cId="1436791628" sldId="269"/>
            <ac:spMk id="2" creationId="{285AF5F2-267A-4A6E-AAB7-2C088BAE714C}"/>
          </ac:spMkLst>
        </pc:spChg>
        <pc:spChg chg="mod">
          <ac:chgData name="Qahtan, A.A.A. (Hakim)" userId="2e0f559b-8f84-4ffd-87e2-eac7fe92b5e6" providerId="ADAL" clId="{6E9D1478-BB00-428C-9801-AEDB4433F89F}" dt="2020-02-17T09:39:07.818" v="1049" actId="14100"/>
          <ac:spMkLst>
            <pc:docMk/>
            <pc:sldMk cId="1436791628" sldId="269"/>
            <ac:spMk id="3" creationId="{C1825166-E312-42E3-86E9-D4580053EAA4}"/>
          </ac:spMkLst>
        </pc:spChg>
        <pc:spChg chg="add mod">
          <ac:chgData name="Qahtan, A.A.A. (Hakim)" userId="2e0f559b-8f84-4ffd-87e2-eac7fe92b5e6" providerId="ADAL" clId="{6E9D1478-BB00-428C-9801-AEDB4433F89F}" dt="2020-02-17T09:48:26.888" v="1337" actId="1076"/>
          <ac:spMkLst>
            <pc:docMk/>
            <pc:sldMk cId="1436791628" sldId="269"/>
            <ac:spMk id="20" creationId="{C2AF7CEA-EA81-498D-ABF4-0132B5AE6AB8}"/>
          </ac:spMkLst>
        </pc:spChg>
        <pc:spChg chg="add mod">
          <ac:chgData name="Qahtan, A.A.A. (Hakim)" userId="2e0f559b-8f84-4ffd-87e2-eac7fe92b5e6" providerId="ADAL" clId="{6E9D1478-BB00-428C-9801-AEDB4433F89F}" dt="2020-02-17T09:49:38.009" v="1372" actId="20577"/>
          <ac:spMkLst>
            <pc:docMk/>
            <pc:sldMk cId="1436791628" sldId="269"/>
            <ac:spMk id="30" creationId="{B6473A99-77B8-46F0-B85E-400DDBA09E1F}"/>
          </ac:spMkLst>
        </pc:spChg>
        <pc:graphicFrameChg chg="add del mod modGraphic">
          <ac:chgData name="Qahtan, A.A.A. (Hakim)" userId="2e0f559b-8f84-4ffd-87e2-eac7fe92b5e6" providerId="ADAL" clId="{6E9D1478-BB00-428C-9801-AEDB4433F89F}" dt="2020-02-17T09:39:50.753" v="1056" actId="3680"/>
          <ac:graphicFrameMkLst>
            <pc:docMk/>
            <pc:sldMk cId="1436791628" sldId="269"/>
            <ac:graphicFrameMk id="4" creationId="{54A9B45C-3CBC-4617-AF97-46724817DB10}"/>
          </ac:graphicFrameMkLst>
        </pc:graphicFrameChg>
        <pc:graphicFrameChg chg="add mod modGraphic">
          <ac:chgData name="Qahtan, A.A.A. (Hakim)" userId="2e0f559b-8f84-4ffd-87e2-eac7fe92b5e6" providerId="ADAL" clId="{6E9D1478-BB00-428C-9801-AEDB4433F89F}" dt="2020-02-17T16:14:33.399" v="4739" actId="20577"/>
          <ac:graphicFrameMkLst>
            <pc:docMk/>
            <pc:sldMk cId="1436791628" sldId="269"/>
            <ac:graphicFrameMk id="6" creationId="{9A07A113-3943-4B90-8477-959D9E624C51}"/>
          </ac:graphicFrameMkLst>
        </pc:graphicFrameChg>
        <pc:cxnChg chg="add mod">
          <ac:chgData name="Qahtan, A.A.A. (Hakim)" userId="2e0f559b-8f84-4ffd-87e2-eac7fe92b5e6" providerId="ADAL" clId="{6E9D1478-BB00-428C-9801-AEDB4433F89F}" dt="2020-02-17T09:47:34.322" v="1299" actId="1076"/>
          <ac:cxnSpMkLst>
            <pc:docMk/>
            <pc:sldMk cId="1436791628" sldId="269"/>
            <ac:cxnSpMk id="9" creationId="{99FCFD2A-A2C6-4591-8D23-206BD9641F22}"/>
          </ac:cxnSpMkLst>
        </pc:cxnChg>
        <pc:cxnChg chg="add mod">
          <ac:chgData name="Qahtan, A.A.A. (Hakim)" userId="2e0f559b-8f84-4ffd-87e2-eac7fe92b5e6" providerId="ADAL" clId="{6E9D1478-BB00-428C-9801-AEDB4433F89F}" dt="2020-02-17T09:47:34.322" v="1299" actId="1076"/>
          <ac:cxnSpMkLst>
            <pc:docMk/>
            <pc:sldMk cId="1436791628" sldId="269"/>
            <ac:cxnSpMk id="12" creationId="{7418DC92-B41F-48C3-B43E-3F566C1F73E3}"/>
          </ac:cxnSpMkLst>
        </pc:cxnChg>
        <pc:cxnChg chg="add mod">
          <ac:chgData name="Qahtan, A.A.A. (Hakim)" userId="2e0f559b-8f84-4ffd-87e2-eac7fe92b5e6" providerId="ADAL" clId="{6E9D1478-BB00-428C-9801-AEDB4433F89F}" dt="2020-02-17T09:47:34.322" v="1299" actId="1076"/>
          <ac:cxnSpMkLst>
            <pc:docMk/>
            <pc:sldMk cId="1436791628" sldId="269"/>
            <ac:cxnSpMk id="16" creationId="{B2F68F2D-A688-4F2F-A1BC-F9BBCEC3C5D2}"/>
          </ac:cxnSpMkLst>
        </pc:cxnChg>
        <pc:cxnChg chg="add mod">
          <ac:chgData name="Qahtan, A.A.A. (Hakim)" userId="2e0f559b-8f84-4ffd-87e2-eac7fe92b5e6" providerId="ADAL" clId="{6E9D1478-BB00-428C-9801-AEDB4433F89F}" dt="2020-02-17T09:47:34.322" v="1299" actId="1076"/>
          <ac:cxnSpMkLst>
            <pc:docMk/>
            <pc:sldMk cId="1436791628" sldId="269"/>
            <ac:cxnSpMk id="18" creationId="{488C70D0-7B48-4C3D-8DFD-C85A650122F3}"/>
          </ac:cxnSpMkLst>
        </pc:cxnChg>
        <pc:cxnChg chg="add mod">
          <ac:chgData name="Qahtan, A.A.A. (Hakim)" userId="2e0f559b-8f84-4ffd-87e2-eac7fe92b5e6" providerId="ADAL" clId="{6E9D1478-BB00-428C-9801-AEDB4433F89F}" dt="2020-02-17T09:48:43.209" v="1343" actId="14100"/>
          <ac:cxnSpMkLst>
            <pc:docMk/>
            <pc:sldMk cId="1436791628" sldId="269"/>
            <ac:cxnSpMk id="21" creationId="{ADA4111C-73CC-4470-9AC5-6FCD814A5E2E}"/>
          </ac:cxnSpMkLst>
        </pc:cxnChg>
        <pc:cxnChg chg="add mod">
          <ac:chgData name="Qahtan, A.A.A. (Hakim)" userId="2e0f559b-8f84-4ffd-87e2-eac7fe92b5e6" providerId="ADAL" clId="{6E9D1478-BB00-428C-9801-AEDB4433F89F}" dt="2020-02-17T09:48:49.762" v="1346" actId="14100"/>
          <ac:cxnSpMkLst>
            <pc:docMk/>
            <pc:sldMk cId="1436791628" sldId="269"/>
            <ac:cxnSpMk id="24" creationId="{0E48E9CE-B241-4C7B-B37D-1CE27A2A244D}"/>
          </ac:cxnSpMkLst>
        </pc:cxnChg>
        <pc:cxnChg chg="add mod">
          <ac:chgData name="Qahtan, A.A.A. (Hakim)" userId="2e0f559b-8f84-4ffd-87e2-eac7fe92b5e6" providerId="ADAL" clId="{6E9D1478-BB00-428C-9801-AEDB4433F89F}" dt="2020-02-17T09:48:55.374" v="1349" actId="14100"/>
          <ac:cxnSpMkLst>
            <pc:docMk/>
            <pc:sldMk cId="1436791628" sldId="269"/>
            <ac:cxnSpMk id="26" creationId="{6636CB7C-3D5C-42FF-94FB-D047E203121E}"/>
          </ac:cxnSpMkLst>
        </pc:cxnChg>
        <pc:cxnChg chg="add mod">
          <ac:chgData name="Qahtan, A.A.A. (Hakim)" userId="2e0f559b-8f84-4ffd-87e2-eac7fe92b5e6" providerId="ADAL" clId="{6E9D1478-BB00-428C-9801-AEDB4433F89F}" dt="2020-02-17T09:49:06.058" v="1352" actId="14100"/>
          <ac:cxnSpMkLst>
            <pc:docMk/>
            <pc:sldMk cId="1436791628" sldId="269"/>
            <ac:cxnSpMk id="28" creationId="{39045682-24D1-4F02-9EC3-F49D731D3B3A}"/>
          </ac:cxnSpMkLst>
        </pc:cxnChg>
      </pc:sldChg>
      <pc:sldChg chg="addSp delSp modSp add">
        <pc:chgData name="Qahtan, A.A.A. (Hakim)" userId="2e0f559b-8f84-4ffd-87e2-eac7fe92b5e6" providerId="ADAL" clId="{6E9D1478-BB00-428C-9801-AEDB4433F89F}" dt="2020-02-17T16:14:28.846" v="4738" actId="20577"/>
        <pc:sldMkLst>
          <pc:docMk/>
          <pc:sldMk cId="1409004062" sldId="270"/>
        </pc:sldMkLst>
        <pc:spChg chg="mod">
          <ac:chgData name="Qahtan, A.A.A. (Hakim)" userId="2e0f559b-8f84-4ffd-87e2-eac7fe92b5e6" providerId="ADAL" clId="{6E9D1478-BB00-428C-9801-AEDB4433F89F}" dt="2020-02-17T10:11:37.842" v="1676" actId="14100"/>
          <ac:spMkLst>
            <pc:docMk/>
            <pc:sldMk cId="1409004062" sldId="270"/>
            <ac:spMk id="2" creationId="{285AF5F2-267A-4A6E-AAB7-2C088BAE714C}"/>
          </ac:spMkLst>
        </pc:spChg>
        <pc:spChg chg="mod">
          <ac:chgData name="Qahtan, A.A.A. (Hakim)" userId="2e0f559b-8f84-4ffd-87e2-eac7fe92b5e6" providerId="ADAL" clId="{6E9D1478-BB00-428C-9801-AEDB4433F89F}" dt="2020-02-17T10:09:30.427" v="1631" actId="114"/>
          <ac:spMkLst>
            <pc:docMk/>
            <pc:sldMk cId="1409004062" sldId="270"/>
            <ac:spMk id="3" creationId="{C1825166-E312-42E3-86E9-D4580053EAA4}"/>
          </ac:spMkLst>
        </pc:spChg>
        <pc:spChg chg="add mod">
          <ac:chgData name="Qahtan, A.A.A. (Hakim)" userId="2e0f559b-8f84-4ffd-87e2-eac7fe92b5e6" providerId="ADAL" clId="{6E9D1478-BB00-428C-9801-AEDB4433F89F}" dt="2020-02-17T10:09:43.937" v="1643" actId="20577"/>
          <ac:spMkLst>
            <pc:docMk/>
            <pc:sldMk cId="1409004062" sldId="270"/>
            <ac:spMk id="17" creationId="{527C8E1A-6190-4CFC-A67C-7EF1F6297917}"/>
          </ac:spMkLst>
        </pc:spChg>
        <pc:spChg chg="del">
          <ac:chgData name="Qahtan, A.A.A. (Hakim)" userId="2e0f559b-8f84-4ffd-87e2-eac7fe92b5e6" providerId="ADAL" clId="{6E9D1478-BB00-428C-9801-AEDB4433F89F}" dt="2020-02-17T10:01:02.320" v="1374" actId="478"/>
          <ac:spMkLst>
            <pc:docMk/>
            <pc:sldMk cId="1409004062" sldId="270"/>
            <ac:spMk id="20" creationId="{C2AF7CEA-EA81-498D-ABF4-0132B5AE6AB8}"/>
          </ac:spMkLst>
        </pc:spChg>
        <pc:spChg chg="del">
          <ac:chgData name="Qahtan, A.A.A. (Hakim)" userId="2e0f559b-8f84-4ffd-87e2-eac7fe92b5e6" providerId="ADAL" clId="{6E9D1478-BB00-428C-9801-AEDB4433F89F}" dt="2020-02-17T10:01:29.392" v="1381" actId="478"/>
          <ac:spMkLst>
            <pc:docMk/>
            <pc:sldMk cId="1409004062" sldId="270"/>
            <ac:spMk id="30" creationId="{B6473A99-77B8-46F0-B85E-400DDBA09E1F}"/>
          </ac:spMkLst>
        </pc:spChg>
        <pc:graphicFrameChg chg="mod modGraphic">
          <ac:chgData name="Qahtan, A.A.A. (Hakim)" userId="2e0f559b-8f84-4ffd-87e2-eac7fe92b5e6" providerId="ADAL" clId="{6E9D1478-BB00-428C-9801-AEDB4433F89F}" dt="2020-02-17T16:14:28.846" v="4738" actId="20577"/>
          <ac:graphicFrameMkLst>
            <pc:docMk/>
            <pc:sldMk cId="1409004062" sldId="270"/>
            <ac:graphicFrameMk id="6" creationId="{9A07A113-3943-4B90-8477-959D9E624C51}"/>
          </ac:graphicFrameMkLst>
        </pc:graphicFrameChg>
        <pc:graphicFrameChg chg="add mod modGraphic">
          <ac:chgData name="Qahtan, A.A.A. (Hakim)" userId="2e0f559b-8f84-4ffd-87e2-eac7fe92b5e6" providerId="ADAL" clId="{6E9D1478-BB00-428C-9801-AEDB4433F89F}" dt="2020-02-17T10:09:02.169" v="1608" actId="20577"/>
          <ac:graphicFrameMkLst>
            <pc:docMk/>
            <pc:sldMk cId="1409004062" sldId="270"/>
            <ac:graphicFrameMk id="15" creationId="{2AE71C19-DD22-4378-84E1-82C3F09E7B1A}"/>
          </ac:graphicFrameMkLst>
        </pc:graphicFrameChg>
        <pc:cxnChg chg="del">
          <ac:chgData name="Qahtan, A.A.A. (Hakim)" userId="2e0f559b-8f84-4ffd-87e2-eac7fe92b5e6" providerId="ADAL" clId="{6E9D1478-BB00-428C-9801-AEDB4433F89F}" dt="2020-02-17T10:01:02.320" v="1374" actId="478"/>
          <ac:cxnSpMkLst>
            <pc:docMk/>
            <pc:sldMk cId="1409004062" sldId="270"/>
            <ac:cxnSpMk id="9" creationId="{99FCFD2A-A2C6-4591-8D23-206BD9641F22}"/>
          </ac:cxnSpMkLst>
        </pc:cxnChg>
        <pc:cxnChg chg="del">
          <ac:chgData name="Qahtan, A.A.A. (Hakim)" userId="2e0f559b-8f84-4ffd-87e2-eac7fe92b5e6" providerId="ADAL" clId="{6E9D1478-BB00-428C-9801-AEDB4433F89F}" dt="2020-02-17T10:01:02.320" v="1374" actId="478"/>
          <ac:cxnSpMkLst>
            <pc:docMk/>
            <pc:sldMk cId="1409004062" sldId="270"/>
            <ac:cxnSpMk id="12" creationId="{7418DC92-B41F-48C3-B43E-3F566C1F73E3}"/>
          </ac:cxnSpMkLst>
        </pc:cxnChg>
        <pc:cxnChg chg="del">
          <ac:chgData name="Qahtan, A.A.A. (Hakim)" userId="2e0f559b-8f84-4ffd-87e2-eac7fe92b5e6" providerId="ADAL" clId="{6E9D1478-BB00-428C-9801-AEDB4433F89F}" dt="2020-02-17T10:01:02.320" v="1374" actId="478"/>
          <ac:cxnSpMkLst>
            <pc:docMk/>
            <pc:sldMk cId="1409004062" sldId="270"/>
            <ac:cxnSpMk id="16" creationId="{B2F68F2D-A688-4F2F-A1BC-F9BBCEC3C5D2}"/>
          </ac:cxnSpMkLst>
        </pc:cxnChg>
        <pc:cxnChg chg="del">
          <ac:chgData name="Qahtan, A.A.A. (Hakim)" userId="2e0f559b-8f84-4ffd-87e2-eac7fe92b5e6" providerId="ADAL" clId="{6E9D1478-BB00-428C-9801-AEDB4433F89F}" dt="2020-02-17T10:01:02.320" v="1374" actId="478"/>
          <ac:cxnSpMkLst>
            <pc:docMk/>
            <pc:sldMk cId="1409004062" sldId="270"/>
            <ac:cxnSpMk id="18" creationId="{488C70D0-7B48-4C3D-8DFD-C85A650122F3}"/>
          </ac:cxnSpMkLst>
        </pc:cxnChg>
        <pc:cxnChg chg="del">
          <ac:chgData name="Qahtan, A.A.A. (Hakim)" userId="2e0f559b-8f84-4ffd-87e2-eac7fe92b5e6" providerId="ADAL" clId="{6E9D1478-BB00-428C-9801-AEDB4433F89F}" dt="2020-02-17T10:01:26.342" v="1380" actId="478"/>
          <ac:cxnSpMkLst>
            <pc:docMk/>
            <pc:sldMk cId="1409004062" sldId="270"/>
            <ac:cxnSpMk id="21" creationId="{ADA4111C-73CC-4470-9AC5-6FCD814A5E2E}"/>
          </ac:cxnSpMkLst>
        </pc:cxnChg>
        <pc:cxnChg chg="del">
          <ac:chgData name="Qahtan, A.A.A. (Hakim)" userId="2e0f559b-8f84-4ffd-87e2-eac7fe92b5e6" providerId="ADAL" clId="{6E9D1478-BB00-428C-9801-AEDB4433F89F}" dt="2020-02-17T10:01:26.342" v="1380" actId="478"/>
          <ac:cxnSpMkLst>
            <pc:docMk/>
            <pc:sldMk cId="1409004062" sldId="270"/>
            <ac:cxnSpMk id="24" creationId="{0E48E9CE-B241-4C7B-B37D-1CE27A2A244D}"/>
          </ac:cxnSpMkLst>
        </pc:cxnChg>
        <pc:cxnChg chg="del">
          <ac:chgData name="Qahtan, A.A.A. (Hakim)" userId="2e0f559b-8f84-4ffd-87e2-eac7fe92b5e6" providerId="ADAL" clId="{6E9D1478-BB00-428C-9801-AEDB4433F89F}" dt="2020-02-17T10:01:26.342" v="1380" actId="478"/>
          <ac:cxnSpMkLst>
            <pc:docMk/>
            <pc:sldMk cId="1409004062" sldId="270"/>
            <ac:cxnSpMk id="26" creationId="{6636CB7C-3D5C-42FF-94FB-D047E203121E}"/>
          </ac:cxnSpMkLst>
        </pc:cxnChg>
        <pc:cxnChg chg="del">
          <ac:chgData name="Qahtan, A.A.A. (Hakim)" userId="2e0f559b-8f84-4ffd-87e2-eac7fe92b5e6" providerId="ADAL" clId="{6E9D1478-BB00-428C-9801-AEDB4433F89F}" dt="2020-02-17T10:01:26.342" v="1380" actId="478"/>
          <ac:cxnSpMkLst>
            <pc:docMk/>
            <pc:sldMk cId="1409004062" sldId="270"/>
            <ac:cxnSpMk id="28" creationId="{39045682-24D1-4F02-9EC3-F49D731D3B3A}"/>
          </ac:cxnSpMkLst>
        </pc:cxnChg>
      </pc:sldChg>
      <pc:sldChg chg="addSp delSp modSp add">
        <pc:chgData name="Qahtan, A.A.A. (Hakim)" userId="2e0f559b-8f84-4ffd-87e2-eac7fe92b5e6" providerId="ADAL" clId="{6E9D1478-BB00-428C-9801-AEDB4433F89F}" dt="2020-02-17T11:27:24.626" v="2398" actId="14100"/>
        <pc:sldMkLst>
          <pc:docMk/>
          <pc:sldMk cId="2526688885" sldId="271"/>
        </pc:sldMkLst>
        <pc:spChg chg="mod">
          <ac:chgData name="Qahtan, A.A.A. (Hakim)" userId="2e0f559b-8f84-4ffd-87e2-eac7fe92b5e6" providerId="ADAL" clId="{6E9D1478-BB00-428C-9801-AEDB4433F89F}" dt="2020-02-17T11:03:04.995" v="2218" actId="20577"/>
          <ac:spMkLst>
            <pc:docMk/>
            <pc:sldMk cId="2526688885" sldId="271"/>
            <ac:spMk id="2" creationId="{285AF5F2-267A-4A6E-AAB7-2C088BAE714C}"/>
          </ac:spMkLst>
        </pc:spChg>
        <pc:spChg chg="del mod">
          <ac:chgData name="Qahtan, A.A.A. (Hakim)" userId="2e0f559b-8f84-4ffd-87e2-eac7fe92b5e6" providerId="ADAL" clId="{6E9D1478-BB00-428C-9801-AEDB4433F89F}" dt="2020-02-17T10:16:07.736" v="1751" actId="478"/>
          <ac:spMkLst>
            <pc:docMk/>
            <pc:sldMk cId="2526688885" sldId="271"/>
            <ac:spMk id="3" creationId="{C1825166-E312-42E3-86E9-D4580053EAA4}"/>
          </ac:spMkLst>
        </pc:spChg>
        <pc:spChg chg="add mod">
          <ac:chgData name="Qahtan, A.A.A. (Hakim)" userId="2e0f559b-8f84-4ffd-87e2-eac7fe92b5e6" providerId="ADAL" clId="{6E9D1478-BB00-428C-9801-AEDB4433F89F}" dt="2020-02-17T11:27:24.626" v="2398" actId="14100"/>
          <ac:spMkLst>
            <pc:docMk/>
            <pc:sldMk cId="2526688885" sldId="271"/>
            <ac:spMk id="5" creationId="{CDDB1FA9-E983-4B1F-A3ED-1B02562B98B5}"/>
          </ac:spMkLst>
        </pc:spChg>
      </pc:sldChg>
      <pc:sldChg chg="modSp add">
        <pc:chgData name="Qahtan, A.A.A. (Hakim)" userId="2e0f559b-8f84-4ffd-87e2-eac7fe92b5e6" providerId="ADAL" clId="{6E9D1478-BB00-428C-9801-AEDB4433F89F}" dt="2020-02-17T13:20:51.469" v="3299" actId="20577"/>
        <pc:sldMkLst>
          <pc:docMk/>
          <pc:sldMk cId="2311027654" sldId="272"/>
        </pc:sldMkLst>
        <pc:spChg chg="mod">
          <ac:chgData name="Qahtan, A.A.A. (Hakim)" userId="2e0f559b-8f84-4ffd-87e2-eac7fe92b5e6" providerId="ADAL" clId="{6E9D1478-BB00-428C-9801-AEDB4433F89F}" dt="2020-02-17T10:17:57.152" v="1796" actId="20577"/>
          <ac:spMkLst>
            <pc:docMk/>
            <pc:sldMk cId="2311027654" sldId="272"/>
            <ac:spMk id="2" creationId="{285AF5F2-267A-4A6E-AAB7-2C088BAE714C}"/>
          </ac:spMkLst>
        </pc:spChg>
        <pc:spChg chg="mod">
          <ac:chgData name="Qahtan, A.A.A. (Hakim)" userId="2e0f559b-8f84-4ffd-87e2-eac7fe92b5e6" providerId="ADAL" clId="{6E9D1478-BB00-428C-9801-AEDB4433F89F}" dt="2020-02-17T13:20:51.469" v="3299" actId="20577"/>
          <ac:spMkLst>
            <pc:docMk/>
            <pc:sldMk cId="2311027654" sldId="272"/>
            <ac:spMk id="5" creationId="{CDDB1FA9-E983-4B1F-A3ED-1B02562B98B5}"/>
          </ac:spMkLst>
        </pc:spChg>
      </pc:sldChg>
      <pc:sldChg chg="modSp add">
        <pc:chgData name="Qahtan, A.A.A. (Hakim)" userId="2e0f559b-8f84-4ffd-87e2-eac7fe92b5e6" providerId="ADAL" clId="{6E9D1478-BB00-428C-9801-AEDB4433F89F}" dt="2020-02-17T10:47:03.238" v="2166" actId="403"/>
        <pc:sldMkLst>
          <pc:docMk/>
          <pc:sldMk cId="2984300042" sldId="273"/>
        </pc:sldMkLst>
        <pc:spChg chg="mod">
          <ac:chgData name="Qahtan, A.A.A. (Hakim)" userId="2e0f559b-8f84-4ffd-87e2-eac7fe92b5e6" providerId="ADAL" clId="{6E9D1478-BB00-428C-9801-AEDB4433F89F}" dt="2020-02-17T10:47:03.238" v="2166" actId="403"/>
          <ac:spMkLst>
            <pc:docMk/>
            <pc:sldMk cId="2984300042" sldId="273"/>
            <ac:spMk id="3" creationId="{C1825166-E312-42E3-86E9-D4580053EAA4}"/>
          </ac:spMkLst>
        </pc:spChg>
      </pc:sldChg>
      <pc:sldChg chg="addSp modSp add">
        <pc:chgData name="Qahtan, A.A.A. (Hakim)" userId="2e0f559b-8f84-4ffd-87e2-eac7fe92b5e6" providerId="ADAL" clId="{6E9D1478-BB00-428C-9801-AEDB4433F89F}" dt="2020-02-17T13:58:36.332" v="3712" actId="1076"/>
        <pc:sldMkLst>
          <pc:docMk/>
          <pc:sldMk cId="2009740882" sldId="274"/>
        </pc:sldMkLst>
        <pc:spChg chg="add mod">
          <ac:chgData name="Qahtan, A.A.A. (Hakim)" userId="2e0f559b-8f84-4ffd-87e2-eac7fe92b5e6" providerId="ADAL" clId="{6E9D1478-BB00-428C-9801-AEDB4433F89F}" dt="2020-02-17T13:58:34.596" v="3711" actId="1076"/>
          <ac:spMkLst>
            <pc:docMk/>
            <pc:sldMk cId="2009740882" sldId="274"/>
            <ac:spMk id="2" creationId="{6F58E363-DEF3-4AC8-A6C7-1973B994C704}"/>
          </ac:spMkLst>
        </pc:spChg>
        <pc:cxnChg chg="add mod">
          <ac:chgData name="Qahtan, A.A.A. (Hakim)" userId="2e0f559b-8f84-4ffd-87e2-eac7fe92b5e6" providerId="ADAL" clId="{6E9D1478-BB00-428C-9801-AEDB4433F89F}" dt="2020-02-17T13:58:36.332" v="3712" actId="1076"/>
          <ac:cxnSpMkLst>
            <pc:docMk/>
            <pc:sldMk cId="2009740882" sldId="274"/>
            <ac:cxnSpMk id="3" creationId="{3879DA28-57D8-46DC-9BF7-32D7F0AE8996}"/>
          </ac:cxnSpMkLst>
        </pc:cxnChg>
      </pc:sldChg>
      <pc:sldChg chg="modSp add">
        <pc:chgData name="Qahtan, A.A.A. (Hakim)" userId="2e0f559b-8f84-4ffd-87e2-eac7fe92b5e6" providerId="ADAL" clId="{6E9D1478-BB00-428C-9801-AEDB4433F89F}" dt="2020-02-17T13:06:21.067" v="2970" actId="20577"/>
        <pc:sldMkLst>
          <pc:docMk/>
          <pc:sldMk cId="3084453329" sldId="275"/>
        </pc:sldMkLst>
        <pc:spChg chg="mod">
          <ac:chgData name="Qahtan, A.A.A. (Hakim)" userId="2e0f559b-8f84-4ffd-87e2-eac7fe92b5e6" providerId="ADAL" clId="{6E9D1478-BB00-428C-9801-AEDB4433F89F}" dt="2020-02-17T13:06:21.067" v="2970" actId="20577"/>
          <ac:spMkLst>
            <pc:docMk/>
            <pc:sldMk cId="3084453329" sldId="275"/>
            <ac:spMk id="5" creationId="{CDDB1FA9-E983-4B1F-A3ED-1B02562B98B5}"/>
          </ac:spMkLst>
        </pc:spChg>
      </pc:sldChg>
      <pc:sldChg chg="modSp add ord">
        <pc:chgData name="Qahtan, A.A.A. (Hakim)" userId="2e0f559b-8f84-4ffd-87e2-eac7fe92b5e6" providerId="ADAL" clId="{6E9D1478-BB00-428C-9801-AEDB4433F89F}" dt="2020-02-17T11:21:35.008" v="2361" actId="14100"/>
        <pc:sldMkLst>
          <pc:docMk/>
          <pc:sldMk cId="3616963728" sldId="276"/>
        </pc:sldMkLst>
        <pc:spChg chg="mod">
          <ac:chgData name="Qahtan, A.A.A. (Hakim)" userId="2e0f559b-8f84-4ffd-87e2-eac7fe92b5e6" providerId="ADAL" clId="{6E9D1478-BB00-428C-9801-AEDB4433F89F}" dt="2020-02-17T11:20:21.925" v="2353" actId="20577"/>
          <ac:spMkLst>
            <pc:docMk/>
            <pc:sldMk cId="3616963728" sldId="276"/>
            <ac:spMk id="2" creationId="{285AF5F2-267A-4A6E-AAB7-2C088BAE714C}"/>
          </ac:spMkLst>
        </pc:spChg>
        <pc:spChg chg="mod">
          <ac:chgData name="Qahtan, A.A.A. (Hakim)" userId="2e0f559b-8f84-4ffd-87e2-eac7fe92b5e6" providerId="ADAL" clId="{6E9D1478-BB00-428C-9801-AEDB4433F89F}" dt="2020-02-17T11:21:35.008" v="2361" actId="14100"/>
          <ac:spMkLst>
            <pc:docMk/>
            <pc:sldMk cId="3616963728" sldId="276"/>
            <ac:spMk id="5" creationId="{CDDB1FA9-E983-4B1F-A3ED-1B02562B98B5}"/>
          </ac:spMkLst>
        </pc:spChg>
      </pc:sldChg>
      <pc:sldChg chg="modSp add del">
        <pc:chgData name="Qahtan, A.A.A. (Hakim)" userId="2e0f559b-8f84-4ffd-87e2-eac7fe92b5e6" providerId="ADAL" clId="{6E9D1478-BB00-428C-9801-AEDB4433F89F}" dt="2020-02-17T11:27:33.066" v="2399" actId="2696"/>
        <pc:sldMkLst>
          <pc:docMk/>
          <pc:sldMk cId="4012921741" sldId="277"/>
        </pc:sldMkLst>
        <pc:spChg chg="mod">
          <ac:chgData name="Qahtan, A.A.A. (Hakim)" userId="2e0f559b-8f84-4ffd-87e2-eac7fe92b5e6" providerId="ADAL" clId="{6E9D1478-BB00-428C-9801-AEDB4433F89F}" dt="2020-02-17T11:22:03.033" v="2392" actId="20577"/>
          <ac:spMkLst>
            <pc:docMk/>
            <pc:sldMk cId="4012921741" sldId="277"/>
            <ac:spMk id="2" creationId="{285AF5F2-267A-4A6E-AAB7-2C088BAE714C}"/>
          </ac:spMkLst>
        </pc:spChg>
      </pc:sldChg>
      <pc:sldChg chg="modSp add">
        <pc:chgData name="Qahtan, A.A.A. (Hakim)" userId="2e0f559b-8f84-4ffd-87e2-eac7fe92b5e6" providerId="ADAL" clId="{6E9D1478-BB00-428C-9801-AEDB4433F89F}" dt="2020-02-17T11:56:40.384" v="2858" actId="27636"/>
        <pc:sldMkLst>
          <pc:docMk/>
          <pc:sldMk cId="3639484356" sldId="278"/>
        </pc:sldMkLst>
        <pc:spChg chg="mod">
          <ac:chgData name="Qahtan, A.A.A. (Hakim)" userId="2e0f559b-8f84-4ffd-87e2-eac7fe92b5e6" providerId="ADAL" clId="{6E9D1478-BB00-428C-9801-AEDB4433F89F}" dt="2020-02-17T11:56:40.384" v="2858" actId="27636"/>
          <ac:spMkLst>
            <pc:docMk/>
            <pc:sldMk cId="3639484356" sldId="278"/>
            <ac:spMk id="5" creationId="{CDDB1FA9-E983-4B1F-A3ED-1B02562B98B5}"/>
          </ac:spMkLst>
        </pc:spChg>
      </pc:sldChg>
      <pc:sldChg chg="modSp add">
        <pc:chgData name="Qahtan, A.A.A. (Hakim)" userId="2e0f559b-8f84-4ffd-87e2-eac7fe92b5e6" providerId="ADAL" clId="{6E9D1478-BB00-428C-9801-AEDB4433F89F}" dt="2020-02-17T11:51:50.317" v="2831" actId="20577"/>
        <pc:sldMkLst>
          <pc:docMk/>
          <pc:sldMk cId="3901590358" sldId="279"/>
        </pc:sldMkLst>
        <pc:spChg chg="mod">
          <ac:chgData name="Qahtan, A.A.A. (Hakim)" userId="2e0f559b-8f84-4ffd-87e2-eac7fe92b5e6" providerId="ADAL" clId="{6E9D1478-BB00-428C-9801-AEDB4433F89F}" dt="2020-02-17T11:43:08.027" v="2462" actId="20577"/>
          <ac:spMkLst>
            <pc:docMk/>
            <pc:sldMk cId="3901590358" sldId="279"/>
            <ac:spMk id="2" creationId="{285AF5F2-267A-4A6E-AAB7-2C088BAE714C}"/>
          </ac:spMkLst>
        </pc:spChg>
        <pc:spChg chg="mod">
          <ac:chgData name="Qahtan, A.A.A. (Hakim)" userId="2e0f559b-8f84-4ffd-87e2-eac7fe92b5e6" providerId="ADAL" clId="{6E9D1478-BB00-428C-9801-AEDB4433F89F}" dt="2020-02-17T11:51:50.317" v="2831" actId="20577"/>
          <ac:spMkLst>
            <pc:docMk/>
            <pc:sldMk cId="3901590358" sldId="279"/>
            <ac:spMk id="5" creationId="{CDDB1FA9-E983-4B1F-A3ED-1B02562B98B5}"/>
          </ac:spMkLst>
        </pc:spChg>
      </pc:sldChg>
      <pc:sldChg chg="addSp delSp modSp add ord">
        <pc:chgData name="Qahtan, A.A.A. (Hakim)" userId="2e0f559b-8f84-4ffd-87e2-eac7fe92b5e6" providerId="ADAL" clId="{6E9D1478-BB00-428C-9801-AEDB4433F89F}" dt="2020-02-17T15:52:49.659" v="4024" actId="1038"/>
        <pc:sldMkLst>
          <pc:docMk/>
          <pc:sldMk cId="338245866" sldId="280"/>
        </pc:sldMkLst>
        <pc:spChg chg="mod">
          <ac:chgData name="Qahtan, A.A.A. (Hakim)" userId="2e0f559b-8f84-4ffd-87e2-eac7fe92b5e6" providerId="ADAL" clId="{6E9D1478-BB00-428C-9801-AEDB4433F89F}" dt="2020-02-17T14:00:57.097" v="3759" actId="20577"/>
          <ac:spMkLst>
            <pc:docMk/>
            <pc:sldMk cId="338245866" sldId="280"/>
            <ac:spMk id="2" creationId="{285AF5F2-267A-4A6E-AAB7-2C088BAE714C}"/>
          </ac:spMkLst>
        </pc:spChg>
        <pc:spChg chg="add del mod">
          <ac:chgData name="Qahtan, A.A.A. (Hakim)" userId="2e0f559b-8f84-4ffd-87e2-eac7fe92b5e6" providerId="ADAL" clId="{6E9D1478-BB00-428C-9801-AEDB4433F89F}" dt="2020-02-17T15:29:27.534" v="3852" actId="478"/>
          <ac:spMkLst>
            <pc:docMk/>
            <pc:sldMk cId="338245866" sldId="280"/>
            <ac:spMk id="3" creationId="{E14F50A5-88BD-4F65-9CDC-0E77324918BB}"/>
          </ac:spMkLst>
        </pc:spChg>
        <pc:spChg chg="add mod">
          <ac:chgData name="Qahtan, A.A.A. (Hakim)" userId="2e0f559b-8f84-4ffd-87e2-eac7fe92b5e6" providerId="ADAL" clId="{6E9D1478-BB00-428C-9801-AEDB4433F89F}" dt="2020-02-17T15:39:46.833" v="3967" actId="1038"/>
          <ac:spMkLst>
            <pc:docMk/>
            <pc:sldMk cId="338245866" sldId="280"/>
            <ac:spMk id="4" creationId="{09124114-67B2-4C5E-8373-6388F482F1B5}"/>
          </ac:spMkLst>
        </pc:spChg>
        <pc:spChg chg="mod">
          <ac:chgData name="Qahtan, A.A.A. (Hakim)" userId="2e0f559b-8f84-4ffd-87e2-eac7fe92b5e6" providerId="ADAL" clId="{6E9D1478-BB00-428C-9801-AEDB4433F89F}" dt="2020-02-17T14:02:11.802" v="3819" actId="20577"/>
          <ac:spMkLst>
            <pc:docMk/>
            <pc:sldMk cId="338245866" sldId="280"/>
            <ac:spMk id="5" creationId="{CDDB1FA9-E983-4B1F-A3ED-1B02562B98B5}"/>
          </ac:spMkLst>
        </pc:spChg>
        <pc:spChg chg="add del mod">
          <ac:chgData name="Qahtan, A.A.A. (Hakim)" userId="2e0f559b-8f84-4ffd-87e2-eac7fe92b5e6" providerId="ADAL" clId="{6E9D1478-BB00-428C-9801-AEDB4433F89F}" dt="2020-02-17T15:29:26.244" v="3850" actId="478"/>
          <ac:spMkLst>
            <pc:docMk/>
            <pc:sldMk cId="338245866" sldId="280"/>
            <ac:spMk id="6" creationId="{5A76FFA8-B94E-4B22-9D41-CD20C89B4AD5}"/>
          </ac:spMkLst>
        </pc:spChg>
        <pc:spChg chg="add del mod">
          <ac:chgData name="Qahtan, A.A.A. (Hakim)" userId="2e0f559b-8f84-4ffd-87e2-eac7fe92b5e6" providerId="ADAL" clId="{6E9D1478-BB00-428C-9801-AEDB4433F89F}" dt="2020-02-17T15:29:15.018" v="3847" actId="478"/>
          <ac:spMkLst>
            <pc:docMk/>
            <pc:sldMk cId="338245866" sldId="280"/>
            <ac:spMk id="7" creationId="{DD1F0378-B021-404C-939B-19731E92EFD5}"/>
          </ac:spMkLst>
        </pc:spChg>
        <pc:spChg chg="add del mod">
          <ac:chgData name="Qahtan, A.A.A. (Hakim)" userId="2e0f559b-8f84-4ffd-87e2-eac7fe92b5e6" providerId="ADAL" clId="{6E9D1478-BB00-428C-9801-AEDB4433F89F}" dt="2020-02-17T15:29:15.018" v="3847" actId="478"/>
          <ac:spMkLst>
            <pc:docMk/>
            <pc:sldMk cId="338245866" sldId="280"/>
            <ac:spMk id="8" creationId="{E82FD47C-F31C-4A34-9C21-735AFCCAEFFE}"/>
          </ac:spMkLst>
        </pc:spChg>
        <pc:spChg chg="add del mod">
          <ac:chgData name="Qahtan, A.A.A. (Hakim)" userId="2e0f559b-8f84-4ffd-87e2-eac7fe92b5e6" providerId="ADAL" clId="{6E9D1478-BB00-428C-9801-AEDB4433F89F}" dt="2020-02-17T15:12:34.209" v="3840" actId="478"/>
          <ac:spMkLst>
            <pc:docMk/>
            <pc:sldMk cId="338245866" sldId="280"/>
            <ac:spMk id="9" creationId="{D9C373F8-E2F3-4B69-8ACF-3F587AEE341A}"/>
          </ac:spMkLst>
        </pc:spChg>
        <pc:spChg chg="add mod">
          <ac:chgData name="Qahtan, A.A.A. (Hakim)" userId="2e0f559b-8f84-4ffd-87e2-eac7fe92b5e6" providerId="ADAL" clId="{6E9D1478-BB00-428C-9801-AEDB4433F89F}" dt="2020-02-17T15:39:46.833" v="3967" actId="1038"/>
          <ac:spMkLst>
            <pc:docMk/>
            <pc:sldMk cId="338245866" sldId="280"/>
            <ac:spMk id="15" creationId="{9D79D9BB-3A86-4F89-80AD-A5306F5F58B5}"/>
          </ac:spMkLst>
        </pc:spChg>
        <pc:spChg chg="add mod">
          <ac:chgData name="Qahtan, A.A.A. (Hakim)" userId="2e0f559b-8f84-4ffd-87e2-eac7fe92b5e6" providerId="ADAL" clId="{6E9D1478-BB00-428C-9801-AEDB4433F89F}" dt="2020-02-17T15:48:42.219" v="3982" actId="1076"/>
          <ac:spMkLst>
            <pc:docMk/>
            <pc:sldMk cId="338245866" sldId="280"/>
            <ac:spMk id="16" creationId="{7092192A-BE74-48D3-8A7D-FCCAFFD0DF29}"/>
          </ac:spMkLst>
        </pc:spChg>
        <pc:spChg chg="add mod">
          <ac:chgData name="Qahtan, A.A.A. (Hakim)" userId="2e0f559b-8f84-4ffd-87e2-eac7fe92b5e6" providerId="ADAL" clId="{6E9D1478-BB00-428C-9801-AEDB4433F89F}" dt="2020-02-17T15:48:51.659" v="3992" actId="1037"/>
          <ac:spMkLst>
            <pc:docMk/>
            <pc:sldMk cId="338245866" sldId="280"/>
            <ac:spMk id="17" creationId="{8E40A9A8-7BC0-4634-B1AA-D7234494638D}"/>
          </ac:spMkLst>
        </pc:spChg>
        <pc:spChg chg="add mod">
          <ac:chgData name="Qahtan, A.A.A. (Hakim)" userId="2e0f559b-8f84-4ffd-87e2-eac7fe92b5e6" providerId="ADAL" clId="{6E9D1478-BB00-428C-9801-AEDB4433F89F}" dt="2020-02-17T15:49:13.450" v="4004" actId="1076"/>
          <ac:spMkLst>
            <pc:docMk/>
            <pc:sldMk cId="338245866" sldId="280"/>
            <ac:spMk id="18" creationId="{D2477B68-F002-4E86-9B90-8E212842EAEE}"/>
          </ac:spMkLst>
        </pc:spChg>
        <pc:picChg chg="add mod">
          <ac:chgData name="Qahtan, A.A.A. (Hakim)" userId="2e0f559b-8f84-4ffd-87e2-eac7fe92b5e6" providerId="ADAL" clId="{6E9D1478-BB00-428C-9801-AEDB4433F89F}" dt="2020-02-17T15:39:46.833" v="3967" actId="1038"/>
          <ac:picMkLst>
            <pc:docMk/>
            <pc:sldMk cId="338245866" sldId="280"/>
            <ac:picMk id="1026" creationId="{7FD958BD-87E1-4EB3-B6A3-BB5D0AA398EB}"/>
          </ac:picMkLst>
        </pc:picChg>
        <pc:picChg chg="add mod">
          <ac:chgData name="Qahtan, A.A.A. (Hakim)" userId="2e0f559b-8f84-4ffd-87e2-eac7fe92b5e6" providerId="ADAL" clId="{6E9D1478-BB00-428C-9801-AEDB4433F89F}" dt="2020-02-17T15:39:46.833" v="3967" actId="1038"/>
          <ac:picMkLst>
            <pc:docMk/>
            <pc:sldMk cId="338245866" sldId="280"/>
            <ac:picMk id="1028" creationId="{8151CFEF-70CD-4B7B-B8BC-5C2C03851D15}"/>
          </ac:picMkLst>
        </pc:picChg>
        <pc:picChg chg="add mod">
          <ac:chgData name="Qahtan, A.A.A. (Hakim)" userId="2e0f559b-8f84-4ffd-87e2-eac7fe92b5e6" providerId="ADAL" clId="{6E9D1478-BB00-428C-9801-AEDB4433F89F}" dt="2020-02-17T15:39:46.833" v="3967" actId="1038"/>
          <ac:picMkLst>
            <pc:docMk/>
            <pc:sldMk cId="338245866" sldId="280"/>
            <ac:picMk id="1030" creationId="{13AA196C-257C-45FC-8367-CB6A0A10059C}"/>
          </ac:picMkLst>
        </pc:picChg>
        <pc:picChg chg="add mod">
          <ac:chgData name="Qahtan, A.A.A. (Hakim)" userId="2e0f559b-8f84-4ffd-87e2-eac7fe92b5e6" providerId="ADAL" clId="{6E9D1478-BB00-428C-9801-AEDB4433F89F}" dt="2020-02-17T15:39:46.833" v="3967" actId="1038"/>
          <ac:picMkLst>
            <pc:docMk/>
            <pc:sldMk cId="338245866" sldId="280"/>
            <ac:picMk id="1032" creationId="{2E2E2BFD-E7C7-4963-B8B5-BC326C09BAB8}"/>
          </ac:picMkLst>
        </pc:picChg>
        <pc:picChg chg="add del mod">
          <ac:chgData name="Qahtan, A.A.A. (Hakim)" userId="2e0f559b-8f84-4ffd-87e2-eac7fe92b5e6" providerId="ADAL" clId="{6E9D1478-BB00-428C-9801-AEDB4433F89F}" dt="2020-02-17T15:51:41.933" v="4016" actId="478"/>
          <ac:picMkLst>
            <pc:docMk/>
            <pc:sldMk cId="338245866" sldId="280"/>
            <ac:picMk id="1034" creationId="{EAC1C988-FBBC-45B5-B098-54D410FF142A}"/>
          </ac:picMkLst>
        </pc:picChg>
        <pc:picChg chg="add mod">
          <ac:chgData name="Qahtan, A.A.A. (Hakim)" userId="2e0f559b-8f84-4ffd-87e2-eac7fe92b5e6" providerId="ADAL" clId="{6E9D1478-BB00-428C-9801-AEDB4433F89F}" dt="2020-02-17T15:52:49.659" v="4024" actId="1038"/>
          <ac:picMkLst>
            <pc:docMk/>
            <pc:sldMk cId="338245866" sldId="280"/>
            <ac:picMk id="1036" creationId="{7D7C2746-CD9B-46C5-8E6B-E5D792204514}"/>
          </ac:picMkLst>
        </pc:picChg>
      </pc:sldChg>
      <pc:sldChg chg="addSp delSp modSp add">
        <pc:chgData name="Qahtan, A.A.A. (Hakim)" userId="2e0f559b-8f84-4ffd-87e2-eac7fe92b5e6" providerId="ADAL" clId="{6E9D1478-BB00-428C-9801-AEDB4433F89F}" dt="2020-02-19T10:00:07.418" v="12803" actId="20577"/>
        <pc:sldMkLst>
          <pc:docMk/>
          <pc:sldMk cId="1351504740" sldId="281"/>
        </pc:sldMkLst>
        <pc:spChg chg="del mod">
          <ac:chgData name="Qahtan, A.A.A. (Hakim)" userId="2e0f559b-8f84-4ffd-87e2-eac7fe92b5e6" providerId="ADAL" clId="{6E9D1478-BB00-428C-9801-AEDB4433F89F}" dt="2020-02-17T13:58:55.399" v="3716" actId="478"/>
          <ac:spMkLst>
            <pc:docMk/>
            <pc:sldMk cId="1351504740" sldId="281"/>
            <ac:spMk id="2" creationId="{6F58E363-DEF3-4AC8-A6C7-1973B994C704}"/>
          </ac:spMkLst>
        </pc:spChg>
        <pc:spChg chg="add mod">
          <ac:chgData name="Qahtan, A.A.A. (Hakim)" userId="2e0f559b-8f84-4ffd-87e2-eac7fe92b5e6" providerId="ADAL" clId="{6E9D1478-BB00-428C-9801-AEDB4433F89F}" dt="2020-02-19T10:00:07.418" v="12803" actId="20577"/>
          <ac:spMkLst>
            <pc:docMk/>
            <pc:sldMk cId="1351504740" sldId="281"/>
            <ac:spMk id="4" creationId="{489CF568-EAB2-4141-961B-07E9397559A6}"/>
          </ac:spMkLst>
        </pc:spChg>
        <pc:cxnChg chg="del">
          <ac:chgData name="Qahtan, A.A.A. (Hakim)" userId="2e0f559b-8f84-4ffd-87e2-eac7fe92b5e6" providerId="ADAL" clId="{6E9D1478-BB00-428C-9801-AEDB4433F89F}" dt="2020-02-17T13:58:48.720" v="3714" actId="478"/>
          <ac:cxnSpMkLst>
            <pc:docMk/>
            <pc:sldMk cId="1351504740" sldId="281"/>
            <ac:cxnSpMk id="3" creationId="{3879DA28-57D8-46DC-9BF7-32D7F0AE8996}"/>
          </ac:cxnSpMkLst>
        </pc:cxnChg>
        <pc:cxnChg chg="add">
          <ac:chgData name="Qahtan, A.A.A. (Hakim)" userId="2e0f559b-8f84-4ffd-87e2-eac7fe92b5e6" providerId="ADAL" clId="{6E9D1478-BB00-428C-9801-AEDB4433F89F}" dt="2020-02-17T13:58:45.041" v="3713"/>
          <ac:cxnSpMkLst>
            <pc:docMk/>
            <pc:sldMk cId="1351504740" sldId="281"/>
            <ac:cxnSpMk id="5" creationId="{C806AF92-4C3D-466B-94C7-FB715550C6EB}"/>
          </ac:cxnSpMkLst>
        </pc:cxnChg>
      </pc:sldChg>
      <pc:sldChg chg="modSp add ord">
        <pc:chgData name="Qahtan, A.A.A. (Hakim)" userId="2e0f559b-8f84-4ffd-87e2-eac7fe92b5e6" providerId="ADAL" clId="{6E9D1478-BB00-428C-9801-AEDB4433F89F}" dt="2020-02-17T13:41:01.919" v="3615"/>
        <pc:sldMkLst>
          <pc:docMk/>
          <pc:sldMk cId="813125700" sldId="282"/>
        </pc:sldMkLst>
        <pc:spChg chg="mod">
          <ac:chgData name="Qahtan, A.A.A. (Hakim)" userId="2e0f559b-8f84-4ffd-87e2-eac7fe92b5e6" providerId="ADAL" clId="{6E9D1478-BB00-428C-9801-AEDB4433F89F}" dt="2020-02-17T13:40:38.775" v="3614" actId="20577"/>
          <ac:spMkLst>
            <pc:docMk/>
            <pc:sldMk cId="813125700" sldId="282"/>
            <ac:spMk id="5" creationId="{CDDB1FA9-E983-4B1F-A3ED-1B02562B98B5}"/>
          </ac:spMkLst>
        </pc:spChg>
      </pc:sldChg>
      <pc:sldChg chg="addSp delSp modSp add">
        <pc:chgData name="Qahtan, A.A.A. (Hakim)" userId="2e0f559b-8f84-4ffd-87e2-eac7fe92b5e6" providerId="ADAL" clId="{6E9D1478-BB00-428C-9801-AEDB4433F89F}" dt="2020-02-20T10:51:08.897" v="14730" actId="14100"/>
        <pc:sldMkLst>
          <pc:docMk/>
          <pc:sldMk cId="224280230" sldId="283"/>
        </pc:sldMkLst>
        <pc:spChg chg="del mod">
          <ac:chgData name="Qahtan, A.A.A. (Hakim)" userId="2e0f559b-8f84-4ffd-87e2-eac7fe92b5e6" providerId="ADAL" clId="{6E9D1478-BB00-428C-9801-AEDB4433F89F}" dt="2020-02-17T13:59:07.079" v="3718" actId="478"/>
          <ac:spMkLst>
            <pc:docMk/>
            <pc:sldMk cId="224280230" sldId="283"/>
            <ac:spMk id="2" creationId="{6F58E363-DEF3-4AC8-A6C7-1973B994C704}"/>
          </ac:spMkLst>
        </pc:spChg>
        <pc:spChg chg="add del">
          <ac:chgData name="Qahtan, A.A.A. (Hakim)" userId="2e0f559b-8f84-4ffd-87e2-eac7fe92b5e6" providerId="ADAL" clId="{6E9D1478-BB00-428C-9801-AEDB4433F89F}" dt="2020-02-17T13:59:15.842" v="3721"/>
          <ac:spMkLst>
            <pc:docMk/>
            <pc:sldMk cId="224280230" sldId="283"/>
            <ac:spMk id="4" creationId="{CF43A048-09D6-4E24-8EBB-EDBB818A156C}"/>
          </ac:spMkLst>
        </pc:spChg>
        <pc:spChg chg="add mod">
          <ac:chgData name="Qahtan, A.A.A. (Hakim)" userId="2e0f559b-8f84-4ffd-87e2-eac7fe92b5e6" providerId="ADAL" clId="{6E9D1478-BB00-428C-9801-AEDB4433F89F}" dt="2020-02-20T10:51:08.897" v="14730" actId="14100"/>
          <ac:spMkLst>
            <pc:docMk/>
            <pc:sldMk cId="224280230" sldId="283"/>
            <ac:spMk id="5" creationId="{3F53FFC1-E3F7-413F-9BA8-9CEB75EEC3FD}"/>
          </ac:spMkLst>
        </pc:spChg>
        <pc:cxnChg chg="del">
          <ac:chgData name="Qahtan, A.A.A. (Hakim)" userId="2e0f559b-8f84-4ffd-87e2-eac7fe92b5e6" providerId="ADAL" clId="{6E9D1478-BB00-428C-9801-AEDB4433F89F}" dt="2020-02-17T13:59:08.078" v="3719" actId="478"/>
          <ac:cxnSpMkLst>
            <pc:docMk/>
            <pc:sldMk cId="224280230" sldId="283"/>
            <ac:cxnSpMk id="3" creationId="{3879DA28-57D8-46DC-9BF7-32D7F0AE8996}"/>
          </ac:cxnSpMkLst>
        </pc:cxnChg>
        <pc:cxnChg chg="add">
          <ac:chgData name="Qahtan, A.A.A. (Hakim)" userId="2e0f559b-8f84-4ffd-87e2-eac7fe92b5e6" providerId="ADAL" clId="{6E9D1478-BB00-428C-9801-AEDB4433F89F}" dt="2020-02-17T13:59:30.791" v="3722"/>
          <ac:cxnSpMkLst>
            <pc:docMk/>
            <pc:sldMk cId="224280230" sldId="283"/>
            <ac:cxnSpMk id="6" creationId="{E76CD3B5-1216-46F4-B818-731C1918B707}"/>
          </ac:cxnSpMkLst>
        </pc:cxnChg>
      </pc:sldChg>
      <pc:sldChg chg="addSp delSp modSp add">
        <pc:chgData name="Qahtan, A.A.A. (Hakim)" userId="2e0f559b-8f84-4ffd-87e2-eac7fe92b5e6" providerId="ADAL" clId="{6E9D1478-BB00-428C-9801-AEDB4433F89F}" dt="2020-02-17T14:00:04.514" v="3758"/>
        <pc:sldMkLst>
          <pc:docMk/>
          <pc:sldMk cId="2254402513" sldId="284"/>
        </pc:sldMkLst>
        <pc:spChg chg="del mod">
          <ac:chgData name="Qahtan, A.A.A. (Hakim)" userId="2e0f559b-8f84-4ffd-87e2-eac7fe92b5e6" providerId="ADAL" clId="{6E9D1478-BB00-428C-9801-AEDB4433F89F}" dt="2020-02-17T14:00:01.070" v="3757" actId="478"/>
          <ac:spMkLst>
            <pc:docMk/>
            <pc:sldMk cId="2254402513" sldId="284"/>
            <ac:spMk id="2" creationId="{6F58E363-DEF3-4AC8-A6C7-1973B994C704}"/>
          </ac:spMkLst>
        </pc:spChg>
        <pc:spChg chg="add mod">
          <ac:chgData name="Qahtan, A.A.A. (Hakim)" userId="2e0f559b-8f84-4ffd-87e2-eac7fe92b5e6" providerId="ADAL" clId="{6E9D1478-BB00-428C-9801-AEDB4433F89F}" dt="2020-02-17T14:00:04.514" v="3758"/>
          <ac:spMkLst>
            <pc:docMk/>
            <pc:sldMk cId="2254402513" sldId="284"/>
            <ac:spMk id="4" creationId="{C69EB3E1-E871-45C9-A72B-712C8DF0293C}"/>
          </ac:spMkLst>
        </pc:spChg>
        <pc:cxnChg chg="del">
          <ac:chgData name="Qahtan, A.A.A. (Hakim)" userId="2e0f559b-8f84-4ffd-87e2-eac7fe92b5e6" providerId="ADAL" clId="{6E9D1478-BB00-428C-9801-AEDB4433F89F}" dt="2020-02-17T13:59:53.056" v="3754" actId="478"/>
          <ac:cxnSpMkLst>
            <pc:docMk/>
            <pc:sldMk cId="2254402513" sldId="284"/>
            <ac:cxnSpMk id="3" creationId="{3879DA28-57D8-46DC-9BF7-32D7F0AE8996}"/>
          </ac:cxnSpMkLst>
        </pc:cxnChg>
        <pc:cxnChg chg="add">
          <ac:chgData name="Qahtan, A.A.A. (Hakim)" userId="2e0f559b-8f84-4ffd-87e2-eac7fe92b5e6" providerId="ADAL" clId="{6E9D1478-BB00-428C-9801-AEDB4433F89F}" dt="2020-02-17T13:59:54.330" v="3755"/>
          <ac:cxnSpMkLst>
            <pc:docMk/>
            <pc:sldMk cId="2254402513" sldId="284"/>
            <ac:cxnSpMk id="5" creationId="{ECE2672A-E667-4618-90A7-B6FFFDD25965}"/>
          </ac:cxnSpMkLst>
        </pc:cxnChg>
      </pc:sldChg>
      <pc:sldChg chg="addSp delSp modSp add mod setBg">
        <pc:chgData name="Qahtan, A.A.A. (Hakim)" userId="2e0f559b-8f84-4ffd-87e2-eac7fe92b5e6" providerId="ADAL" clId="{6E9D1478-BB00-428C-9801-AEDB4433F89F}" dt="2020-02-19T09:58:39.712" v="12775" actId="1076"/>
        <pc:sldMkLst>
          <pc:docMk/>
          <pc:sldMk cId="1386921914" sldId="285"/>
        </pc:sldMkLst>
        <pc:spChg chg="mod">
          <ac:chgData name="Qahtan, A.A.A. (Hakim)" userId="2e0f559b-8f84-4ffd-87e2-eac7fe92b5e6" providerId="ADAL" clId="{6E9D1478-BB00-428C-9801-AEDB4433F89F}" dt="2020-02-19T09:58:39.712" v="12775" actId="1076"/>
          <ac:spMkLst>
            <pc:docMk/>
            <pc:sldMk cId="1386921914" sldId="285"/>
            <ac:spMk id="2" creationId="{285AF5F2-267A-4A6E-AAB7-2C088BAE714C}"/>
          </ac:spMkLst>
        </pc:spChg>
        <pc:spChg chg="del">
          <ac:chgData name="Qahtan, A.A.A. (Hakim)" userId="2e0f559b-8f84-4ffd-87e2-eac7fe92b5e6" providerId="ADAL" clId="{6E9D1478-BB00-428C-9801-AEDB4433F89F}" dt="2020-02-17T15:51:18.897" v="4014" actId="478"/>
          <ac:spMkLst>
            <pc:docMk/>
            <pc:sldMk cId="1386921914" sldId="285"/>
            <ac:spMk id="4" creationId="{09124114-67B2-4C5E-8373-6388F482F1B5}"/>
          </ac:spMkLst>
        </pc:spChg>
        <pc:spChg chg="mod">
          <ac:chgData name="Qahtan, A.A.A. (Hakim)" userId="2e0f559b-8f84-4ffd-87e2-eac7fe92b5e6" providerId="ADAL" clId="{6E9D1478-BB00-428C-9801-AEDB4433F89F}" dt="2020-02-17T16:06:56.667" v="4450" actId="6549"/>
          <ac:spMkLst>
            <pc:docMk/>
            <pc:sldMk cId="1386921914" sldId="285"/>
            <ac:spMk id="5" creationId="{CDDB1FA9-E983-4B1F-A3ED-1B02562B98B5}"/>
          </ac:spMkLst>
        </pc:spChg>
        <pc:spChg chg="del">
          <ac:chgData name="Qahtan, A.A.A. (Hakim)" userId="2e0f559b-8f84-4ffd-87e2-eac7fe92b5e6" providerId="ADAL" clId="{6E9D1478-BB00-428C-9801-AEDB4433F89F}" dt="2020-02-17T15:51:18.897" v="4014" actId="478"/>
          <ac:spMkLst>
            <pc:docMk/>
            <pc:sldMk cId="1386921914" sldId="285"/>
            <ac:spMk id="15" creationId="{9D79D9BB-3A86-4F89-80AD-A5306F5F58B5}"/>
          </ac:spMkLst>
        </pc:spChg>
        <pc:spChg chg="add del">
          <ac:chgData name="Qahtan, A.A.A. (Hakim)" userId="2e0f559b-8f84-4ffd-87e2-eac7fe92b5e6" providerId="ADAL" clId="{6E9D1478-BB00-428C-9801-AEDB4433F89F}" dt="2020-02-17T15:53:26.675" v="4027" actId="26606"/>
          <ac:spMkLst>
            <pc:docMk/>
            <pc:sldMk cId="1386921914" sldId="285"/>
            <ac:spMk id="16" creationId="{7092192A-BE74-48D3-8A7D-FCCAFFD0DF29}"/>
          </ac:spMkLst>
        </pc:spChg>
        <pc:spChg chg="del">
          <ac:chgData name="Qahtan, A.A.A. (Hakim)" userId="2e0f559b-8f84-4ffd-87e2-eac7fe92b5e6" providerId="ADAL" clId="{6E9D1478-BB00-428C-9801-AEDB4433F89F}" dt="2020-02-17T15:51:21.921" v="4015" actId="478"/>
          <ac:spMkLst>
            <pc:docMk/>
            <pc:sldMk cId="1386921914" sldId="285"/>
            <ac:spMk id="17" creationId="{8E40A9A8-7BC0-4634-B1AA-D7234494638D}"/>
          </ac:spMkLst>
        </pc:spChg>
        <pc:spChg chg="del">
          <ac:chgData name="Qahtan, A.A.A. (Hakim)" userId="2e0f559b-8f84-4ffd-87e2-eac7fe92b5e6" providerId="ADAL" clId="{6E9D1478-BB00-428C-9801-AEDB4433F89F}" dt="2020-02-17T15:51:21.921" v="4015" actId="478"/>
          <ac:spMkLst>
            <pc:docMk/>
            <pc:sldMk cId="1386921914" sldId="285"/>
            <ac:spMk id="18" creationId="{D2477B68-F002-4E86-9B90-8E212842EAEE}"/>
          </ac:spMkLst>
        </pc:spChg>
        <pc:spChg chg="add mod">
          <ac:chgData name="Qahtan, A.A.A. (Hakim)" userId="2e0f559b-8f84-4ffd-87e2-eac7fe92b5e6" providerId="ADAL" clId="{6E9D1478-BB00-428C-9801-AEDB4433F89F}" dt="2020-02-19T09:53:44.392" v="12713" actId="6549"/>
          <ac:spMkLst>
            <pc:docMk/>
            <pc:sldMk cId="1386921914" sldId="285"/>
            <ac:spMk id="19" creationId="{0F29794F-9340-4808-BF22-B1301691208D}"/>
          </ac:spMkLst>
        </pc:spChg>
        <pc:spChg chg="add del">
          <ac:chgData name="Qahtan, A.A.A. (Hakim)" userId="2e0f559b-8f84-4ffd-87e2-eac7fe92b5e6" providerId="ADAL" clId="{6E9D1478-BB00-428C-9801-AEDB4433F89F}" dt="2020-02-17T15:53:26.650" v="4026" actId="26606"/>
          <ac:spMkLst>
            <pc:docMk/>
            <pc:sldMk cId="1386921914" sldId="285"/>
            <ac:spMk id="71" creationId="{C0B27210-D0CA-4654-B3E3-9ABB4F178EA1}"/>
          </ac:spMkLst>
        </pc:spChg>
        <pc:spChg chg="add del">
          <ac:chgData name="Qahtan, A.A.A. (Hakim)" userId="2e0f559b-8f84-4ffd-87e2-eac7fe92b5e6" providerId="ADAL" clId="{6E9D1478-BB00-428C-9801-AEDB4433F89F}" dt="2020-02-17T15:53:26.650" v="4026" actId="26606"/>
          <ac:spMkLst>
            <pc:docMk/>
            <pc:sldMk cId="1386921914" sldId="285"/>
            <ac:spMk id="73" creationId="{1DB7C82F-AB7E-4F0C-B829-FA1B9C415180}"/>
          </ac:spMkLst>
        </pc:spChg>
        <pc:spChg chg="add del">
          <ac:chgData name="Qahtan, A.A.A. (Hakim)" userId="2e0f559b-8f84-4ffd-87e2-eac7fe92b5e6" providerId="ADAL" clId="{6E9D1478-BB00-428C-9801-AEDB4433F89F}" dt="2020-02-17T15:53:26.650" v="4026" actId="26606"/>
          <ac:spMkLst>
            <pc:docMk/>
            <pc:sldMk cId="1386921914" sldId="285"/>
            <ac:spMk id="75" creationId="{70B66945-4967-4040-926D-DCA44313CDAB}"/>
          </ac:spMkLst>
        </pc:spChg>
        <pc:spChg chg="add">
          <ac:chgData name="Qahtan, A.A.A. (Hakim)" userId="2e0f559b-8f84-4ffd-87e2-eac7fe92b5e6" providerId="ADAL" clId="{6E9D1478-BB00-428C-9801-AEDB4433F89F}" dt="2020-02-17T15:53:26.675" v="4027" actId="26606"/>
          <ac:spMkLst>
            <pc:docMk/>
            <pc:sldMk cId="1386921914" sldId="285"/>
            <ac:spMk id="1029" creationId="{AB45A142-4255-493C-8284-5D566C121B10}"/>
          </ac:spMkLst>
        </pc:spChg>
        <pc:graphicFrameChg chg="add mod modGraphic">
          <ac:chgData name="Qahtan, A.A.A. (Hakim)" userId="2e0f559b-8f84-4ffd-87e2-eac7fe92b5e6" providerId="ADAL" clId="{6E9D1478-BB00-428C-9801-AEDB4433F89F}" dt="2020-02-19T09:57:04.320" v="12761"/>
          <ac:graphicFrameMkLst>
            <pc:docMk/>
            <pc:sldMk cId="1386921914" sldId="285"/>
            <ac:graphicFrameMk id="3" creationId="{959DE94D-69A1-48AE-B043-DAFEAE415D2E}"/>
          </ac:graphicFrameMkLst>
        </pc:graphicFrameChg>
        <pc:picChg chg="mod">
          <ac:chgData name="Qahtan, A.A.A. (Hakim)" userId="2e0f559b-8f84-4ffd-87e2-eac7fe92b5e6" providerId="ADAL" clId="{6E9D1478-BB00-428C-9801-AEDB4433F89F}" dt="2020-02-17T15:53:45.567" v="4030" actId="14100"/>
          <ac:picMkLst>
            <pc:docMk/>
            <pc:sldMk cId="1386921914" sldId="285"/>
            <ac:picMk id="1026" creationId="{7FD958BD-87E1-4EB3-B6A3-BB5D0AA398EB}"/>
          </ac:picMkLst>
        </pc:picChg>
        <pc:picChg chg="del">
          <ac:chgData name="Qahtan, A.A.A. (Hakim)" userId="2e0f559b-8f84-4ffd-87e2-eac7fe92b5e6" providerId="ADAL" clId="{6E9D1478-BB00-428C-9801-AEDB4433F89F}" dt="2020-02-17T15:51:18.897" v="4014" actId="478"/>
          <ac:picMkLst>
            <pc:docMk/>
            <pc:sldMk cId="1386921914" sldId="285"/>
            <ac:picMk id="1028" creationId="{8151CFEF-70CD-4B7B-B8BC-5C2C03851D15}"/>
          </ac:picMkLst>
        </pc:picChg>
        <pc:picChg chg="del">
          <ac:chgData name="Qahtan, A.A.A. (Hakim)" userId="2e0f559b-8f84-4ffd-87e2-eac7fe92b5e6" providerId="ADAL" clId="{6E9D1478-BB00-428C-9801-AEDB4433F89F}" dt="2020-02-17T15:51:18.897" v="4014" actId="478"/>
          <ac:picMkLst>
            <pc:docMk/>
            <pc:sldMk cId="1386921914" sldId="285"/>
            <ac:picMk id="1030" creationId="{13AA196C-257C-45FC-8367-CB6A0A10059C}"/>
          </ac:picMkLst>
        </pc:picChg>
        <pc:picChg chg="del">
          <ac:chgData name="Qahtan, A.A.A. (Hakim)" userId="2e0f559b-8f84-4ffd-87e2-eac7fe92b5e6" providerId="ADAL" clId="{6E9D1478-BB00-428C-9801-AEDB4433F89F}" dt="2020-02-17T15:51:21.921" v="4015" actId="478"/>
          <ac:picMkLst>
            <pc:docMk/>
            <pc:sldMk cId="1386921914" sldId="285"/>
            <ac:picMk id="1032" creationId="{2E2E2BFD-E7C7-4963-B8B5-BC326C09BAB8}"/>
          </ac:picMkLst>
        </pc:picChg>
        <pc:picChg chg="del">
          <ac:chgData name="Qahtan, A.A.A. (Hakim)" userId="2e0f559b-8f84-4ffd-87e2-eac7fe92b5e6" providerId="ADAL" clId="{6E9D1478-BB00-428C-9801-AEDB4433F89F}" dt="2020-02-17T15:51:21.921" v="4015" actId="478"/>
          <ac:picMkLst>
            <pc:docMk/>
            <pc:sldMk cId="1386921914" sldId="285"/>
            <ac:picMk id="1034" creationId="{EAC1C988-FBBC-45B5-B098-54D410FF142A}"/>
          </ac:picMkLst>
        </pc:picChg>
        <pc:cxnChg chg="add">
          <ac:chgData name="Qahtan, A.A.A. (Hakim)" userId="2e0f559b-8f84-4ffd-87e2-eac7fe92b5e6" providerId="ADAL" clId="{6E9D1478-BB00-428C-9801-AEDB4433F89F}" dt="2020-02-17T15:53:26.675" v="4027" actId="26606"/>
          <ac:cxnSpMkLst>
            <pc:docMk/>
            <pc:sldMk cId="1386921914" sldId="285"/>
            <ac:cxnSpMk id="1031" creationId="{38FB9660-F42F-4313-BBC4-47C007FE484C}"/>
          </ac:cxnSpMkLst>
        </pc:cxnChg>
      </pc:sldChg>
      <pc:sldChg chg="addSp delSp modSp add">
        <pc:chgData name="Qahtan, A.A.A. (Hakim)" userId="2e0f559b-8f84-4ffd-87e2-eac7fe92b5e6" providerId="ADAL" clId="{6E9D1478-BB00-428C-9801-AEDB4433F89F}" dt="2020-02-19T09:58:50.447" v="12781" actId="16959"/>
        <pc:sldMkLst>
          <pc:docMk/>
          <pc:sldMk cId="3313169409" sldId="286"/>
        </pc:sldMkLst>
        <pc:spChg chg="mod">
          <ac:chgData name="Qahtan, A.A.A. (Hakim)" userId="2e0f559b-8f84-4ffd-87e2-eac7fe92b5e6" providerId="ADAL" clId="{6E9D1478-BB00-428C-9801-AEDB4433F89F}" dt="2020-02-19T09:58:50.447" v="12781" actId="16959"/>
          <ac:spMkLst>
            <pc:docMk/>
            <pc:sldMk cId="3313169409" sldId="286"/>
            <ac:spMk id="2" creationId="{285AF5F2-267A-4A6E-AAB7-2C088BAE714C}"/>
          </ac:spMkLst>
        </pc:spChg>
        <pc:spChg chg="mod">
          <ac:chgData name="Qahtan, A.A.A. (Hakim)" userId="2e0f559b-8f84-4ffd-87e2-eac7fe92b5e6" providerId="ADAL" clId="{6E9D1478-BB00-428C-9801-AEDB4433F89F}" dt="2020-02-17T16:06:54.011" v="4449" actId="6549"/>
          <ac:spMkLst>
            <pc:docMk/>
            <pc:sldMk cId="3313169409" sldId="286"/>
            <ac:spMk id="5" creationId="{CDDB1FA9-E983-4B1F-A3ED-1B02562B98B5}"/>
          </ac:spMkLst>
        </pc:spChg>
        <pc:graphicFrameChg chg="add mod modGraphic">
          <ac:chgData name="Qahtan, A.A.A. (Hakim)" userId="2e0f559b-8f84-4ffd-87e2-eac7fe92b5e6" providerId="ADAL" clId="{6E9D1478-BB00-428C-9801-AEDB4433F89F}" dt="2020-02-19T09:57:36.920" v="12768" actId="20577"/>
          <ac:graphicFrameMkLst>
            <pc:docMk/>
            <pc:sldMk cId="3313169409" sldId="286"/>
            <ac:graphicFrameMk id="8" creationId="{17B3320C-5A73-4C1C-BBB8-BE201CB47DD2}"/>
          </ac:graphicFrameMkLst>
        </pc:graphicFrameChg>
        <pc:picChg chg="add mod">
          <ac:chgData name="Qahtan, A.A.A. (Hakim)" userId="2e0f559b-8f84-4ffd-87e2-eac7fe92b5e6" providerId="ADAL" clId="{6E9D1478-BB00-428C-9801-AEDB4433F89F}" dt="2020-02-17T15:59:35.803" v="4243" actId="1076"/>
          <ac:picMkLst>
            <pc:docMk/>
            <pc:sldMk cId="3313169409" sldId="286"/>
            <ac:picMk id="7" creationId="{7E2AA2C0-9093-4433-ABD8-715A06BDEF7F}"/>
          </ac:picMkLst>
        </pc:picChg>
        <pc:picChg chg="del">
          <ac:chgData name="Qahtan, A.A.A. (Hakim)" userId="2e0f559b-8f84-4ffd-87e2-eac7fe92b5e6" providerId="ADAL" clId="{6E9D1478-BB00-428C-9801-AEDB4433F89F}" dt="2020-02-17T15:58:42.489" v="4237" actId="478"/>
          <ac:picMkLst>
            <pc:docMk/>
            <pc:sldMk cId="3313169409" sldId="286"/>
            <ac:picMk id="1026" creationId="{7FD958BD-87E1-4EB3-B6A3-BB5D0AA398EB}"/>
          </ac:picMkLst>
        </pc:picChg>
      </pc:sldChg>
      <pc:sldChg chg="addSp delSp modSp add mod setBg setClrOvrMap">
        <pc:chgData name="Qahtan, A.A.A. (Hakim)" userId="2e0f559b-8f84-4ffd-87e2-eac7fe92b5e6" providerId="ADAL" clId="{6E9D1478-BB00-428C-9801-AEDB4433F89F}" dt="2020-02-19T09:59:48.072" v="12794" actId="1076"/>
        <pc:sldMkLst>
          <pc:docMk/>
          <pc:sldMk cId="1570384897" sldId="287"/>
        </pc:sldMkLst>
        <pc:spChg chg="mod">
          <ac:chgData name="Qahtan, A.A.A. (Hakim)" userId="2e0f559b-8f84-4ffd-87e2-eac7fe92b5e6" providerId="ADAL" clId="{6E9D1478-BB00-428C-9801-AEDB4433F89F}" dt="2020-02-19T09:59:03.443" v="12787" actId="16959"/>
          <ac:spMkLst>
            <pc:docMk/>
            <pc:sldMk cId="1570384897" sldId="287"/>
            <ac:spMk id="2" creationId="{285AF5F2-267A-4A6E-AAB7-2C088BAE714C}"/>
          </ac:spMkLst>
        </pc:spChg>
        <pc:spChg chg="mod">
          <ac:chgData name="Qahtan, A.A.A. (Hakim)" userId="2e0f559b-8f84-4ffd-87e2-eac7fe92b5e6" providerId="ADAL" clId="{6E9D1478-BB00-428C-9801-AEDB4433F89F}" dt="2020-02-17T16:07:58.210" v="4478" actId="20577"/>
          <ac:spMkLst>
            <pc:docMk/>
            <pc:sldMk cId="1570384897" sldId="287"/>
            <ac:spMk id="5" creationId="{CDDB1FA9-E983-4B1F-A3ED-1B02562B98B5}"/>
          </ac:spMkLst>
        </pc:spChg>
        <pc:spChg chg="add del">
          <ac:chgData name="Qahtan, A.A.A. (Hakim)" userId="2e0f559b-8f84-4ffd-87e2-eac7fe92b5e6" providerId="ADAL" clId="{6E9D1478-BB00-428C-9801-AEDB4433F89F}" dt="2020-02-17T16:02:18.427" v="4334" actId="26606"/>
          <ac:spMkLst>
            <pc:docMk/>
            <pc:sldMk cId="1570384897" sldId="287"/>
            <ac:spMk id="76" creationId="{B0792D4F-247E-46FE-85FC-881DEFA41D94}"/>
          </ac:spMkLst>
        </pc:spChg>
        <pc:spChg chg="add del">
          <ac:chgData name="Qahtan, A.A.A. (Hakim)" userId="2e0f559b-8f84-4ffd-87e2-eac7fe92b5e6" providerId="ADAL" clId="{6E9D1478-BB00-428C-9801-AEDB4433F89F}" dt="2020-02-17T16:02:18.427" v="4334" actId="26606"/>
          <ac:spMkLst>
            <pc:docMk/>
            <pc:sldMk cId="1570384897" sldId="287"/>
            <ac:spMk id="1029" creationId="{AB45A142-4255-493C-8284-5D566C121B10}"/>
          </ac:spMkLst>
        </pc:spChg>
        <pc:graphicFrameChg chg="add mod modGraphic">
          <ac:chgData name="Qahtan, A.A.A. (Hakim)" userId="2e0f559b-8f84-4ffd-87e2-eac7fe92b5e6" providerId="ADAL" clId="{6E9D1478-BB00-428C-9801-AEDB4433F89F}" dt="2020-02-19T09:59:48.072" v="12794" actId="1076"/>
          <ac:graphicFrameMkLst>
            <pc:docMk/>
            <pc:sldMk cId="1570384897" sldId="287"/>
            <ac:graphicFrameMk id="16" creationId="{68C3900A-F334-4933-924B-FE6919967D8C}"/>
          </ac:graphicFrameMkLst>
        </pc:graphicFrameChg>
        <pc:picChg chg="del">
          <ac:chgData name="Qahtan, A.A.A. (Hakim)" userId="2e0f559b-8f84-4ffd-87e2-eac7fe92b5e6" providerId="ADAL" clId="{6E9D1478-BB00-428C-9801-AEDB4433F89F}" dt="2020-02-17T16:02:12.096" v="4331" actId="478"/>
          <ac:picMkLst>
            <pc:docMk/>
            <pc:sldMk cId="1570384897" sldId="287"/>
            <ac:picMk id="7" creationId="{7E2AA2C0-9093-4433-ABD8-715A06BDEF7F}"/>
          </ac:picMkLst>
        </pc:picChg>
        <pc:picChg chg="add mod">
          <ac:chgData name="Qahtan, A.A.A. (Hakim)" userId="2e0f559b-8f84-4ffd-87e2-eac7fe92b5e6" providerId="ADAL" clId="{6E9D1478-BB00-428C-9801-AEDB4433F89F}" dt="2020-02-17T16:05:00.040" v="4353" actId="1076"/>
          <ac:picMkLst>
            <pc:docMk/>
            <pc:sldMk cId="1570384897" sldId="287"/>
            <ac:picMk id="8" creationId="{083DBD54-5920-4234-A17A-474884034C2A}"/>
          </ac:picMkLst>
        </pc:picChg>
        <pc:cxnChg chg="add del mod">
          <ac:chgData name="Qahtan, A.A.A. (Hakim)" userId="2e0f559b-8f84-4ffd-87e2-eac7fe92b5e6" providerId="ADAL" clId="{6E9D1478-BB00-428C-9801-AEDB4433F89F}" dt="2020-02-17T16:04:55.674" v="4352" actId="11529"/>
          <ac:cxnSpMkLst>
            <pc:docMk/>
            <pc:sldMk cId="1570384897" sldId="287"/>
            <ac:cxnSpMk id="4" creationId="{B1223765-8A2F-4DC4-909F-2F7FD7F34D93}"/>
          </ac:cxnSpMkLst>
        </pc:cxnChg>
        <pc:cxnChg chg="add del">
          <ac:chgData name="Qahtan, A.A.A. (Hakim)" userId="2e0f559b-8f84-4ffd-87e2-eac7fe92b5e6" providerId="ADAL" clId="{6E9D1478-BB00-428C-9801-AEDB4433F89F}" dt="2020-02-17T16:02:18.427" v="4334" actId="26606"/>
          <ac:cxnSpMkLst>
            <pc:docMk/>
            <pc:sldMk cId="1570384897" sldId="287"/>
            <ac:cxnSpMk id="78" creationId="{749A7284-D010-4ACB-A08A-FC3C3689B5EB}"/>
          </ac:cxnSpMkLst>
        </pc:cxnChg>
        <pc:cxnChg chg="add del">
          <ac:chgData name="Qahtan, A.A.A. (Hakim)" userId="2e0f559b-8f84-4ffd-87e2-eac7fe92b5e6" providerId="ADAL" clId="{6E9D1478-BB00-428C-9801-AEDB4433F89F}" dt="2020-02-17T16:02:18.427" v="4334" actId="26606"/>
          <ac:cxnSpMkLst>
            <pc:docMk/>
            <pc:sldMk cId="1570384897" sldId="287"/>
            <ac:cxnSpMk id="1031" creationId="{38FB9660-F42F-4313-BBC4-47C007FE484C}"/>
          </ac:cxnSpMkLst>
        </pc:cxnChg>
      </pc:sldChg>
      <pc:sldChg chg="modSp add">
        <pc:chgData name="Qahtan, A.A.A. (Hakim)" userId="2e0f559b-8f84-4ffd-87e2-eac7fe92b5e6" providerId="ADAL" clId="{6E9D1478-BB00-428C-9801-AEDB4433F89F}" dt="2020-02-17T16:09:02.770" v="4497" actId="20577"/>
        <pc:sldMkLst>
          <pc:docMk/>
          <pc:sldMk cId="2835916532" sldId="288"/>
        </pc:sldMkLst>
        <pc:spChg chg="mod">
          <ac:chgData name="Qahtan, A.A.A. (Hakim)" userId="2e0f559b-8f84-4ffd-87e2-eac7fe92b5e6" providerId="ADAL" clId="{6E9D1478-BB00-428C-9801-AEDB4433F89F}" dt="2020-02-17T16:09:02.770" v="4497" actId="20577"/>
          <ac:spMkLst>
            <pc:docMk/>
            <pc:sldMk cId="2835916532" sldId="288"/>
            <ac:spMk id="4" creationId="{489CF568-EAB2-4141-961B-07E9397559A6}"/>
          </ac:spMkLst>
        </pc:spChg>
      </pc:sldChg>
      <pc:sldChg chg="addSp delSp modSp add">
        <pc:chgData name="Qahtan, A.A.A. (Hakim)" userId="2e0f559b-8f84-4ffd-87e2-eac7fe92b5e6" providerId="ADAL" clId="{6E9D1478-BB00-428C-9801-AEDB4433F89F}" dt="2020-02-17T16:14:18.559" v="4737" actId="20577"/>
        <pc:sldMkLst>
          <pc:docMk/>
          <pc:sldMk cId="2815111660" sldId="289"/>
        </pc:sldMkLst>
        <pc:spChg chg="mod">
          <ac:chgData name="Qahtan, A.A.A. (Hakim)" userId="2e0f559b-8f84-4ffd-87e2-eac7fe92b5e6" providerId="ADAL" clId="{6E9D1478-BB00-428C-9801-AEDB4433F89F}" dt="2020-02-17T16:09:57.152" v="4512" actId="6549"/>
          <ac:spMkLst>
            <pc:docMk/>
            <pc:sldMk cId="2815111660" sldId="289"/>
            <ac:spMk id="2" creationId="{285AF5F2-267A-4A6E-AAB7-2C088BAE714C}"/>
          </ac:spMkLst>
        </pc:spChg>
        <pc:spChg chg="del">
          <ac:chgData name="Qahtan, A.A.A. (Hakim)" userId="2e0f559b-8f84-4ffd-87e2-eac7fe92b5e6" providerId="ADAL" clId="{6E9D1478-BB00-428C-9801-AEDB4433F89F}" dt="2020-02-17T16:10:29.117" v="4516" actId="478"/>
          <ac:spMkLst>
            <pc:docMk/>
            <pc:sldMk cId="2815111660" sldId="289"/>
            <ac:spMk id="3" creationId="{C1825166-E312-42E3-86E9-D4580053EAA4}"/>
          </ac:spMkLst>
        </pc:spChg>
        <pc:spChg chg="add del mod">
          <ac:chgData name="Qahtan, A.A.A. (Hakim)" userId="2e0f559b-8f84-4ffd-87e2-eac7fe92b5e6" providerId="ADAL" clId="{6E9D1478-BB00-428C-9801-AEDB4433F89F}" dt="2020-02-17T16:10:30.895" v="4517" actId="478"/>
          <ac:spMkLst>
            <pc:docMk/>
            <pc:sldMk cId="2815111660" sldId="289"/>
            <ac:spMk id="5" creationId="{06665BF3-6E17-45D7-9E8F-AFB0B58E30AA}"/>
          </ac:spMkLst>
        </pc:spChg>
        <pc:spChg chg="mod">
          <ac:chgData name="Qahtan, A.A.A. (Hakim)" userId="2e0f559b-8f84-4ffd-87e2-eac7fe92b5e6" providerId="ADAL" clId="{6E9D1478-BB00-428C-9801-AEDB4433F89F}" dt="2020-02-17T16:10:47.079" v="4544" actId="1036"/>
          <ac:spMkLst>
            <pc:docMk/>
            <pc:sldMk cId="2815111660" sldId="289"/>
            <ac:spMk id="20" creationId="{C2AF7CEA-EA81-498D-ABF4-0132B5AE6AB8}"/>
          </ac:spMkLst>
        </pc:spChg>
        <pc:spChg chg="mod">
          <ac:chgData name="Qahtan, A.A.A. (Hakim)" userId="2e0f559b-8f84-4ffd-87e2-eac7fe92b5e6" providerId="ADAL" clId="{6E9D1478-BB00-428C-9801-AEDB4433F89F}" dt="2020-02-17T16:10:47.079" v="4544" actId="1036"/>
          <ac:spMkLst>
            <pc:docMk/>
            <pc:sldMk cId="2815111660" sldId="289"/>
            <ac:spMk id="30" creationId="{B6473A99-77B8-46F0-B85E-400DDBA09E1F}"/>
          </ac:spMkLst>
        </pc:spChg>
        <pc:graphicFrameChg chg="mod modGraphic">
          <ac:chgData name="Qahtan, A.A.A. (Hakim)" userId="2e0f559b-8f84-4ffd-87e2-eac7fe92b5e6" providerId="ADAL" clId="{6E9D1478-BB00-428C-9801-AEDB4433F89F}" dt="2020-02-17T16:14:18.559" v="4737" actId="20577"/>
          <ac:graphicFrameMkLst>
            <pc:docMk/>
            <pc:sldMk cId="2815111660" sldId="289"/>
            <ac:graphicFrameMk id="6" creationId="{9A07A113-3943-4B90-8477-959D9E624C51}"/>
          </ac:graphicFrameMkLst>
        </pc:graphicFrameChg>
        <pc:cxnChg chg="mod">
          <ac:chgData name="Qahtan, A.A.A. (Hakim)" userId="2e0f559b-8f84-4ffd-87e2-eac7fe92b5e6" providerId="ADAL" clId="{6E9D1478-BB00-428C-9801-AEDB4433F89F}" dt="2020-02-17T16:10:47.079" v="4544" actId="1036"/>
          <ac:cxnSpMkLst>
            <pc:docMk/>
            <pc:sldMk cId="2815111660" sldId="289"/>
            <ac:cxnSpMk id="9" creationId="{99FCFD2A-A2C6-4591-8D23-206BD9641F22}"/>
          </ac:cxnSpMkLst>
        </pc:cxnChg>
        <pc:cxnChg chg="mod">
          <ac:chgData name="Qahtan, A.A.A. (Hakim)" userId="2e0f559b-8f84-4ffd-87e2-eac7fe92b5e6" providerId="ADAL" clId="{6E9D1478-BB00-428C-9801-AEDB4433F89F}" dt="2020-02-17T16:10:47.079" v="4544" actId="1036"/>
          <ac:cxnSpMkLst>
            <pc:docMk/>
            <pc:sldMk cId="2815111660" sldId="289"/>
            <ac:cxnSpMk id="12" creationId="{7418DC92-B41F-48C3-B43E-3F566C1F73E3}"/>
          </ac:cxnSpMkLst>
        </pc:cxnChg>
        <pc:cxnChg chg="mod">
          <ac:chgData name="Qahtan, A.A.A. (Hakim)" userId="2e0f559b-8f84-4ffd-87e2-eac7fe92b5e6" providerId="ADAL" clId="{6E9D1478-BB00-428C-9801-AEDB4433F89F}" dt="2020-02-17T16:10:47.079" v="4544" actId="1036"/>
          <ac:cxnSpMkLst>
            <pc:docMk/>
            <pc:sldMk cId="2815111660" sldId="289"/>
            <ac:cxnSpMk id="16" creationId="{B2F68F2D-A688-4F2F-A1BC-F9BBCEC3C5D2}"/>
          </ac:cxnSpMkLst>
        </pc:cxnChg>
        <pc:cxnChg chg="mod">
          <ac:chgData name="Qahtan, A.A.A. (Hakim)" userId="2e0f559b-8f84-4ffd-87e2-eac7fe92b5e6" providerId="ADAL" clId="{6E9D1478-BB00-428C-9801-AEDB4433F89F}" dt="2020-02-17T16:10:47.079" v="4544" actId="1036"/>
          <ac:cxnSpMkLst>
            <pc:docMk/>
            <pc:sldMk cId="2815111660" sldId="289"/>
            <ac:cxnSpMk id="18" creationId="{488C70D0-7B48-4C3D-8DFD-C85A650122F3}"/>
          </ac:cxnSpMkLst>
        </pc:cxnChg>
        <pc:cxnChg chg="mod">
          <ac:chgData name="Qahtan, A.A.A. (Hakim)" userId="2e0f559b-8f84-4ffd-87e2-eac7fe92b5e6" providerId="ADAL" clId="{6E9D1478-BB00-428C-9801-AEDB4433F89F}" dt="2020-02-17T16:10:47.079" v="4544" actId="1036"/>
          <ac:cxnSpMkLst>
            <pc:docMk/>
            <pc:sldMk cId="2815111660" sldId="289"/>
            <ac:cxnSpMk id="21" creationId="{ADA4111C-73CC-4470-9AC5-6FCD814A5E2E}"/>
          </ac:cxnSpMkLst>
        </pc:cxnChg>
        <pc:cxnChg chg="mod">
          <ac:chgData name="Qahtan, A.A.A. (Hakim)" userId="2e0f559b-8f84-4ffd-87e2-eac7fe92b5e6" providerId="ADAL" clId="{6E9D1478-BB00-428C-9801-AEDB4433F89F}" dt="2020-02-17T16:10:47.079" v="4544" actId="1036"/>
          <ac:cxnSpMkLst>
            <pc:docMk/>
            <pc:sldMk cId="2815111660" sldId="289"/>
            <ac:cxnSpMk id="24" creationId="{0E48E9CE-B241-4C7B-B37D-1CE27A2A244D}"/>
          </ac:cxnSpMkLst>
        </pc:cxnChg>
        <pc:cxnChg chg="mod">
          <ac:chgData name="Qahtan, A.A.A. (Hakim)" userId="2e0f559b-8f84-4ffd-87e2-eac7fe92b5e6" providerId="ADAL" clId="{6E9D1478-BB00-428C-9801-AEDB4433F89F}" dt="2020-02-17T16:10:47.079" v="4544" actId="1036"/>
          <ac:cxnSpMkLst>
            <pc:docMk/>
            <pc:sldMk cId="2815111660" sldId="289"/>
            <ac:cxnSpMk id="26" creationId="{6636CB7C-3D5C-42FF-94FB-D047E203121E}"/>
          </ac:cxnSpMkLst>
        </pc:cxnChg>
        <pc:cxnChg chg="mod">
          <ac:chgData name="Qahtan, A.A.A. (Hakim)" userId="2e0f559b-8f84-4ffd-87e2-eac7fe92b5e6" providerId="ADAL" clId="{6E9D1478-BB00-428C-9801-AEDB4433F89F}" dt="2020-02-17T16:10:47.079" v="4544" actId="1036"/>
          <ac:cxnSpMkLst>
            <pc:docMk/>
            <pc:sldMk cId="2815111660" sldId="289"/>
            <ac:cxnSpMk id="28" creationId="{39045682-24D1-4F02-9EC3-F49D731D3B3A}"/>
          </ac:cxnSpMkLst>
        </pc:cxnChg>
      </pc:sldChg>
      <pc:sldChg chg="addSp delSp modSp add">
        <pc:chgData name="Qahtan, A.A.A. (Hakim)" userId="2e0f559b-8f84-4ffd-87e2-eac7fe92b5e6" providerId="ADAL" clId="{6E9D1478-BB00-428C-9801-AEDB4433F89F}" dt="2020-02-19T14:30:54.703" v="13742" actId="20577"/>
        <pc:sldMkLst>
          <pc:docMk/>
          <pc:sldMk cId="748783624" sldId="290"/>
        </pc:sldMkLst>
        <pc:spChg chg="mod">
          <ac:chgData name="Qahtan, A.A.A. (Hakim)" userId="2e0f559b-8f84-4ffd-87e2-eac7fe92b5e6" providerId="ADAL" clId="{6E9D1478-BB00-428C-9801-AEDB4433F89F}" dt="2020-02-17T16:11:33.967" v="4565" actId="20577"/>
          <ac:spMkLst>
            <pc:docMk/>
            <pc:sldMk cId="748783624" sldId="290"/>
            <ac:spMk id="2" creationId="{285AF5F2-267A-4A6E-AAB7-2C088BAE714C}"/>
          </ac:spMkLst>
        </pc:spChg>
        <pc:spChg chg="add del mod">
          <ac:chgData name="Qahtan, A.A.A. (Hakim)" userId="2e0f559b-8f84-4ffd-87e2-eac7fe92b5e6" providerId="ADAL" clId="{6E9D1478-BB00-428C-9801-AEDB4433F89F}" dt="2020-02-17T16:16:40.837" v="4887" actId="20577"/>
          <ac:spMkLst>
            <pc:docMk/>
            <pc:sldMk cId="748783624" sldId="290"/>
            <ac:spMk id="20" creationId="{C2AF7CEA-EA81-498D-ABF4-0132B5AE6AB8}"/>
          </ac:spMkLst>
        </pc:spChg>
        <pc:spChg chg="del">
          <ac:chgData name="Qahtan, A.A.A. (Hakim)" userId="2e0f559b-8f84-4ffd-87e2-eac7fe92b5e6" providerId="ADAL" clId="{6E9D1478-BB00-428C-9801-AEDB4433F89F}" dt="2020-02-17T16:11:44.520" v="4566" actId="478"/>
          <ac:spMkLst>
            <pc:docMk/>
            <pc:sldMk cId="748783624" sldId="290"/>
            <ac:spMk id="30" creationId="{B6473A99-77B8-46F0-B85E-400DDBA09E1F}"/>
          </ac:spMkLst>
        </pc:spChg>
        <pc:graphicFrameChg chg="mod modGraphic">
          <ac:chgData name="Qahtan, A.A.A. (Hakim)" userId="2e0f559b-8f84-4ffd-87e2-eac7fe92b5e6" providerId="ADAL" clId="{6E9D1478-BB00-428C-9801-AEDB4433F89F}" dt="2020-02-19T14:30:54.703" v="13742" actId="20577"/>
          <ac:graphicFrameMkLst>
            <pc:docMk/>
            <pc:sldMk cId="748783624" sldId="290"/>
            <ac:graphicFrameMk id="6" creationId="{9A07A113-3943-4B90-8477-959D9E624C51}"/>
          </ac:graphicFrameMkLst>
        </pc:graphicFrameChg>
        <pc:cxnChg chg="del">
          <ac:chgData name="Qahtan, A.A.A. (Hakim)" userId="2e0f559b-8f84-4ffd-87e2-eac7fe92b5e6" providerId="ADAL" clId="{6E9D1478-BB00-428C-9801-AEDB4433F89F}" dt="2020-02-17T16:11:11.164" v="4546" actId="478"/>
          <ac:cxnSpMkLst>
            <pc:docMk/>
            <pc:sldMk cId="748783624" sldId="290"/>
            <ac:cxnSpMk id="9" creationId="{99FCFD2A-A2C6-4591-8D23-206BD9641F22}"/>
          </ac:cxnSpMkLst>
        </pc:cxnChg>
        <pc:cxnChg chg="del">
          <ac:chgData name="Qahtan, A.A.A. (Hakim)" userId="2e0f559b-8f84-4ffd-87e2-eac7fe92b5e6" providerId="ADAL" clId="{6E9D1478-BB00-428C-9801-AEDB4433F89F}" dt="2020-02-17T16:11:11.164" v="4546" actId="478"/>
          <ac:cxnSpMkLst>
            <pc:docMk/>
            <pc:sldMk cId="748783624" sldId="290"/>
            <ac:cxnSpMk id="12" creationId="{7418DC92-B41F-48C3-B43E-3F566C1F73E3}"/>
          </ac:cxnSpMkLst>
        </pc:cxnChg>
        <pc:cxnChg chg="del">
          <ac:chgData name="Qahtan, A.A.A. (Hakim)" userId="2e0f559b-8f84-4ffd-87e2-eac7fe92b5e6" providerId="ADAL" clId="{6E9D1478-BB00-428C-9801-AEDB4433F89F}" dt="2020-02-17T16:11:11.164" v="4546" actId="478"/>
          <ac:cxnSpMkLst>
            <pc:docMk/>
            <pc:sldMk cId="748783624" sldId="290"/>
            <ac:cxnSpMk id="16" creationId="{B2F68F2D-A688-4F2F-A1BC-F9BBCEC3C5D2}"/>
          </ac:cxnSpMkLst>
        </pc:cxnChg>
        <pc:cxnChg chg="del">
          <ac:chgData name="Qahtan, A.A.A. (Hakim)" userId="2e0f559b-8f84-4ffd-87e2-eac7fe92b5e6" providerId="ADAL" clId="{6E9D1478-BB00-428C-9801-AEDB4433F89F}" dt="2020-02-17T16:11:11.164" v="4546" actId="478"/>
          <ac:cxnSpMkLst>
            <pc:docMk/>
            <pc:sldMk cId="748783624" sldId="290"/>
            <ac:cxnSpMk id="18" creationId="{488C70D0-7B48-4C3D-8DFD-C85A650122F3}"/>
          </ac:cxnSpMkLst>
        </pc:cxnChg>
        <pc:cxnChg chg="del">
          <ac:chgData name="Qahtan, A.A.A. (Hakim)" userId="2e0f559b-8f84-4ffd-87e2-eac7fe92b5e6" providerId="ADAL" clId="{6E9D1478-BB00-428C-9801-AEDB4433F89F}" dt="2020-02-17T16:11:44.520" v="4566" actId="478"/>
          <ac:cxnSpMkLst>
            <pc:docMk/>
            <pc:sldMk cId="748783624" sldId="290"/>
            <ac:cxnSpMk id="21" creationId="{ADA4111C-73CC-4470-9AC5-6FCD814A5E2E}"/>
          </ac:cxnSpMkLst>
        </pc:cxnChg>
        <pc:cxnChg chg="del">
          <ac:chgData name="Qahtan, A.A.A. (Hakim)" userId="2e0f559b-8f84-4ffd-87e2-eac7fe92b5e6" providerId="ADAL" clId="{6E9D1478-BB00-428C-9801-AEDB4433F89F}" dt="2020-02-17T16:11:44.520" v="4566" actId="478"/>
          <ac:cxnSpMkLst>
            <pc:docMk/>
            <pc:sldMk cId="748783624" sldId="290"/>
            <ac:cxnSpMk id="24" creationId="{0E48E9CE-B241-4C7B-B37D-1CE27A2A244D}"/>
          </ac:cxnSpMkLst>
        </pc:cxnChg>
        <pc:cxnChg chg="del">
          <ac:chgData name="Qahtan, A.A.A. (Hakim)" userId="2e0f559b-8f84-4ffd-87e2-eac7fe92b5e6" providerId="ADAL" clId="{6E9D1478-BB00-428C-9801-AEDB4433F89F}" dt="2020-02-17T16:11:44.520" v="4566" actId="478"/>
          <ac:cxnSpMkLst>
            <pc:docMk/>
            <pc:sldMk cId="748783624" sldId="290"/>
            <ac:cxnSpMk id="26" creationId="{6636CB7C-3D5C-42FF-94FB-D047E203121E}"/>
          </ac:cxnSpMkLst>
        </pc:cxnChg>
        <pc:cxnChg chg="del">
          <ac:chgData name="Qahtan, A.A.A. (Hakim)" userId="2e0f559b-8f84-4ffd-87e2-eac7fe92b5e6" providerId="ADAL" clId="{6E9D1478-BB00-428C-9801-AEDB4433F89F}" dt="2020-02-17T16:11:44.520" v="4566" actId="478"/>
          <ac:cxnSpMkLst>
            <pc:docMk/>
            <pc:sldMk cId="748783624" sldId="290"/>
            <ac:cxnSpMk id="28" creationId="{39045682-24D1-4F02-9EC3-F49D731D3B3A}"/>
          </ac:cxnSpMkLst>
        </pc:cxnChg>
      </pc:sldChg>
      <pc:sldChg chg="addSp modSp add">
        <pc:chgData name="Qahtan, A.A.A. (Hakim)" userId="2e0f559b-8f84-4ffd-87e2-eac7fe92b5e6" providerId="ADAL" clId="{6E9D1478-BB00-428C-9801-AEDB4433F89F}" dt="2020-02-18T10:12:29.532" v="7373" actId="20577"/>
        <pc:sldMkLst>
          <pc:docMk/>
          <pc:sldMk cId="3669213896" sldId="291"/>
        </pc:sldMkLst>
        <pc:spChg chg="add mod">
          <ac:chgData name="Qahtan, A.A.A. (Hakim)" userId="2e0f559b-8f84-4ffd-87e2-eac7fe92b5e6" providerId="ADAL" clId="{6E9D1478-BB00-428C-9801-AEDB4433F89F}" dt="2020-02-18T10:12:29.532" v="7373" actId="20577"/>
          <ac:spMkLst>
            <pc:docMk/>
            <pc:sldMk cId="3669213896" sldId="291"/>
            <ac:spMk id="3" creationId="{30F502D0-5CB1-412C-A664-69CBC110B8AB}"/>
          </ac:spMkLst>
        </pc:spChg>
        <pc:spChg chg="add mod ord">
          <ac:chgData name="Qahtan, A.A.A. (Hakim)" userId="2e0f559b-8f84-4ffd-87e2-eac7fe92b5e6" providerId="ADAL" clId="{6E9D1478-BB00-428C-9801-AEDB4433F89F}" dt="2020-02-17T17:18:22.962" v="4992" actId="166"/>
          <ac:spMkLst>
            <pc:docMk/>
            <pc:sldMk cId="3669213896" sldId="291"/>
            <ac:spMk id="4" creationId="{61C70DD3-9DF0-4E15-8A9B-9F96835A440D}"/>
          </ac:spMkLst>
        </pc:spChg>
        <pc:spChg chg="add mod">
          <ac:chgData name="Qahtan, A.A.A. (Hakim)" userId="2e0f559b-8f84-4ffd-87e2-eac7fe92b5e6" providerId="ADAL" clId="{6E9D1478-BB00-428C-9801-AEDB4433F89F}" dt="2020-02-17T17:18:08.229" v="4990" actId="164"/>
          <ac:spMkLst>
            <pc:docMk/>
            <pc:sldMk cId="3669213896" sldId="291"/>
            <ac:spMk id="5" creationId="{11F7A1FF-BC4D-44C8-A560-B2F4EE21F98D}"/>
          </ac:spMkLst>
        </pc:spChg>
        <pc:grpChg chg="add mod">
          <ac:chgData name="Qahtan, A.A.A. (Hakim)" userId="2e0f559b-8f84-4ffd-87e2-eac7fe92b5e6" providerId="ADAL" clId="{6E9D1478-BB00-428C-9801-AEDB4433F89F}" dt="2020-02-17T17:18:12.276" v="4991" actId="1076"/>
          <ac:grpSpMkLst>
            <pc:docMk/>
            <pc:sldMk cId="3669213896" sldId="291"/>
            <ac:grpSpMk id="6" creationId="{7C29A208-7DA7-40B9-8B84-CEE593AEFC64}"/>
          </ac:grpSpMkLst>
        </pc:grpChg>
        <pc:picChg chg="add mod">
          <ac:chgData name="Qahtan, A.A.A. (Hakim)" userId="2e0f559b-8f84-4ffd-87e2-eac7fe92b5e6" providerId="ADAL" clId="{6E9D1478-BB00-428C-9801-AEDB4433F89F}" dt="2020-02-17T17:18:08.229" v="4990" actId="164"/>
          <ac:picMkLst>
            <pc:docMk/>
            <pc:sldMk cId="3669213896" sldId="291"/>
            <ac:picMk id="2" creationId="{1F0F68B7-64B1-468F-B79C-572E09C47CBC}"/>
          </ac:picMkLst>
        </pc:picChg>
      </pc:sldChg>
      <pc:sldChg chg="addSp delSp modSp add">
        <pc:chgData name="Qahtan, A.A.A. (Hakim)" userId="2e0f559b-8f84-4ffd-87e2-eac7fe92b5e6" providerId="ADAL" clId="{6E9D1478-BB00-428C-9801-AEDB4433F89F}" dt="2020-02-17T17:31:50.176" v="5304" actId="20577"/>
        <pc:sldMkLst>
          <pc:docMk/>
          <pc:sldMk cId="4083301904" sldId="292"/>
        </pc:sldMkLst>
        <pc:spChg chg="mod">
          <ac:chgData name="Qahtan, A.A.A. (Hakim)" userId="2e0f559b-8f84-4ffd-87e2-eac7fe92b5e6" providerId="ADAL" clId="{6E9D1478-BB00-428C-9801-AEDB4433F89F}" dt="2020-02-17T17:19:39.740" v="5011" actId="20577"/>
          <ac:spMkLst>
            <pc:docMk/>
            <pc:sldMk cId="4083301904" sldId="292"/>
            <ac:spMk id="2" creationId="{285AF5F2-267A-4A6E-AAB7-2C088BAE714C}"/>
          </ac:spMkLst>
        </pc:spChg>
        <pc:spChg chg="add del mod">
          <ac:chgData name="Qahtan, A.A.A. (Hakim)" userId="2e0f559b-8f84-4ffd-87e2-eac7fe92b5e6" providerId="ADAL" clId="{6E9D1478-BB00-428C-9801-AEDB4433F89F}" dt="2020-02-17T17:22:06.004" v="5142" actId="478"/>
          <ac:spMkLst>
            <pc:docMk/>
            <pc:sldMk cId="4083301904" sldId="292"/>
            <ac:spMk id="3" creationId="{2BB28626-B3D5-4D24-B4C0-CE1E432342BF}"/>
          </ac:spMkLst>
        </pc:spChg>
        <pc:spChg chg="del">
          <ac:chgData name="Qahtan, A.A.A. (Hakim)" userId="2e0f559b-8f84-4ffd-87e2-eac7fe92b5e6" providerId="ADAL" clId="{6E9D1478-BB00-428C-9801-AEDB4433F89F}" dt="2020-02-17T17:20:51.600" v="5080" actId="478"/>
          <ac:spMkLst>
            <pc:docMk/>
            <pc:sldMk cId="4083301904" sldId="292"/>
            <ac:spMk id="4" creationId="{09124114-67B2-4C5E-8373-6388F482F1B5}"/>
          </ac:spMkLst>
        </pc:spChg>
        <pc:spChg chg="mod">
          <ac:chgData name="Qahtan, A.A.A. (Hakim)" userId="2e0f559b-8f84-4ffd-87e2-eac7fe92b5e6" providerId="ADAL" clId="{6E9D1478-BB00-428C-9801-AEDB4433F89F}" dt="2020-02-17T17:31:50.176" v="5304" actId="20577"/>
          <ac:spMkLst>
            <pc:docMk/>
            <pc:sldMk cId="4083301904" sldId="292"/>
            <ac:spMk id="5" creationId="{CDDB1FA9-E983-4B1F-A3ED-1B02562B98B5}"/>
          </ac:spMkLst>
        </pc:spChg>
        <pc:spChg chg="add del mod">
          <ac:chgData name="Qahtan, A.A.A. (Hakim)" userId="2e0f559b-8f84-4ffd-87e2-eac7fe92b5e6" providerId="ADAL" clId="{6E9D1478-BB00-428C-9801-AEDB4433F89F}" dt="2020-02-17T17:23:02.674" v="5154" actId="478"/>
          <ac:spMkLst>
            <pc:docMk/>
            <pc:sldMk cId="4083301904" sldId="292"/>
            <ac:spMk id="6" creationId="{06A775DD-F00B-4211-9A35-C4D36A86EAE0}"/>
          </ac:spMkLst>
        </pc:spChg>
        <pc:spChg chg="add mod">
          <ac:chgData name="Qahtan, A.A.A. (Hakim)" userId="2e0f559b-8f84-4ffd-87e2-eac7fe92b5e6" providerId="ADAL" clId="{6E9D1478-BB00-428C-9801-AEDB4433F89F}" dt="2020-02-17T17:25:36.536" v="5230" actId="1037"/>
          <ac:spMkLst>
            <pc:docMk/>
            <pc:sldMk cId="4083301904" sldId="292"/>
            <ac:spMk id="7" creationId="{082CDD0C-B671-42CC-9864-7E94D55BBE53}"/>
          </ac:spMkLst>
        </pc:spChg>
        <pc:spChg chg="add mod">
          <ac:chgData name="Qahtan, A.A.A. (Hakim)" userId="2e0f559b-8f84-4ffd-87e2-eac7fe92b5e6" providerId="ADAL" clId="{6E9D1478-BB00-428C-9801-AEDB4433F89F}" dt="2020-02-17T17:25:36.536" v="5230" actId="1037"/>
          <ac:spMkLst>
            <pc:docMk/>
            <pc:sldMk cId="4083301904" sldId="292"/>
            <ac:spMk id="8" creationId="{3348E192-3694-4E65-BBEF-046DCA8D0204}"/>
          </ac:spMkLst>
        </pc:spChg>
        <pc:spChg chg="del">
          <ac:chgData name="Qahtan, A.A.A. (Hakim)" userId="2e0f559b-8f84-4ffd-87e2-eac7fe92b5e6" providerId="ADAL" clId="{6E9D1478-BB00-428C-9801-AEDB4433F89F}" dt="2020-02-17T17:20:51.600" v="5080" actId="478"/>
          <ac:spMkLst>
            <pc:docMk/>
            <pc:sldMk cId="4083301904" sldId="292"/>
            <ac:spMk id="15" creationId="{9D79D9BB-3A86-4F89-80AD-A5306F5F58B5}"/>
          </ac:spMkLst>
        </pc:spChg>
        <pc:spChg chg="del">
          <ac:chgData name="Qahtan, A.A.A. (Hakim)" userId="2e0f559b-8f84-4ffd-87e2-eac7fe92b5e6" providerId="ADAL" clId="{6E9D1478-BB00-428C-9801-AEDB4433F89F}" dt="2020-02-17T17:20:51.600" v="5080" actId="478"/>
          <ac:spMkLst>
            <pc:docMk/>
            <pc:sldMk cId="4083301904" sldId="292"/>
            <ac:spMk id="16" creationId="{7092192A-BE74-48D3-8A7D-FCCAFFD0DF29}"/>
          </ac:spMkLst>
        </pc:spChg>
        <pc:spChg chg="del">
          <ac:chgData name="Qahtan, A.A.A. (Hakim)" userId="2e0f559b-8f84-4ffd-87e2-eac7fe92b5e6" providerId="ADAL" clId="{6E9D1478-BB00-428C-9801-AEDB4433F89F}" dt="2020-02-17T17:20:51.600" v="5080" actId="478"/>
          <ac:spMkLst>
            <pc:docMk/>
            <pc:sldMk cId="4083301904" sldId="292"/>
            <ac:spMk id="17" creationId="{8E40A9A8-7BC0-4634-B1AA-D7234494638D}"/>
          </ac:spMkLst>
        </pc:spChg>
        <pc:spChg chg="del">
          <ac:chgData name="Qahtan, A.A.A. (Hakim)" userId="2e0f559b-8f84-4ffd-87e2-eac7fe92b5e6" providerId="ADAL" clId="{6E9D1478-BB00-428C-9801-AEDB4433F89F}" dt="2020-02-17T17:20:51.600" v="5080" actId="478"/>
          <ac:spMkLst>
            <pc:docMk/>
            <pc:sldMk cId="4083301904" sldId="292"/>
            <ac:spMk id="18" creationId="{D2477B68-F002-4E86-9B90-8E212842EAEE}"/>
          </ac:spMkLst>
        </pc:spChg>
        <pc:spChg chg="add mod">
          <ac:chgData name="Qahtan, A.A.A. (Hakim)" userId="2e0f559b-8f84-4ffd-87e2-eac7fe92b5e6" providerId="ADAL" clId="{6E9D1478-BB00-428C-9801-AEDB4433F89F}" dt="2020-02-17T17:25:36.536" v="5230" actId="1037"/>
          <ac:spMkLst>
            <pc:docMk/>
            <pc:sldMk cId="4083301904" sldId="292"/>
            <ac:spMk id="19" creationId="{F887009E-C92C-44EB-B6E5-8CD819A72EEC}"/>
          </ac:spMkLst>
        </pc:spChg>
        <pc:spChg chg="add mod">
          <ac:chgData name="Qahtan, A.A.A. (Hakim)" userId="2e0f559b-8f84-4ffd-87e2-eac7fe92b5e6" providerId="ADAL" clId="{6E9D1478-BB00-428C-9801-AEDB4433F89F}" dt="2020-02-17T17:25:41.266" v="5231" actId="14100"/>
          <ac:spMkLst>
            <pc:docMk/>
            <pc:sldMk cId="4083301904" sldId="292"/>
            <ac:spMk id="20" creationId="{15617CF2-FEE0-441A-9FFF-AC57AE764D41}"/>
          </ac:spMkLst>
        </pc:spChg>
        <pc:picChg chg="del">
          <ac:chgData name="Qahtan, A.A.A. (Hakim)" userId="2e0f559b-8f84-4ffd-87e2-eac7fe92b5e6" providerId="ADAL" clId="{6E9D1478-BB00-428C-9801-AEDB4433F89F}" dt="2020-02-17T17:20:51.600" v="5080" actId="478"/>
          <ac:picMkLst>
            <pc:docMk/>
            <pc:sldMk cId="4083301904" sldId="292"/>
            <ac:picMk id="1026" creationId="{7FD958BD-87E1-4EB3-B6A3-BB5D0AA398EB}"/>
          </ac:picMkLst>
        </pc:picChg>
        <pc:picChg chg="del">
          <ac:chgData name="Qahtan, A.A.A. (Hakim)" userId="2e0f559b-8f84-4ffd-87e2-eac7fe92b5e6" providerId="ADAL" clId="{6E9D1478-BB00-428C-9801-AEDB4433F89F}" dt="2020-02-17T17:20:51.600" v="5080" actId="478"/>
          <ac:picMkLst>
            <pc:docMk/>
            <pc:sldMk cId="4083301904" sldId="292"/>
            <ac:picMk id="1028" creationId="{8151CFEF-70CD-4B7B-B8BC-5C2C03851D15}"/>
          </ac:picMkLst>
        </pc:picChg>
        <pc:picChg chg="del">
          <ac:chgData name="Qahtan, A.A.A. (Hakim)" userId="2e0f559b-8f84-4ffd-87e2-eac7fe92b5e6" providerId="ADAL" clId="{6E9D1478-BB00-428C-9801-AEDB4433F89F}" dt="2020-02-17T17:20:51.600" v="5080" actId="478"/>
          <ac:picMkLst>
            <pc:docMk/>
            <pc:sldMk cId="4083301904" sldId="292"/>
            <ac:picMk id="1030" creationId="{13AA196C-257C-45FC-8367-CB6A0A10059C}"/>
          </ac:picMkLst>
        </pc:picChg>
        <pc:picChg chg="del">
          <ac:chgData name="Qahtan, A.A.A. (Hakim)" userId="2e0f559b-8f84-4ffd-87e2-eac7fe92b5e6" providerId="ADAL" clId="{6E9D1478-BB00-428C-9801-AEDB4433F89F}" dt="2020-02-17T17:20:51.600" v="5080" actId="478"/>
          <ac:picMkLst>
            <pc:docMk/>
            <pc:sldMk cId="4083301904" sldId="292"/>
            <ac:picMk id="1032" creationId="{2E2E2BFD-E7C7-4963-B8B5-BC326C09BAB8}"/>
          </ac:picMkLst>
        </pc:picChg>
        <pc:picChg chg="del">
          <ac:chgData name="Qahtan, A.A.A. (Hakim)" userId="2e0f559b-8f84-4ffd-87e2-eac7fe92b5e6" providerId="ADAL" clId="{6E9D1478-BB00-428C-9801-AEDB4433F89F}" dt="2020-02-17T17:20:51.600" v="5080" actId="478"/>
          <ac:picMkLst>
            <pc:docMk/>
            <pc:sldMk cId="4083301904" sldId="292"/>
            <ac:picMk id="1036" creationId="{7D7C2746-CD9B-46C5-8E6B-E5D792204514}"/>
          </ac:picMkLst>
        </pc:picChg>
      </pc:sldChg>
      <pc:sldChg chg="delSp modSp add del">
        <pc:chgData name="Qahtan, A.A.A. (Hakim)" userId="2e0f559b-8f84-4ffd-87e2-eac7fe92b5e6" providerId="ADAL" clId="{6E9D1478-BB00-428C-9801-AEDB4433F89F}" dt="2020-02-17T17:33:35.204" v="5310" actId="2696"/>
        <pc:sldMkLst>
          <pc:docMk/>
          <pc:sldMk cId="2628796050" sldId="293"/>
        </pc:sldMkLst>
        <pc:spChg chg="mod">
          <ac:chgData name="Qahtan, A.A.A. (Hakim)" userId="2e0f559b-8f84-4ffd-87e2-eac7fe92b5e6" providerId="ADAL" clId="{6E9D1478-BB00-428C-9801-AEDB4433F89F}" dt="2020-02-17T17:33:08.490" v="5307"/>
          <ac:spMkLst>
            <pc:docMk/>
            <pc:sldMk cId="2628796050" sldId="293"/>
            <ac:spMk id="2" creationId="{285AF5F2-267A-4A6E-AAB7-2C088BAE714C}"/>
          </ac:spMkLst>
        </pc:spChg>
        <pc:spChg chg="del">
          <ac:chgData name="Qahtan, A.A.A. (Hakim)" userId="2e0f559b-8f84-4ffd-87e2-eac7fe92b5e6" providerId="ADAL" clId="{6E9D1478-BB00-428C-9801-AEDB4433F89F}" dt="2020-02-17T17:32:53.170" v="5306" actId="478"/>
          <ac:spMkLst>
            <pc:docMk/>
            <pc:sldMk cId="2628796050" sldId="293"/>
            <ac:spMk id="7" creationId="{082CDD0C-B671-42CC-9864-7E94D55BBE53}"/>
          </ac:spMkLst>
        </pc:spChg>
        <pc:spChg chg="del">
          <ac:chgData name="Qahtan, A.A.A. (Hakim)" userId="2e0f559b-8f84-4ffd-87e2-eac7fe92b5e6" providerId="ADAL" clId="{6E9D1478-BB00-428C-9801-AEDB4433F89F}" dt="2020-02-17T17:32:53.170" v="5306" actId="478"/>
          <ac:spMkLst>
            <pc:docMk/>
            <pc:sldMk cId="2628796050" sldId="293"/>
            <ac:spMk id="8" creationId="{3348E192-3694-4E65-BBEF-046DCA8D0204}"/>
          </ac:spMkLst>
        </pc:spChg>
        <pc:spChg chg="del">
          <ac:chgData name="Qahtan, A.A.A. (Hakim)" userId="2e0f559b-8f84-4ffd-87e2-eac7fe92b5e6" providerId="ADAL" clId="{6E9D1478-BB00-428C-9801-AEDB4433F89F}" dt="2020-02-17T17:32:53.170" v="5306" actId="478"/>
          <ac:spMkLst>
            <pc:docMk/>
            <pc:sldMk cId="2628796050" sldId="293"/>
            <ac:spMk id="19" creationId="{F887009E-C92C-44EB-B6E5-8CD819A72EEC}"/>
          </ac:spMkLst>
        </pc:spChg>
        <pc:spChg chg="del">
          <ac:chgData name="Qahtan, A.A.A. (Hakim)" userId="2e0f559b-8f84-4ffd-87e2-eac7fe92b5e6" providerId="ADAL" clId="{6E9D1478-BB00-428C-9801-AEDB4433F89F}" dt="2020-02-17T17:32:53.170" v="5306" actId="478"/>
          <ac:spMkLst>
            <pc:docMk/>
            <pc:sldMk cId="2628796050" sldId="293"/>
            <ac:spMk id="20" creationId="{15617CF2-FEE0-441A-9FFF-AC57AE764D41}"/>
          </ac:spMkLst>
        </pc:spChg>
      </pc:sldChg>
      <pc:sldChg chg="addSp delSp modSp add mod setBg">
        <pc:chgData name="Qahtan, A.A.A. (Hakim)" userId="2e0f559b-8f84-4ffd-87e2-eac7fe92b5e6" providerId="ADAL" clId="{6E9D1478-BB00-428C-9801-AEDB4433F89F}" dt="2020-02-17T23:18:01.971" v="5730" actId="1038"/>
        <pc:sldMkLst>
          <pc:docMk/>
          <pc:sldMk cId="3262730010" sldId="293"/>
        </pc:sldMkLst>
        <pc:spChg chg="mod">
          <ac:chgData name="Qahtan, A.A.A. (Hakim)" userId="2e0f559b-8f84-4ffd-87e2-eac7fe92b5e6" providerId="ADAL" clId="{6E9D1478-BB00-428C-9801-AEDB4433F89F}" dt="2020-02-17T17:34:47.457" v="5332" actId="20577"/>
          <ac:spMkLst>
            <pc:docMk/>
            <pc:sldMk cId="3262730010" sldId="293"/>
            <ac:spMk id="2" creationId="{285AF5F2-267A-4A6E-AAB7-2C088BAE714C}"/>
          </ac:spMkLst>
        </pc:spChg>
        <pc:spChg chg="add del mod">
          <ac:chgData name="Qahtan, A.A.A. (Hakim)" userId="2e0f559b-8f84-4ffd-87e2-eac7fe92b5e6" providerId="ADAL" clId="{6E9D1478-BB00-428C-9801-AEDB4433F89F}" dt="2020-02-17T17:38:53.199" v="5395" actId="14100"/>
          <ac:spMkLst>
            <pc:docMk/>
            <pc:sldMk cId="3262730010" sldId="293"/>
            <ac:spMk id="5" creationId="{CDDB1FA9-E983-4B1F-A3ED-1B02562B98B5}"/>
          </ac:spMkLst>
        </pc:spChg>
        <pc:spChg chg="add mod">
          <ac:chgData name="Qahtan, A.A.A. (Hakim)" userId="2e0f559b-8f84-4ffd-87e2-eac7fe92b5e6" providerId="ADAL" clId="{6E9D1478-BB00-428C-9801-AEDB4433F89F}" dt="2020-02-17T23:18:01.971" v="5730" actId="1038"/>
          <ac:spMkLst>
            <pc:docMk/>
            <pc:sldMk cId="3262730010" sldId="293"/>
            <ac:spMk id="6" creationId="{5BA9C3EF-BA83-42C4-9F87-4A835E8CA839}"/>
          </ac:spMkLst>
        </pc:spChg>
        <pc:spChg chg="add del">
          <ac:chgData name="Qahtan, A.A.A. (Hakim)" userId="2e0f559b-8f84-4ffd-87e2-eac7fe92b5e6" providerId="ADAL" clId="{6E9D1478-BB00-428C-9801-AEDB4433F89F}" dt="2020-02-17T17:35:27.805" v="5340" actId="478"/>
          <ac:spMkLst>
            <pc:docMk/>
            <pc:sldMk cId="3262730010" sldId="293"/>
            <ac:spMk id="7" creationId="{082CDD0C-B671-42CC-9864-7E94D55BBE53}"/>
          </ac:spMkLst>
        </pc:spChg>
        <pc:spChg chg="add del">
          <ac:chgData name="Qahtan, A.A.A. (Hakim)" userId="2e0f559b-8f84-4ffd-87e2-eac7fe92b5e6" providerId="ADAL" clId="{6E9D1478-BB00-428C-9801-AEDB4433F89F}" dt="2020-02-17T17:35:27.805" v="5340" actId="478"/>
          <ac:spMkLst>
            <pc:docMk/>
            <pc:sldMk cId="3262730010" sldId="293"/>
            <ac:spMk id="8" creationId="{3348E192-3694-4E65-BBEF-046DCA8D0204}"/>
          </ac:spMkLst>
        </pc:spChg>
        <pc:spChg chg="add del">
          <ac:chgData name="Qahtan, A.A.A. (Hakim)" userId="2e0f559b-8f84-4ffd-87e2-eac7fe92b5e6" providerId="ADAL" clId="{6E9D1478-BB00-428C-9801-AEDB4433F89F}" dt="2020-02-17T17:34:37.383" v="5324" actId="26606"/>
          <ac:spMkLst>
            <pc:docMk/>
            <pc:sldMk cId="3262730010" sldId="293"/>
            <ac:spMk id="14" creationId="{4A4E7906-2E97-41E3-B042-F13FD1D64D02}"/>
          </ac:spMkLst>
        </pc:spChg>
        <pc:spChg chg="add del">
          <ac:chgData name="Qahtan, A.A.A. (Hakim)" userId="2e0f559b-8f84-4ffd-87e2-eac7fe92b5e6" providerId="ADAL" clId="{6E9D1478-BB00-428C-9801-AEDB4433F89F}" dt="2020-02-17T17:34:37.383" v="5324" actId="26606"/>
          <ac:spMkLst>
            <pc:docMk/>
            <pc:sldMk cId="3262730010" sldId="293"/>
            <ac:spMk id="16" creationId="{3276E0C7-D588-440B-8F4A-876392DB718F}"/>
          </ac:spMkLst>
        </pc:spChg>
        <pc:spChg chg="add mod">
          <ac:chgData name="Qahtan, A.A.A. (Hakim)" userId="2e0f559b-8f84-4ffd-87e2-eac7fe92b5e6" providerId="ADAL" clId="{6E9D1478-BB00-428C-9801-AEDB4433F89F}" dt="2020-02-17T23:18:01.971" v="5730" actId="1038"/>
          <ac:spMkLst>
            <pc:docMk/>
            <pc:sldMk cId="3262730010" sldId="293"/>
            <ac:spMk id="17" creationId="{7D0BD3FB-A751-48B9-9C2B-3EA58460266C}"/>
          </ac:spMkLst>
        </pc:spChg>
        <pc:spChg chg="add del">
          <ac:chgData name="Qahtan, A.A.A. (Hakim)" userId="2e0f559b-8f84-4ffd-87e2-eac7fe92b5e6" providerId="ADAL" clId="{6E9D1478-BB00-428C-9801-AEDB4433F89F}" dt="2020-02-17T17:35:27.805" v="5340" actId="478"/>
          <ac:spMkLst>
            <pc:docMk/>
            <pc:sldMk cId="3262730010" sldId="293"/>
            <ac:spMk id="19" creationId="{F887009E-C92C-44EB-B6E5-8CD819A72EEC}"/>
          </ac:spMkLst>
        </pc:spChg>
        <pc:spChg chg="add del">
          <ac:chgData name="Qahtan, A.A.A. (Hakim)" userId="2e0f559b-8f84-4ffd-87e2-eac7fe92b5e6" providerId="ADAL" clId="{6E9D1478-BB00-428C-9801-AEDB4433F89F}" dt="2020-02-17T17:35:27.805" v="5340" actId="478"/>
          <ac:spMkLst>
            <pc:docMk/>
            <pc:sldMk cId="3262730010" sldId="293"/>
            <ac:spMk id="20" creationId="{15617CF2-FEE0-441A-9FFF-AC57AE764D41}"/>
          </ac:spMkLst>
        </pc:spChg>
        <pc:spChg chg="add del">
          <ac:chgData name="Qahtan, A.A.A. (Hakim)" userId="2e0f559b-8f84-4ffd-87e2-eac7fe92b5e6" providerId="ADAL" clId="{6E9D1478-BB00-428C-9801-AEDB4433F89F}" dt="2020-02-17T17:39:15.228" v="5401"/>
          <ac:spMkLst>
            <pc:docMk/>
            <pc:sldMk cId="3262730010" sldId="293"/>
            <ac:spMk id="21" creationId="{B8CAC588-19E6-448C-AE93-859EA3C198D9}"/>
          </ac:spMkLst>
        </pc:spChg>
        <pc:spChg chg="add mod">
          <ac:chgData name="Qahtan, A.A.A. (Hakim)" userId="2e0f559b-8f84-4ffd-87e2-eac7fe92b5e6" providerId="ADAL" clId="{6E9D1478-BB00-428C-9801-AEDB4433F89F}" dt="2020-02-17T23:18:01.971" v="5730" actId="1038"/>
          <ac:spMkLst>
            <pc:docMk/>
            <pc:sldMk cId="3262730010" sldId="293"/>
            <ac:spMk id="23" creationId="{58689362-D4F1-483F-80E9-5276BC892433}"/>
          </ac:spMkLst>
        </pc:spChg>
        <pc:graphicFrameChg chg="add mod modGraphic">
          <ac:chgData name="Qahtan, A.A.A. (Hakim)" userId="2e0f559b-8f84-4ffd-87e2-eac7fe92b5e6" providerId="ADAL" clId="{6E9D1478-BB00-428C-9801-AEDB4433F89F}" dt="2020-02-17T23:18:01.971" v="5730" actId="1038"/>
          <ac:graphicFrameMkLst>
            <pc:docMk/>
            <pc:sldMk cId="3262730010" sldId="293"/>
            <ac:graphicFrameMk id="3" creationId="{D38C8B55-C8B2-400F-BC58-BD51E7CF86F4}"/>
          </ac:graphicFrameMkLst>
        </pc:graphicFrameChg>
        <pc:graphicFrameChg chg="add mod modGraphic">
          <ac:chgData name="Qahtan, A.A.A. (Hakim)" userId="2e0f559b-8f84-4ffd-87e2-eac7fe92b5e6" providerId="ADAL" clId="{6E9D1478-BB00-428C-9801-AEDB4433F89F}" dt="2020-02-17T23:18:01.971" v="5730" actId="1038"/>
          <ac:graphicFrameMkLst>
            <pc:docMk/>
            <pc:sldMk cId="3262730010" sldId="293"/>
            <ac:graphicFrameMk id="15" creationId="{639EFB21-ADDD-461B-A452-5A4609BDD5C3}"/>
          </ac:graphicFrameMkLst>
        </pc:graphicFrameChg>
        <pc:graphicFrameChg chg="add del">
          <ac:chgData name="Qahtan, A.A.A. (Hakim)" userId="2e0f559b-8f84-4ffd-87e2-eac7fe92b5e6" providerId="ADAL" clId="{6E9D1478-BB00-428C-9801-AEDB4433F89F}" dt="2020-02-17T17:39:15.228" v="5401"/>
          <ac:graphicFrameMkLst>
            <pc:docMk/>
            <pc:sldMk cId="3262730010" sldId="293"/>
            <ac:graphicFrameMk id="18" creationId="{488BFAEB-59C5-4C7A-BCC1-C794F6E969BD}"/>
          </ac:graphicFrameMkLst>
        </pc:graphicFrameChg>
        <pc:graphicFrameChg chg="add mod modGraphic">
          <ac:chgData name="Qahtan, A.A.A. (Hakim)" userId="2e0f559b-8f84-4ffd-87e2-eac7fe92b5e6" providerId="ADAL" clId="{6E9D1478-BB00-428C-9801-AEDB4433F89F}" dt="2020-02-17T23:18:01.971" v="5730" actId="1038"/>
          <ac:graphicFrameMkLst>
            <pc:docMk/>
            <pc:sldMk cId="3262730010" sldId="293"/>
            <ac:graphicFrameMk id="22" creationId="{D880172C-05B1-4E42-B14F-4AA67BCEA05B}"/>
          </ac:graphicFrameMkLst>
        </pc:graphicFrameChg>
        <pc:picChg chg="add del mod">
          <ac:chgData name="Qahtan, A.A.A. (Hakim)" userId="2e0f559b-8f84-4ffd-87e2-eac7fe92b5e6" providerId="ADAL" clId="{6E9D1478-BB00-428C-9801-AEDB4433F89F}" dt="2020-02-17T17:34:37.973" v="5325"/>
          <ac:picMkLst>
            <pc:docMk/>
            <pc:sldMk cId="3262730010" sldId="293"/>
            <ac:picMk id="9" creationId="{31C25694-4DAF-4DCE-9CE8-2ED4FE80D8C9}"/>
          </ac:picMkLst>
        </pc:picChg>
        <pc:picChg chg="add del">
          <ac:chgData name="Qahtan, A.A.A. (Hakim)" userId="2e0f559b-8f84-4ffd-87e2-eac7fe92b5e6" providerId="ADAL" clId="{6E9D1478-BB00-428C-9801-AEDB4433F89F}" dt="2020-02-17T17:34:54.330" v="5334" actId="478"/>
          <ac:picMkLst>
            <pc:docMk/>
            <pc:sldMk cId="3262730010" sldId="293"/>
            <ac:picMk id="11" creationId="{F4B22BAA-0CBE-4C70-AD01-1D4FC2AEC786}"/>
          </ac:picMkLst>
        </pc:picChg>
      </pc:sldChg>
      <pc:sldChg chg="addSp delSp modSp add">
        <pc:chgData name="Qahtan, A.A.A. (Hakim)" userId="2e0f559b-8f84-4ffd-87e2-eac7fe92b5e6" providerId="ADAL" clId="{6E9D1478-BB00-428C-9801-AEDB4433F89F}" dt="2020-02-17T23:18:13.746" v="5757" actId="1038"/>
        <pc:sldMkLst>
          <pc:docMk/>
          <pc:sldMk cId="545918098" sldId="294"/>
        </pc:sldMkLst>
        <pc:spChg chg="mod">
          <ac:chgData name="Qahtan, A.A.A. (Hakim)" userId="2e0f559b-8f84-4ffd-87e2-eac7fe92b5e6" providerId="ADAL" clId="{6E9D1478-BB00-428C-9801-AEDB4433F89F}" dt="2020-02-17T22:57:51.944" v="5504" actId="20577"/>
          <ac:spMkLst>
            <pc:docMk/>
            <pc:sldMk cId="545918098" sldId="294"/>
            <ac:spMk id="2" creationId="{285AF5F2-267A-4A6E-AAB7-2C088BAE714C}"/>
          </ac:spMkLst>
        </pc:spChg>
        <pc:spChg chg="mod">
          <ac:chgData name="Qahtan, A.A.A. (Hakim)" userId="2e0f559b-8f84-4ffd-87e2-eac7fe92b5e6" providerId="ADAL" clId="{6E9D1478-BB00-428C-9801-AEDB4433F89F}" dt="2020-02-17T22:57:57.133" v="5506" actId="20577"/>
          <ac:spMkLst>
            <pc:docMk/>
            <pc:sldMk cId="545918098" sldId="294"/>
            <ac:spMk id="5" creationId="{CDDB1FA9-E983-4B1F-A3ED-1B02562B98B5}"/>
          </ac:spMkLst>
        </pc:spChg>
        <pc:spChg chg="mod">
          <ac:chgData name="Qahtan, A.A.A. (Hakim)" userId="2e0f559b-8f84-4ffd-87e2-eac7fe92b5e6" providerId="ADAL" clId="{6E9D1478-BB00-428C-9801-AEDB4433F89F}" dt="2020-02-17T23:18:13.746" v="5757" actId="1038"/>
          <ac:spMkLst>
            <pc:docMk/>
            <pc:sldMk cId="545918098" sldId="294"/>
            <ac:spMk id="6" creationId="{5BA9C3EF-BA83-42C4-9F87-4A835E8CA839}"/>
          </ac:spMkLst>
        </pc:spChg>
        <pc:spChg chg="mod">
          <ac:chgData name="Qahtan, A.A.A. (Hakim)" userId="2e0f559b-8f84-4ffd-87e2-eac7fe92b5e6" providerId="ADAL" clId="{6E9D1478-BB00-428C-9801-AEDB4433F89F}" dt="2020-02-17T23:18:13.746" v="5757" actId="1038"/>
          <ac:spMkLst>
            <pc:docMk/>
            <pc:sldMk cId="545918098" sldId="294"/>
            <ac:spMk id="17" creationId="{7D0BD3FB-A751-48B9-9C2B-3EA58460266C}"/>
          </ac:spMkLst>
        </pc:spChg>
        <pc:spChg chg="mod">
          <ac:chgData name="Qahtan, A.A.A. (Hakim)" userId="2e0f559b-8f84-4ffd-87e2-eac7fe92b5e6" providerId="ADAL" clId="{6E9D1478-BB00-428C-9801-AEDB4433F89F}" dt="2020-02-17T23:18:13.746" v="5757" actId="1038"/>
          <ac:spMkLst>
            <pc:docMk/>
            <pc:sldMk cId="545918098" sldId="294"/>
            <ac:spMk id="23" creationId="{58689362-D4F1-483F-80E9-5276BC892433}"/>
          </ac:spMkLst>
        </pc:spChg>
        <pc:graphicFrameChg chg="del modGraphic">
          <ac:chgData name="Qahtan, A.A.A. (Hakim)" userId="2e0f559b-8f84-4ffd-87e2-eac7fe92b5e6" providerId="ADAL" clId="{6E9D1478-BB00-428C-9801-AEDB4433F89F}" dt="2020-02-17T23:00:38.640" v="5528" actId="478"/>
          <ac:graphicFrameMkLst>
            <pc:docMk/>
            <pc:sldMk cId="545918098" sldId="294"/>
            <ac:graphicFrameMk id="3" creationId="{D38C8B55-C8B2-400F-BC58-BD51E7CF86F4}"/>
          </ac:graphicFrameMkLst>
        </pc:graphicFrameChg>
        <pc:graphicFrameChg chg="add mod">
          <ac:chgData name="Qahtan, A.A.A. (Hakim)" userId="2e0f559b-8f84-4ffd-87e2-eac7fe92b5e6" providerId="ADAL" clId="{6E9D1478-BB00-428C-9801-AEDB4433F89F}" dt="2020-02-17T23:18:13.746" v="5757" actId="1038"/>
          <ac:graphicFrameMkLst>
            <pc:docMk/>
            <pc:sldMk cId="545918098" sldId="294"/>
            <ac:graphicFrameMk id="10" creationId="{BC49A718-E0E8-4C15-AD25-70BC2E38B941}"/>
          </ac:graphicFrameMkLst>
        </pc:graphicFrameChg>
        <pc:graphicFrameChg chg="mod">
          <ac:chgData name="Qahtan, A.A.A. (Hakim)" userId="2e0f559b-8f84-4ffd-87e2-eac7fe92b5e6" providerId="ADAL" clId="{6E9D1478-BB00-428C-9801-AEDB4433F89F}" dt="2020-02-17T23:18:13.746" v="5757" actId="1038"/>
          <ac:graphicFrameMkLst>
            <pc:docMk/>
            <pc:sldMk cId="545918098" sldId="294"/>
            <ac:graphicFrameMk id="15" creationId="{639EFB21-ADDD-461B-A452-5A4609BDD5C3}"/>
          </ac:graphicFrameMkLst>
        </pc:graphicFrameChg>
        <pc:graphicFrameChg chg="mod modGraphic">
          <ac:chgData name="Qahtan, A.A.A. (Hakim)" userId="2e0f559b-8f84-4ffd-87e2-eac7fe92b5e6" providerId="ADAL" clId="{6E9D1478-BB00-428C-9801-AEDB4433F89F}" dt="2020-02-17T23:18:13.746" v="5757" actId="1038"/>
          <ac:graphicFrameMkLst>
            <pc:docMk/>
            <pc:sldMk cId="545918098" sldId="294"/>
            <ac:graphicFrameMk id="22" creationId="{D880172C-05B1-4E42-B14F-4AA67BCEA05B}"/>
          </ac:graphicFrameMkLst>
        </pc:graphicFrameChg>
      </pc:sldChg>
      <pc:sldChg chg="delSp add del setBg delDesignElem">
        <pc:chgData name="Qahtan, A.A.A. (Hakim)" userId="2e0f559b-8f84-4ffd-87e2-eac7fe92b5e6" providerId="ADAL" clId="{6E9D1478-BB00-428C-9801-AEDB4433F89F}" dt="2020-02-17T17:33:54.896" v="5311" actId="2696"/>
        <pc:sldMkLst>
          <pc:docMk/>
          <pc:sldMk cId="1675000132" sldId="294"/>
        </pc:sldMkLst>
        <pc:spChg chg="del">
          <ac:chgData name="Qahtan, A.A.A. (Hakim)" userId="2e0f559b-8f84-4ffd-87e2-eac7fe92b5e6" providerId="ADAL" clId="{6E9D1478-BB00-428C-9801-AEDB4433F89F}" dt="2020-02-17T17:33:32.683" v="5309"/>
          <ac:spMkLst>
            <pc:docMk/>
            <pc:sldMk cId="1675000132" sldId="294"/>
            <ac:spMk id="1029" creationId="{AB45A142-4255-493C-8284-5D566C121B10}"/>
          </ac:spMkLst>
        </pc:spChg>
        <pc:cxnChg chg="del">
          <ac:chgData name="Qahtan, A.A.A. (Hakim)" userId="2e0f559b-8f84-4ffd-87e2-eac7fe92b5e6" providerId="ADAL" clId="{6E9D1478-BB00-428C-9801-AEDB4433F89F}" dt="2020-02-17T17:33:32.683" v="5309"/>
          <ac:cxnSpMkLst>
            <pc:docMk/>
            <pc:sldMk cId="1675000132" sldId="294"/>
            <ac:cxnSpMk id="1031" creationId="{38FB9660-F42F-4313-BBC4-47C007FE484C}"/>
          </ac:cxnSpMkLst>
        </pc:cxnChg>
      </pc:sldChg>
      <pc:sldChg chg="modSp add">
        <pc:chgData name="Qahtan, A.A.A. (Hakim)" userId="2e0f559b-8f84-4ffd-87e2-eac7fe92b5e6" providerId="ADAL" clId="{6E9D1478-BB00-428C-9801-AEDB4433F89F}" dt="2020-02-17T23:18:21.208" v="5781" actId="1038"/>
        <pc:sldMkLst>
          <pc:docMk/>
          <pc:sldMk cId="1139145506" sldId="295"/>
        </pc:sldMkLst>
        <pc:spChg chg="mod">
          <ac:chgData name="Qahtan, A.A.A. (Hakim)" userId="2e0f559b-8f84-4ffd-87e2-eac7fe92b5e6" providerId="ADAL" clId="{6E9D1478-BB00-428C-9801-AEDB4433F89F}" dt="2020-02-17T23:03:17.495" v="5565" actId="20577"/>
          <ac:spMkLst>
            <pc:docMk/>
            <pc:sldMk cId="1139145506" sldId="295"/>
            <ac:spMk id="2" creationId="{285AF5F2-267A-4A6E-AAB7-2C088BAE714C}"/>
          </ac:spMkLst>
        </pc:spChg>
        <pc:spChg chg="mod">
          <ac:chgData name="Qahtan, A.A.A. (Hakim)" userId="2e0f559b-8f84-4ffd-87e2-eac7fe92b5e6" providerId="ADAL" clId="{6E9D1478-BB00-428C-9801-AEDB4433F89F}" dt="2020-02-17T23:03:08.694" v="5553" actId="16959"/>
          <ac:spMkLst>
            <pc:docMk/>
            <pc:sldMk cId="1139145506" sldId="295"/>
            <ac:spMk id="5" creationId="{CDDB1FA9-E983-4B1F-A3ED-1B02562B98B5}"/>
          </ac:spMkLst>
        </pc:spChg>
        <pc:spChg chg="mod">
          <ac:chgData name="Qahtan, A.A.A. (Hakim)" userId="2e0f559b-8f84-4ffd-87e2-eac7fe92b5e6" providerId="ADAL" clId="{6E9D1478-BB00-428C-9801-AEDB4433F89F}" dt="2020-02-17T23:18:21.208" v="5781" actId="1038"/>
          <ac:spMkLst>
            <pc:docMk/>
            <pc:sldMk cId="1139145506" sldId="295"/>
            <ac:spMk id="6" creationId="{5BA9C3EF-BA83-42C4-9F87-4A835E8CA839}"/>
          </ac:spMkLst>
        </pc:spChg>
        <pc:spChg chg="mod">
          <ac:chgData name="Qahtan, A.A.A. (Hakim)" userId="2e0f559b-8f84-4ffd-87e2-eac7fe92b5e6" providerId="ADAL" clId="{6E9D1478-BB00-428C-9801-AEDB4433F89F}" dt="2020-02-17T23:18:21.208" v="5781" actId="1038"/>
          <ac:spMkLst>
            <pc:docMk/>
            <pc:sldMk cId="1139145506" sldId="295"/>
            <ac:spMk id="17" creationId="{7D0BD3FB-A751-48B9-9C2B-3EA58460266C}"/>
          </ac:spMkLst>
        </pc:spChg>
        <pc:spChg chg="mod">
          <ac:chgData name="Qahtan, A.A.A. (Hakim)" userId="2e0f559b-8f84-4ffd-87e2-eac7fe92b5e6" providerId="ADAL" clId="{6E9D1478-BB00-428C-9801-AEDB4433F89F}" dt="2020-02-17T23:18:21.208" v="5781" actId="1038"/>
          <ac:spMkLst>
            <pc:docMk/>
            <pc:sldMk cId="1139145506" sldId="295"/>
            <ac:spMk id="23" creationId="{58689362-D4F1-483F-80E9-5276BC892433}"/>
          </ac:spMkLst>
        </pc:spChg>
        <pc:graphicFrameChg chg="mod">
          <ac:chgData name="Qahtan, A.A.A. (Hakim)" userId="2e0f559b-8f84-4ffd-87e2-eac7fe92b5e6" providerId="ADAL" clId="{6E9D1478-BB00-428C-9801-AEDB4433F89F}" dt="2020-02-17T23:18:21.208" v="5781" actId="1038"/>
          <ac:graphicFrameMkLst>
            <pc:docMk/>
            <pc:sldMk cId="1139145506" sldId="295"/>
            <ac:graphicFrameMk id="10" creationId="{BC49A718-E0E8-4C15-AD25-70BC2E38B941}"/>
          </ac:graphicFrameMkLst>
        </pc:graphicFrameChg>
        <pc:graphicFrameChg chg="mod">
          <ac:chgData name="Qahtan, A.A.A. (Hakim)" userId="2e0f559b-8f84-4ffd-87e2-eac7fe92b5e6" providerId="ADAL" clId="{6E9D1478-BB00-428C-9801-AEDB4433F89F}" dt="2020-02-17T23:18:21.208" v="5781" actId="1038"/>
          <ac:graphicFrameMkLst>
            <pc:docMk/>
            <pc:sldMk cId="1139145506" sldId="295"/>
            <ac:graphicFrameMk id="15" creationId="{639EFB21-ADDD-461B-A452-5A4609BDD5C3}"/>
          </ac:graphicFrameMkLst>
        </pc:graphicFrameChg>
        <pc:graphicFrameChg chg="mod modGraphic">
          <ac:chgData name="Qahtan, A.A.A. (Hakim)" userId="2e0f559b-8f84-4ffd-87e2-eac7fe92b5e6" providerId="ADAL" clId="{6E9D1478-BB00-428C-9801-AEDB4433F89F}" dt="2020-02-17T23:18:21.208" v="5781" actId="1038"/>
          <ac:graphicFrameMkLst>
            <pc:docMk/>
            <pc:sldMk cId="1139145506" sldId="295"/>
            <ac:graphicFrameMk id="22" creationId="{D880172C-05B1-4E42-B14F-4AA67BCEA05B}"/>
          </ac:graphicFrameMkLst>
        </pc:graphicFrameChg>
      </pc:sldChg>
      <pc:sldChg chg="addSp delSp modSp add">
        <pc:chgData name="Qahtan, A.A.A. (Hakim)" userId="2e0f559b-8f84-4ffd-87e2-eac7fe92b5e6" providerId="ADAL" clId="{6E9D1478-BB00-428C-9801-AEDB4433F89F}" dt="2020-02-17T23:18:39.363" v="5803" actId="1038"/>
        <pc:sldMkLst>
          <pc:docMk/>
          <pc:sldMk cId="1867645168" sldId="296"/>
        </pc:sldMkLst>
        <pc:spChg chg="mod">
          <ac:chgData name="Qahtan, A.A.A. (Hakim)" userId="2e0f559b-8f84-4ffd-87e2-eac7fe92b5e6" providerId="ADAL" clId="{6E9D1478-BB00-428C-9801-AEDB4433F89F}" dt="2020-02-17T23:03:35.657" v="5576" actId="20577"/>
          <ac:spMkLst>
            <pc:docMk/>
            <pc:sldMk cId="1867645168" sldId="296"/>
            <ac:spMk id="2" creationId="{285AF5F2-267A-4A6E-AAB7-2C088BAE714C}"/>
          </ac:spMkLst>
        </pc:spChg>
        <pc:spChg chg="mod">
          <ac:chgData name="Qahtan, A.A.A. (Hakim)" userId="2e0f559b-8f84-4ffd-87e2-eac7fe92b5e6" providerId="ADAL" clId="{6E9D1478-BB00-428C-9801-AEDB4433F89F}" dt="2020-02-17T23:18:39.363" v="5803" actId="1038"/>
          <ac:spMkLst>
            <pc:docMk/>
            <pc:sldMk cId="1867645168" sldId="296"/>
            <ac:spMk id="5" creationId="{CDDB1FA9-E983-4B1F-A3ED-1B02562B98B5}"/>
          </ac:spMkLst>
        </pc:spChg>
        <pc:spChg chg="mod">
          <ac:chgData name="Qahtan, A.A.A. (Hakim)" userId="2e0f559b-8f84-4ffd-87e2-eac7fe92b5e6" providerId="ADAL" clId="{6E9D1478-BB00-428C-9801-AEDB4433F89F}" dt="2020-02-17T23:18:39.363" v="5803" actId="1038"/>
          <ac:spMkLst>
            <pc:docMk/>
            <pc:sldMk cId="1867645168" sldId="296"/>
            <ac:spMk id="6" creationId="{5BA9C3EF-BA83-42C4-9F87-4A835E8CA839}"/>
          </ac:spMkLst>
        </pc:spChg>
        <pc:spChg chg="del">
          <ac:chgData name="Qahtan, A.A.A. (Hakim)" userId="2e0f559b-8f84-4ffd-87e2-eac7fe92b5e6" providerId="ADAL" clId="{6E9D1478-BB00-428C-9801-AEDB4433F89F}" dt="2020-02-17T23:05:13.335" v="5604" actId="478"/>
          <ac:spMkLst>
            <pc:docMk/>
            <pc:sldMk cId="1867645168" sldId="296"/>
            <ac:spMk id="17" creationId="{7D0BD3FB-A751-48B9-9C2B-3EA58460266C}"/>
          </ac:spMkLst>
        </pc:spChg>
        <pc:spChg chg="del">
          <ac:chgData name="Qahtan, A.A.A. (Hakim)" userId="2e0f559b-8f84-4ffd-87e2-eac7fe92b5e6" providerId="ADAL" clId="{6E9D1478-BB00-428C-9801-AEDB4433F89F}" dt="2020-02-17T23:06:39.392" v="5616" actId="478"/>
          <ac:spMkLst>
            <pc:docMk/>
            <pc:sldMk cId="1867645168" sldId="296"/>
            <ac:spMk id="23" creationId="{58689362-D4F1-483F-80E9-5276BC892433}"/>
          </ac:spMkLst>
        </pc:spChg>
        <pc:graphicFrameChg chg="mod modGraphic">
          <ac:chgData name="Qahtan, A.A.A. (Hakim)" userId="2e0f559b-8f84-4ffd-87e2-eac7fe92b5e6" providerId="ADAL" clId="{6E9D1478-BB00-428C-9801-AEDB4433F89F}" dt="2020-02-17T23:18:39.363" v="5803" actId="1038"/>
          <ac:graphicFrameMkLst>
            <pc:docMk/>
            <pc:sldMk cId="1867645168" sldId="296"/>
            <ac:graphicFrameMk id="10" creationId="{BC49A718-E0E8-4C15-AD25-70BC2E38B941}"/>
          </ac:graphicFrameMkLst>
        </pc:graphicFrameChg>
        <pc:graphicFrameChg chg="add del mod">
          <ac:chgData name="Qahtan, A.A.A. (Hakim)" userId="2e0f559b-8f84-4ffd-87e2-eac7fe92b5e6" providerId="ADAL" clId="{6E9D1478-BB00-428C-9801-AEDB4433F89F}" dt="2020-02-17T23:06:48.917" v="5619" actId="478"/>
          <ac:graphicFrameMkLst>
            <pc:docMk/>
            <pc:sldMk cId="1867645168" sldId="296"/>
            <ac:graphicFrameMk id="11" creationId="{416AEF7A-2B24-49EC-8E80-565ED4FB62A1}"/>
          </ac:graphicFrameMkLst>
        </pc:graphicFrameChg>
        <pc:graphicFrameChg chg="add mod modGraphic">
          <ac:chgData name="Qahtan, A.A.A. (Hakim)" userId="2e0f559b-8f84-4ffd-87e2-eac7fe92b5e6" providerId="ADAL" clId="{6E9D1478-BB00-428C-9801-AEDB4433F89F}" dt="2020-02-17T23:18:39.363" v="5803" actId="1038"/>
          <ac:graphicFrameMkLst>
            <pc:docMk/>
            <pc:sldMk cId="1867645168" sldId="296"/>
            <ac:graphicFrameMk id="12" creationId="{F37BBD4D-56D6-44F0-8F71-85BB3A6FB6DB}"/>
          </ac:graphicFrameMkLst>
        </pc:graphicFrameChg>
        <pc:graphicFrameChg chg="del">
          <ac:chgData name="Qahtan, A.A.A. (Hakim)" userId="2e0f559b-8f84-4ffd-87e2-eac7fe92b5e6" providerId="ADAL" clId="{6E9D1478-BB00-428C-9801-AEDB4433F89F}" dt="2020-02-17T23:05:10.430" v="5603" actId="478"/>
          <ac:graphicFrameMkLst>
            <pc:docMk/>
            <pc:sldMk cId="1867645168" sldId="296"/>
            <ac:graphicFrameMk id="15" creationId="{639EFB21-ADDD-461B-A452-5A4609BDD5C3}"/>
          </ac:graphicFrameMkLst>
        </pc:graphicFrameChg>
        <pc:graphicFrameChg chg="del">
          <ac:chgData name="Qahtan, A.A.A. (Hakim)" userId="2e0f559b-8f84-4ffd-87e2-eac7fe92b5e6" providerId="ADAL" clId="{6E9D1478-BB00-428C-9801-AEDB4433F89F}" dt="2020-02-17T23:06:34.325" v="5615" actId="478"/>
          <ac:graphicFrameMkLst>
            <pc:docMk/>
            <pc:sldMk cId="1867645168" sldId="296"/>
            <ac:graphicFrameMk id="22" creationId="{D880172C-05B1-4E42-B14F-4AA67BCEA05B}"/>
          </ac:graphicFrameMkLst>
        </pc:graphicFrameChg>
      </pc:sldChg>
      <pc:sldChg chg="addSp delSp modSp add">
        <pc:chgData name="Qahtan, A.A.A. (Hakim)" userId="2e0f559b-8f84-4ffd-87e2-eac7fe92b5e6" providerId="ADAL" clId="{6E9D1478-BB00-428C-9801-AEDB4433F89F}" dt="2020-02-17T23:21:46.199" v="5869" actId="1037"/>
        <pc:sldMkLst>
          <pc:docMk/>
          <pc:sldMk cId="332088965" sldId="297"/>
        </pc:sldMkLst>
        <pc:spChg chg="mod">
          <ac:chgData name="Qahtan, A.A.A. (Hakim)" userId="2e0f559b-8f84-4ffd-87e2-eac7fe92b5e6" providerId="ADAL" clId="{6E9D1478-BB00-428C-9801-AEDB4433F89F}" dt="2020-02-17T23:18:53.788" v="5814" actId="20577"/>
          <ac:spMkLst>
            <pc:docMk/>
            <pc:sldMk cId="332088965" sldId="297"/>
            <ac:spMk id="2" creationId="{285AF5F2-267A-4A6E-AAB7-2C088BAE714C}"/>
          </ac:spMkLst>
        </pc:spChg>
        <pc:spChg chg="mod">
          <ac:chgData name="Qahtan, A.A.A. (Hakim)" userId="2e0f559b-8f84-4ffd-87e2-eac7fe92b5e6" providerId="ADAL" clId="{6E9D1478-BB00-428C-9801-AEDB4433F89F}" dt="2020-02-17T23:21:46.199" v="5869" actId="1037"/>
          <ac:spMkLst>
            <pc:docMk/>
            <pc:sldMk cId="332088965" sldId="297"/>
            <ac:spMk id="5" creationId="{CDDB1FA9-E983-4B1F-A3ED-1B02562B98B5}"/>
          </ac:spMkLst>
        </pc:spChg>
        <pc:spChg chg="mod">
          <ac:chgData name="Qahtan, A.A.A. (Hakim)" userId="2e0f559b-8f84-4ffd-87e2-eac7fe92b5e6" providerId="ADAL" clId="{6E9D1478-BB00-428C-9801-AEDB4433F89F}" dt="2020-02-17T23:21:46.199" v="5869" actId="1037"/>
          <ac:spMkLst>
            <pc:docMk/>
            <pc:sldMk cId="332088965" sldId="297"/>
            <ac:spMk id="6" creationId="{5BA9C3EF-BA83-42C4-9F87-4A835E8CA839}"/>
          </ac:spMkLst>
        </pc:spChg>
        <pc:graphicFrameChg chg="add mod modGraphic">
          <ac:chgData name="Qahtan, A.A.A. (Hakim)" userId="2e0f559b-8f84-4ffd-87e2-eac7fe92b5e6" providerId="ADAL" clId="{6E9D1478-BB00-428C-9801-AEDB4433F89F}" dt="2020-02-17T23:21:46.199" v="5869" actId="1037"/>
          <ac:graphicFrameMkLst>
            <pc:docMk/>
            <pc:sldMk cId="332088965" sldId="297"/>
            <ac:graphicFrameMk id="7" creationId="{8EED6C20-CD4C-445C-8A86-AF8978216D12}"/>
          </ac:graphicFrameMkLst>
        </pc:graphicFrameChg>
        <pc:graphicFrameChg chg="mod">
          <ac:chgData name="Qahtan, A.A.A. (Hakim)" userId="2e0f559b-8f84-4ffd-87e2-eac7fe92b5e6" providerId="ADAL" clId="{6E9D1478-BB00-428C-9801-AEDB4433F89F}" dt="2020-02-17T23:21:46.199" v="5869" actId="1037"/>
          <ac:graphicFrameMkLst>
            <pc:docMk/>
            <pc:sldMk cId="332088965" sldId="297"/>
            <ac:graphicFrameMk id="10" creationId="{BC49A718-E0E8-4C15-AD25-70BC2E38B941}"/>
          </ac:graphicFrameMkLst>
        </pc:graphicFrameChg>
        <pc:graphicFrameChg chg="del">
          <ac:chgData name="Qahtan, A.A.A. (Hakim)" userId="2e0f559b-8f84-4ffd-87e2-eac7fe92b5e6" providerId="ADAL" clId="{6E9D1478-BB00-428C-9801-AEDB4433F89F}" dt="2020-02-17T23:20:39.291" v="5825" actId="478"/>
          <ac:graphicFrameMkLst>
            <pc:docMk/>
            <pc:sldMk cId="332088965" sldId="297"/>
            <ac:graphicFrameMk id="12" creationId="{F37BBD4D-56D6-44F0-8F71-85BB3A6FB6DB}"/>
          </ac:graphicFrameMkLst>
        </pc:graphicFrameChg>
      </pc:sldChg>
      <pc:sldChg chg="add">
        <pc:chgData name="Qahtan, A.A.A. (Hakim)" userId="2e0f559b-8f84-4ffd-87e2-eac7fe92b5e6" providerId="ADAL" clId="{6E9D1478-BB00-428C-9801-AEDB4433F89F}" dt="2020-02-17T23:21:55.377" v="5870"/>
        <pc:sldMkLst>
          <pc:docMk/>
          <pc:sldMk cId="2260447024" sldId="298"/>
        </pc:sldMkLst>
      </pc:sldChg>
      <pc:sldChg chg="addSp delSp modSp add del">
        <pc:chgData name="Qahtan, A.A.A. (Hakim)" userId="2e0f559b-8f84-4ffd-87e2-eac7fe92b5e6" providerId="ADAL" clId="{6E9D1478-BB00-428C-9801-AEDB4433F89F}" dt="2020-02-18T00:21:00.192" v="6124" actId="2696"/>
        <pc:sldMkLst>
          <pc:docMk/>
          <pc:sldMk cId="2467523314" sldId="299"/>
        </pc:sldMkLst>
        <pc:spChg chg="mod">
          <ac:chgData name="Qahtan, A.A.A. (Hakim)" userId="2e0f559b-8f84-4ffd-87e2-eac7fe92b5e6" providerId="ADAL" clId="{6E9D1478-BB00-428C-9801-AEDB4433F89F}" dt="2020-02-18T00:11:19.877" v="6016" actId="20577"/>
          <ac:spMkLst>
            <pc:docMk/>
            <pc:sldMk cId="2467523314" sldId="299"/>
            <ac:spMk id="2" creationId="{285AF5F2-267A-4A6E-AAB7-2C088BAE714C}"/>
          </ac:spMkLst>
        </pc:spChg>
        <pc:spChg chg="add del mod">
          <ac:chgData name="Qahtan, A.A.A. (Hakim)" userId="2e0f559b-8f84-4ffd-87e2-eac7fe92b5e6" providerId="ADAL" clId="{6E9D1478-BB00-428C-9801-AEDB4433F89F}" dt="2020-02-18T00:11:34.424" v="6019" actId="478"/>
          <ac:spMkLst>
            <pc:docMk/>
            <pc:sldMk cId="2467523314" sldId="299"/>
            <ac:spMk id="4" creationId="{63298E21-52CE-4862-887C-8252A40A8D6E}"/>
          </ac:spMkLst>
        </pc:spChg>
        <pc:spChg chg="del mod">
          <ac:chgData name="Qahtan, A.A.A. (Hakim)" userId="2e0f559b-8f84-4ffd-87e2-eac7fe92b5e6" providerId="ADAL" clId="{6E9D1478-BB00-428C-9801-AEDB4433F89F}" dt="2020-02-18T00:11:23.916" v="6017" actId="478"/>
          <ac:spMkLst>
            <pc:docMk/>
            <pc:sldMk cId="2467523314" sldId="299"/>
            <ac:spMk id="5" creationId="{CDDB1FA9-E983-4B1F-A3ED-1B02562B98B5}"/>
          </ac:spMkLst>
        </pc:spChg>
        <pc:spChg chg="del">
          <ac:chgData name="Qahtan, A.A.A. (Hakim)" userId="2e0f559b-8f84-4ffd-87e2-eac7fe92b5e6" providerId="ADAL" clId="{6E9D1478-BB00-428C-9801-AEDB4433F89F}" dt="2020-02-18T00:10:17.240" v="5991" actId="478"/>
          <ac:spMkLst>
            <pc:docMk/>
            <pc:sldMk cId="2467523314" sldId="299"/>
            <ac:spMk id="6" creationId="{5BA9C3EF-BA83-42C4-9F87-4A835E8CA839}"/>
          </ac:spMkLst>
        </pc:spChg>
        <pc:spChg chg="add mod">
          <ac:chgData name="Qahtan, A.A.A. (Hakim)" userId="2e0f559b-8f84-4ffd-87e2-eac7fe92b5e6" providerId="ADAL" clId="{6E9D1478-BB00-428C-9801-AEDB4433F89F}" dt="2020-02-18T00:19:49.530" v="6122" actId="2711"/>
          <ac:spMkLst>
            <pc:docMk/>
            <pc:sldMk cId="2467523314" sldId="299"/>
            <ac:spMk id="11" creationId="{C45A49BA-F1EE-4748-AA1D-3967F9097D38}"/>
          </ac:spMkLst>
        </pc:spChg>
        <pc:spChg chg="del">
          <ac:chgData name="Qahtan, A.A.A. (Hakim)" userId="2e0f559b-8f84-4ffd-87e2-eac7fe92b5e6" providerId="ADAL" clId="{6E9D1478-BB00-428C-9801-AEDB4433F89F}" dt="2020-02-18T00:10:17.240" v="5991" actId="478"/>
          <ac:spMkLst>
            <pc:docMk/>
            <pc:sldMk cId="2467523314" sldId="299"/>
            <ac:spMk id="17" creationId="{7D0BD3FB-A751-48B9-9C2B-3EA58460266C}"/>
          </ac:spMkLst>
        </pc:spChg>
        <pc:spChg chg="del mod">
          <ac:chgData name="Qahtan, A.A.A. (Hakim)" userId="2e0f559b-8f84-4ffd-87e2-eac7fe92b5e6" providerId="ADAL" clId="{6E9D1478-BB00-428C-9801-AEDB4433F89F}" dt="2020-02-18T00:10:17.240" v="5991" actId="478"/>
          <ac:spMkLst>
            <pc:docMk/>
            <pc:sldMk cId="2467523314" sldId="299"/>
            <ac:spMk id="23" creationId="{58689362-D4F1-483F-80E9-5276BC892433}"/>
          </ac:spMkLst>
        </pc:spChg>
        <pc:graphicFrameChg chg="del">
          <ac:chgData name="Qahtan, A.A.A. (Hakim)" userId="2e0f559b-8f84-4ffd-87e2-eac7fe92b5e6" providerId="ADAL" clId="{6E9D1478-BB00-428C-9801-AEDB4433F89F}" dt="2020-02-18T00:10:17.240" v="5991" actId="478"/>
          <ac:graphicFrameMkLst>
            <pc:docMk/>
            <pc:sldMk cId="2467523314" sldId="299"/>
            <ac:graphicFrameMk id="10" creationId="{BC49A718-E0E8-4C15-AD25-70BC2E38B941}"/>
          </ac:graphicFrameMkLst>
        </pc:graphicFrameChg>
        <pc:graphicFrameChg chg="del modGraphic">
          <ac:chgData name="Qahtan, A.A.A. (Hakim)" userId="2e0f559b-8f84-4ffd-87e2-eac7fe92b5e6" providerId="ADAL" clId="{6E9D1478-BB00-428C-9801-AEDB4433F89F}" dt="2020-02-18T00:10:17.240" v="5991" actId="478"/>
          <ac:graphicFrameMkLst>
            <pc:docMk/>
            <pc:sldMk cId="2467523314" sldId="299"/>
            <ac:graphicFrameMk id="15" creationId="{639EFB21-ADDD-461B-A452-5A4609BDD5C3}"/>
          </ac:graphicFrameMkLst>
        </pc:graphicFrameChg>
        <pc:graphicFrameChg chg="del mod modGraphic">
          <ac:chgData name="Qahtan, A.A.A. (Hakim)" userId="2e0f559b-8f84-4ffd-87e2-eac7fe92b5e6" providerId="ADAL" clId="{6E9D1478-BB00-428C-9801-AEDB4433F89F}" dt="2020-02-18T00:10:17.240" v="5991" actId="478"/>
          <ac:graphicFrameMkLst>
            <pc:docMk/>
            <pc:sldMk cId="2467523314" sldId="299"/>
            <ac:graphicFrameMk id="22" creationId="{D880172C-05B1-4E42-B14F-4AA67BCEA05B}"/>
          </ac:graphicFrameMkLst>
        </pc:graphicFrameChg>
      </pc:sldChg>
      <pc:sldChg chg="add">
        <pc:chgData name="Qahtan, A.A.A. (Hakim)" userId="2e0f559b-8f84-4ffd-87e2-eac7fe92b5e6" providerId="ADAL" clId="{6E9D1478-BB00-428C-9801-AEDB4433F89F}" dt="2020-02-18T00:20:56.498" v="6123"/>
        <pc:sldMkLst>
          <pc:docMk/>
          <pc:sldMk cId="4141234067" sldId="300"/>
        </pc:sldMkLst>
      </pc:sldChg>
      <pc:sldChg chg="modSp add">
        <pc:chgData name="Qahtan, A.A.A. (Hakim)" userId="2e0f559b-8f84-4ffd-87e2-eac7fe92b5e6" providerId="ADAL" clId="{6E9D1478-BB00-428C-9801-AEDB4433F89F}" dt="2020-02-18T00:24:02.285" v="6190" actId="20577"/>
        <pc:sldMkLst>
          <pc:docMk/>
          <pc:sldMk cId="1939239639" sldId="301"/>
        </pc:sldMkLst>
        <pc:spChg chg="mod">
          <ac:chgData name="Qahtan, A.A.A. (Hakim)" userId="2e0f559b-8f84-4ffd-87e2-eac7fe92b5e6" providerId="ADAL" clId="{6E9D1478-BB00-428C-9801-AEDB4433F89F}" dt="2020-02-18T00:24:02.285" v="6190" actId="20577"/>
          <ac:spMkLst>
            <pc:docMk/>
            <pc:sldMk cId="1939239639" sldId="301"/>
            <ac:spMk id="2" creationId="{285AF5F2-267A-4A6E-AAB7-2C088BAE714C}"/>
          </ac:spMkLst>
        </pc:spChg>
        <pc:spChg chg="mod">
          <ac:chgData name="Qahtan, A.A.A. (Hakim)" userId="2e0f559b-8f84-4ffd-87e2-eac7fe92b5e6" providerId="ADAL" clId="{6E9D1478-BB00-428C-9801-AEDB4433F89F}" dt="2020-02-18T00:21:36.946" v="6144" actId="114"/>
          <ac:spMkLst>
            <pc:docMk/>
            <pc:sldMk cId="1939239639" sldId="301"/>
            <ac:spMk id="5" creationId="{CDDB1FA9-E983-4B1F-A3ED-1B02562B98B5}"/>
          </ac:spMkLst>
        </pc:spChg>
        <pc:spChg chg="mod">
          <ac:chgData name="Qahtan, A.A.A. (Hakim)" userId="2e0f559b-8f84-4ffd-87e2-eac7fe92b5e6" providerId="ADAL" clId="{6E9D1478-BB00-428C-9801-AEDB4433F89F}" dt="2020-02-18T00:23:53.411" v="6186" actId="1076"/>
          <ac:spMkLst>
            <pc:docMk/>
            <pc:sldMk cId="1939239639" sldId="301"/>
            <ac:spMk id="23" creationId="{58689362-D4F1-483F-80E9-5276BC892433}"/>
          </ac:spMkLst>
        </pc:spChg>
        <pc:graphicFrameChg chg="mod modGraphic">
          <ac:chgData name="Qahtan, A.A.A. (Hakim)" userId="2e0f559b-8f84-4ffd-87e2-eac7fe92b5e6" providerId="ADAL" clId="{6E9D1478-BB00-428C-9801-AEDB4433F89F}" dt="2020-02-18T00:23:43.931" v="6185"/>
          <ac:graphicFrameMkLst>
            <pc:docMk/>
            <pc:sldMk cId="1939239639" sldId="301"/>
            <ac:graphicFrameMk id="22" creationId="{D880172C-05B1-4E42-B14F-4AA67BCEA05B}"/>
          </ac:graphicFrameMkLst>
        </pc:graphicFrameChg>
      </pc:sldChg>
      <pc:sldChg chg="addSp delSp modSp add">
        <pc:chgData name="Qahtan, A.A.A. (Hakim)" userId="2e0f559b-8f84-4ffd-87e2-eac7fe92b5e6" providerId="ADAL" clId="{6E9D1478-BB00-428C-9801-AEDB4433F89F}" dt="2020-02-19T10:18:12.565" v="13142" actId="1076"/>
        <pc:sldMkLst>
          <pc:docMk/>
          <pc:sldMk cId="3506972681" sldId="302"/>
        </pc:sldMkLst>
        <pc:spChg chg="mod">
          <ac:chgData name="Qahtan, A.A.A. (Hakim)" userId="2e0f559b-8f84-4ffd-87e2-eac7fe92b5e6" providerId="ADAL" clId="{6E9D1478-BB00-428C-9801-AEDB4433F89F}" dt="2020-02-18T00:24:29.980" v="6211" actId="5793"/>
          <ac:spMkLst>
            <pc:docMk/>
            <pc:sldMk cId="3506972681" sldId="302"/>
            <ac:spMk id="2" creationId="{285AF5F2-267A-4A6E-AAB7-2C088BAE714C}"/>
          </ac:spMkLst>
        </pc:spChg>
        <pc:spChg chg="add del mod">
          <ac:chgData name="Qahtan, A.A.A. (Hakim)" userId="2e0f559b-8f84-4ffd-87e2-eac7fe92b5e6" providerId="ADAL" clId="{6E9D1478-BB00-428C-9801-AEDB4433F89F}" dt="2020-02-18T00:25:15.809" v="6220" actId="478"/>
          <ac:spMkLst>
            <pc:docMk/>
            <pc:sldMk cId="3506972681" sldId="302"/>
            <ac:spMk id="4" creationId="{B9FDFEEC-8AE8-477D-991E-79BB7C40466B}"/>
          </ac:spMkLst>
        </pc:spChg>
        <pc:spChg chg="del">
          <ac:chgData name="Qahtan, A.A.A. (Hakim)" userId="2e0f559b-8f84-4ffd-87e2-eac7fe92b5e6" providerId="ADAL" clId="{6E9D1478-BB00-428C-9801-AEDB4433F89F}" dt="2020-02-18T00:24:38.074" v="6212" actId="478"/>
          <ac:spMkLst>
            <pc:docMk/>
            <pc:sldMk cId="3506972681" sldId="302"/>
            <ac:spMk id="5" creationId="{CDDB1FA9-E983-4B1F-A3ED-1B02562B98B5}"/>
          </ac:spMkLst>
        </pc:spChg>
        <pc:spChg chg="mod">
          <ac:chgData name="Qahtan, A.A.A. (Hakim)" userId="2e0f559b-8f84-4ffd-87e2-eac7fe92b5e6" providerId="ADAL" clId="{6E9D1478-BB00-428C-9801-AEDB4433F89F}" dt="2020-02-18T00:25:24.418" v="6221" actId="1076"/>
          <ac:spMkLst>
            <pc:docMk/>
            <pc:sldMk cId="3506972681" sldId="302"/>
            <ac:spMk id="6" creationId="{5BA9C3EF-BA83-42C4-9F87-4A835E8CA839}"/>
          </ac:spMkLst>
        </pc:spChg>
        <pc:spChg chg="add mod">
          <ac:chgData name="Qahtan, A.A.A. (Hakim)" userId="2e0f559b-8f84-4ffd-87e2-eac7fe92b5e6" providerId="ADAL" clId="{6E9D1478-BB00-428C-9801-AEDB4433F89F}" dt="2020-02-18T00:43:56.237" v="6513" actId="1076"/>
          <ac:spMkLst>
            <pc:docMk/>
            <pc:sldMk cId="3506972681" sldId="302"/>
            <ac:spMk id="12" creationId="{A41B90DB-ECA2-42C0-9766-5F5522C515F4}"/>
          </ac:spMkLst>
        </pc:spChg>
        <pc:spChg chg="mod">
          <ac:chgData name="Qahtan, A.A.A. (Hakim)" userId="2e0f559b-8f84-4ffd-87e2-eac7fe92b5e6" providerId="ADAL" clId="{6E9D1478-BB00-428C-9801-AEDB4433F89F}" dt="2020-02-19T10:18:12.565" v="13142" actId="1076"/>
          <ac:spMkLst>
            <pc:docMk/>
            <pc:sldMk cId="3506972681" sldId="302"/>
            <ac:spMk id="17" creationId="{7D0BD3FB-A751-48B9-9C2B-3EA58460266C}"/>
          </ac:spMkLst>
        </pc:spChg>
        <pc:spChg chg="mod">
          <ac:chgData name="Qahtan, A.A.A. (Hakim)" userId="2e0f559b-8f84-4ffd-87e2-eac7fe92b5e6" providerId="ADAL" clId="{6E9D1478-BB00-428C-9801-AEDB4433F89F}" dt="2020-02-19T10:18:12.565" v="13142" actId="1076"/>
          <ac:spMkLst>
            <pc:docMk/>
            <pc:sldMk cId="3506972681" sldId="302"/>
            <ac:spMk id="23" creationId="{58689362-D4F1-483F-80E9-5276BC892433}"/>
          </ac:spMkLst>
        </pc:spChg>
        <pc:graphicFrameChg chg="mod modGraphic">
          <ac:chgData name="Qahtan, A.A.A. (Hakim)" userId="2e0f559b-8f84-4ffd-87e2-eac7fe92b5e6" providerId="ADAL" clId="{6E9D1478-BB00-428C-9801-AEDB4433F89F}" dt="2020-02-18T00:33:57.057" v="6348" actId="20577"/>
          <ac:graphicFrameMkLst>
            <pc:docMk/>
            <pc:sldMk cId="3506972681" sldId="302"/>
            <ac:graphicFrameMk id="10" creationId="{BC49A718-E0E8-4C15-AD25-70BC2E38B941}"/>
          </ac:graphicFrameMkLst>
        </pc:graphicFrameChg>
        <pc:graphicFrameChg chg="mod modGraphic">
          <ac:chgData name="Qahtan, A.A.A. (Hakim)" userId="2e0f559b-8f84-4ffd-87e2-eac7fe92b5e6" providerId="ADAL" clId="{6E9D1478-BB00-428C-9801-AEDB4433F89F}" dt="2020-02-19T10:18:12.565" v="13142" actId="1076"/>
          <ac:graphicFrameMkLst>
            <pc:docMk/>
            <pc:sldMk cId="3506972681" sldId="302"/>
            <ac:graphicFrameMk id="15" creationId="{639EFB21-ADDD-461B-A452-5A4609BDD5C3}"/>
          </ac:graphicFrameMkLst>
        </pc:graphicFrameChg>
        <pc:graphicFrameChg chg="mod modGraphic">
          <ac:chgData name="Qahtan, A.A.A. (Hakim)" userId="2e0f559b-8f84-4ffd-87e2-eac7fe92b5e6" providerId="ADAL" clId="{6E9D1478-BB00-428C-9801-AEDB4433F89F}" dt="2020-02-19T10:18:12.565" v="13142" actId="1076"/>
          <ac:graphicFrameMkLst>
            <pc:docMk/>
            <pc:sldMk cId="3506972681" sldId="302"/>
            <ac:graphicFrameMk id="22" creationId="{D880172C-05B1-4E42-B14F-4AA67BCEA05B}"/>
          </ac:graphicFrameMkLst>
        </pc:graphicFrameChg>
      </pc:sldChg>
      <pc:sldChg chg="addSp delSp modSp add">
        <pc:chgData name="Qahtan, A.A.A. (Hakim)" userId="2e0f559b-8f84-4ffd-87e2-eac7fe92b5e6" providerId="ADAL" clId="{6E9D1478-BB00-428C-9801-AEDB4433F89F}" dt="2020-02-19T10:18:33.229" v="13143" actId="1076"/>
        <pc:sldMkLst>
          <pc:docMk/>
          <pc:sldMk cId="1102612779" sldId="303"/>
        </pc:sldMkLst>
        <pc:spChg chg="mod">
          <ac:chgData name="Qahtan, A.A.A. (Hakim)" userId="2e0f559b-8f84-4ffd-87e2-eac7fe92b5e6" providerId="ADAL" clId="{6E9D1478-BB00-428C-9801-AEDB4433F89F}" dt="2020-02-18T00:44:33.410" v="6539" actId="20577"/>
          <ac:spMkLst>
            <pc:docMk/>
            <pc:sldMk cId="1102612779" sldId="303"/>
            <ac:spMk id="2" creationId="{285AF5F2-267A-4A6E-AAB7-2C088BAE714C}"/>
          </ac:spMkLst>
        </pc:spChg>
        <pc:spChg chg="add del mod">
          <ac:chgData name="Qahtan, A.A.A. (Hakim)" userId="2e0f559b-8f84-4ffd-87e2-eac7fe92b5e6" providerId="ADAL" clId="{6E9D1478-BB00-428C-9801-AEDB4433F89F}" dt="2020-02-18T00:50:09.395" v="6578" actId="478"/>
          <ac:spMkLst>
            <pc:docMk/>
            <pc:sldMk cId="1102612779" sldId="303"/>
            <ac:spMk id="4" creationId="{C349953F-CDE6-4144-BFF9-5EA7654FDD07}"/>
          </ac:spMkLst>
        </pc:spChg>
        <pc:spChg chg="del mod">
          <ac:chgData name="Qahtan, A.A.A. (Hakim)" userId="2e0f559b-8f84-4ffd-87e2-eac7fe92b5e6" providerId="ADAL" clId="{6E9D1478-BB00-428C-9801-AEDB4433F89F}" dt="2020-02-18T00:50:03.495" v="6576" actId="478"/>
          <ac:spMkLst>
            <pc:docMk/>
            <pc:sldMk cId="1102612779" sldId="303"/>
            <ac:spMk id="5" creationId="{CDDB1FA9-E983-4B1F-A3ED-1B02562B98B5}"/>
          </ac:spMkLst>
        </pc:spChg>
        <pc:spChg chg="mod">
          <ac:chgData name="Qahtan, A.A.A. (Hakim)" userId="2e0f559b-8f84-4ffd-87e2-eac7fe92b5e6" providerId="ADAL" clId="{6E9D1478-BB00-428C-9801-AEDB4433F89F}" dt="2020-02-18T00:46:13.110" v="6561" actId="1076"/>
          <ac:spMkLst>
            <pc:docMk/>
            <pc:sldMk cId="1102612779" sldId="303"/>
            <ac:spMk id="6" creationId="{5BA9C3EF-BA83-42C4-9F87-4A835E8CA839}"/>
          </ac:spMkLst>
        </pc:spChg>
        <pc:spChg chg="add mod">
          <ac:chgData name="Qahtan, A.A.A. (Hakim)" userId="2e0f559b-8f84-4ffd-87e2-eac7fe92b5e6" providerId="ADAL" clId="{6E9D1478-BB00-428C-9801-AEDB4433F89F}" dt="2020-02-19T10:18:33.229" v="13143" actId="1076"/>
          <ac:spMkLst>
            <pc:docMk/>
            <pc:sldMk cId="1102612779" sldId="303"/>
            <ac:spMk id="12" creationId="{D50420CA-27E7-4F61-AD35-12248E7AD611}"/>
          </ac:spMkLst>
        </pc:spChg>
        <pc:spChg chg="mod">
          <ac:chgData name="Qahtan, A.A.A. (Hakim)" userId="2e0f559b-8f84-4ffd-87e2-eac7fe92b5e6" providerId="ADAL" clId="{6E9D1478-BB00-428C-9801-AEDB4433F89F}" dt="2020-02-18T00:46:13.110" v="6561" actId="1076"/>
          <ac:spMkLst>
            <pc:docMk/>
            <pc:sldMk cId="1102612779" sldId="303"/>
            <ac:spMk id="17" creationId="{7D0BD3FB-A751-48B9-9C2B-3EA58460266C}"/>
          </ac:spMkLst>
        </pc:spChg>
        <pc:spChg chg="mod">
          <ac:chgData name="Qahtan, A.A.A. (Hakim)" userId="2e0f559b-8f84-4ffd-87e2-eac7fe92b5e6" providerId="ADAL" clId="{6E9D1478-BB00-428C-9801-AEDB4433F89F}" dt="2020-02-18T00:46:21.480" v="6562" actId="1076"/>
          <ac:spMkLst>
            <pc:docMk/>
            <pc:sldMk cId="1102612779" sldId="303"/>
            <ac:spMk id="23" creationId="{58689362-D4F1-483F-80E9-5276BC892433}"/>
          </ac:spMkLst>
        </pc:spChg>
        <pc:graphicFrameChg chg="mod">
          <ac:chgData name="Qahtan, A.A.A. (Hakim)" userId="2e0f559b-8f84-4ffd-87e2-eac7fe92b5e6" providerId="ADAL" clId="{6E9D1478-BB00-428C-9801-AEDB4433F89F}" dt="2020-02-18T00:46:13.110" v="6561" actId="1076"/>
          <ac:graphicFrameMkLst>
            <pc:docMk/>
            <pc:sldMk cId="1102612779" sldId="303"/>
            <ac:graphicFrameMk id="10" creationId="{BC49A718-E0E8-4C15-AD25-70BC2E38B941}"/>
          </ac:graphicFrameMkLst>
        </pc:graphicFrameChg>
        <pc:graphicFrameChg chg="add mod modGraphic">
          <ac:chgData name="Qahtan, A.A.A. (Hakim)" userId="2e0f559b-8f84-4ffd-87e2-eac7fe92b5e6" providerId="ADAL" clId="{6E9D1478-BB00-428C-9801-AEDB4433F89F}" dt="2020-02-19T10:18:33.229" v="13143" actId="1076"/>
          <ac:graphicFrameMkLst>
            <pc:docMk/>
            <pc:sldMk cId="1102612779" sldId="303"/>
            <ac:graphicFrameMk id="11" creationId="{23F536B8-9619-46BC-844D-CE4D64DA4CC3}"/>
          </ac:graphicFrameMkLst>
        </pc:graphicFrameChg>
        <pc:graphicFrameChg chg="mod">
          <ac:chgData name="Qahtan, A.A.A. (Hakim)" userId="2e0f559b-8f84-4ffd-87e2-eac7fe92b5e6" providerId="ADAL" clId="{6E9D1478-BB00-428C-9801-AEDB4433F89F}" dt="2020-02-18T00:46:13.110" v="6561" actId="1076"/>
          <ac:graphicFrameMkLst>
            <pc:docMk/>
            <pc:sldMk cId="1102612779" sldId="303"/>
            <ac:graphicFrameMk id="15" creationId="{639EFB21-ADDD-461B-A452-5A4609BDD5C3}"/>
          </ac:graphicFrameMkLst>
        </pc:graphicFrameChg>
        <pc:graphicFrameChg chg="mod">
          <ac:chgData name="Qahtan, A.A.A. (Hakim)" userId="2e0f559b-8f84-4ffd-87e2-eac7fe92b5e6" providerId="ADAL" clId="{6E9D1478-BB00-428C-9801-AEDB4433F89F}" dt="2020-02-18T00:46:21.480" v="6562" actId="1076"/>
          <ac:graphicFrameMkLst>
            <pc:docMk/>
            <pc:sldMk cId="1102612779" sldId="303"/>
            <ac:graphicFrameMk id="22" creationId="{D880172C-05B1-4E42-B14F-4AA67BCEA05B}"/>
          </ac:graphicFrameMkLst>
        </pc:graphicFrameChg>
      </pc:sldChg>
      <pc:sldChg chg="delSp modSp add">
        <pc:chgData name="Qahtan, A.A.A. (Hakim)" userId="2e0f559b-8f84-4ffd-87e2-eac7fe92b5e6" providerId="ADAL" clId="{6E9D1478-BB00-428C-9801-AEDB4433F89F}" dt="2020-02-21T16:00:43.167" v="15787" actId="20577"/>
        <pc:sldMkLst>
          <pc:docMk/>
          <pc:sldMk cId="214954337" sldId="304"/>
        </pc:sldMkLst>
        <pc:spChg chg="mod">
          <ac:chgData name="Qahtan, A.A.A. (Hakim)" userId="2e0f559b-8f84-4ffd-87e2-eac7fe92b5e6" providerId="ADAL" clId="{6E9D1478-BB00-428C-9801-AEDB4433F89F}" dt="2020-02-18T00:52:14.106" v="6638" actId="20577"/>
          <ac:spMkLst>
            <pc:docMk/>
            <pc:sldMk cId="214954337" sldId="304"/>
            <ac:spMk id="2" creationId="{285AF5F2-267A-4A6E-AAB7-2C088BAE714C}"/>
          </ac:spMkLst>
        </pc:spChg>
        <pc:spChg chg="del">
          <ac:chgData name="Qahtan, A.A.A. (Hakim)" userId="2e0f559b-8f84-4ffd-87e2-eac7fe92b5e6" providerId="ADAL" clId="{6E9D1478-BB00-428C-9801-AEDB4433F89F}" dt="2020-02-18T00:50:55.699" v="6581" actId="478"/>
          <ac:spMkLst>
            <pc:docMk/>
            <pc:sldMk cId="214954337" sldId="304"/>
            <ac:spMk id="6" creationId="{5BA9C3EF-BA83-42C4-9F87-4A835E8CA839}"/>
          </ac:spMkLst>
        </pc:spChg>
        <pc:spChg chg="del">
          <ac:chgData name="Qahtan, A.A.A. (Hakim)" userId="2e0f559b-8f84-4ffd-87e2-eac7fe92b5e6" providerId="ADAL" clId="{6E9D1478-BB00-428C-9801-AEDB4433F89F}" dt="2020-02-18T00:50:51.287" v="6580" actId="478"/>
          <ac:spMkLst>
            <pc:docMk/>
            <pc:sldMk cId="214954337" sldId="304"/>
            <ac:spMk id="12" creationId="{D50420CA-27E7-4F61-AD35-12248E7AD611}"/>
          </ac:spMkLst>
        </pc:spChg>
        <pc:spChg chg="del">
          <ac:chgData name="Qahtan, A.A.A. (Hakim)" userId="2e0f559b-8f84-4ffd-87e2-eac7fe92b5e6" providerId="ADAL" clId="{6E9D1478-BB00-428C-9801-AEDB4433F89F}" dt="2020-02-18T00:50:51.287" v="6580" actId="478"/>
          <ac:spMkLst>
            <pc:docMk/>
            <pc:sldMk cId="214954337" sldId="304"/>
            <ac:spMk id="17" creationId="{7D0BD3FB-A751-48B9-9C2B-3EA58460266C}"/>
          </ac:spMkLst>
        </pc:spChg>
        <pc:spChg chg="del">
          <ac:chgData name="Qahtan, A.A.A. (Hakim)" userId="2e0f559b-8f84-4ffd-87e2-eac7fe92b5e6" providerId="ADAL" clId="{6E9D1478-BB00-428C-9801-AEDB4433F89F}" dt="2020-02-18T00:50:51.287" v="6580" actId="478"/>
          <ac:spMkLst>
            <pc:docMk/>
            <pc:sldMk cId="214954337" sldId="304"/>
            <ac:spMk id="23" creationId="{58689362-D4F1-483F-80E9-5276BC892433}"/>
          </ac:spMkLst>
        </pc:spChg>
        <pc:graphicFrameChg chg="mod modGraphic">
          <ac:chgData name="Qahtan, A.A.A. (Hakim)" userId="2e0f559b-8f84-4ffd-87e2-eac7fe92b5e6" providerId="ADAL" clId="{6E9D1478-BB00-428C-9801-AEDB4433F89F}" dt="2020-02-21T16:00:43.167" v="15787" actId="20577"/>
          <ac:graphicFrameMkLst>
            <pc:docMk/>
            <pc:sldMk cId="214954337" sldId="304"/>
            <ac:graphicFrameMk id="10" creationId="{BC49A718-E0E8-4C15-AD25-70BC2E38B941}"/>
          </ac:graphicFrameMkLst>
        </pc:graphicFrameChg>
        <pc:graphicFrameChg chg="del">
          <ac:chgData name="Qahtan, A.A.A. (Hakim)" userId="2e0f559b-8f84-4ffd-87e2-eac7fe92b5e6" providerId="ADAL" clId="{6E9D1478-BB00-428C-9801-AEDB4433F89F}" dt="2020-02-18T00:50:51.287" v="6580" actId="478"/>
          <ac:graphicFrameMkLst>
            <pc:docMk/>
            <pc:sldMk cId="214954337" sldId="304"/>
            <ac:graphicFrameMk id="11" creationId="{23F536B8-9619-46BC-844D-CE4D64DA4CC3}"/>
          </ac:graphicFrameMkLst>
        </pc:graphicFrameChg>
        <pc:graphicFrameChg chg="del">
          <ac:chgData name="Qahtan, A.A.A. (Hakim)" userId="2e0f559b-8f84-4ffd-87e2-eac7fe92b5e6" providerId="ADAL" clId="{6E9D1478-BB00-428C-9801-AEDB4433F89F}" dt="2020-02-18T00:50:51.287" v="6580" actId="478"/>
          <ac:graphicFrameMkLst>
            <pc:docMk/>
            <pc:sldMk cId="214954337" sldId="304"/>
            <ac:graphicFrameMk id="15" creationId="{639EFB21-ADDD-461B-A452-5A4609BDD5C3}"/>
          </ac:graphicFrameMkLst>
        </pc:graphicFrameChg>
        <pc:graphicFrameChg chg="del">
          <ac:chgData name="Qahtan, A.A.A. (Hakim)" userId="2e0f559b-8f84-4ffd-87e2-eac7fe92b5e6" providerId="ADAL" clId="{6E9D1478-BB00-428C-9801-AEDB4433F89F}" dt="2020-02-18T00:50:51.287" v="6580" actId="478"/>
          <ac:graphicFrameMkLst>
            <pc:docMk/>
            <pc:sldMk cId="214954337" sldId="304"/>
            <ac:graphicFrameMk id="22" creationId="{D880172C-05B1-4E42-B14F-4AA67BCEA05B}"/>
          </ac:graphicFrameMkLst>
        </pc:graphicFrameChg>
      </pc:sldChg>
      <pc:sldChg chg="modSp add">
        <pc:chgData name="Qahtan, A.A.A. (Hakim)" userId="2e0f559b-8f84-4ffd-87e2-eac7fe92b5e6" providerId="ADAL" clId="{6E9D1478-BB00-428C-9801-AEDB4433F89F}" dt="2020-02-21T16:01:09.050" v="15788" actId="20577"/>
        <pc:sldMkLst>
          <pc:docMk/>
          <pc:sldMk cId="9288734" sldId="305"/>
        </pc:sldMkLst>
        <pc:spChg chg="mod">
          <ac:chgData name="Qahtan, A.A.A. (Hakim)" userId="2e0f559b-8f84-4ffd-87e2-eac7fe92b5e6" providerId="ADAL" clId="{6E9D1478-BB00-428C-9801-AEDB4433F89F}" dt="2020-02-18T09:51:14.210" v="6913" actId="20577"/>
          <ac:spMkLst>
            <pc:docMk/>
            <pc:sldMk cId="9288734" sldId="305"/>
            <ac:spMk id="2" creationId="{285AF5F2-267A-4A6E-AAB7-2C088BAE714C}"/>
          </ac:spMkLst>
        </pc:spChg>
        <pc:spChg chg="mod">
          <ac:chgData name="Qahtan, A.A.A. (Hakim)" userId="2e0f559b-8f84-4ffd-87e2-eac7fe92b5e6" providerId="ADAL" clId="{6E9D1478-BB00-428C-9801-AEDB4433F89F}" dt="2020-02-21T16:01:09.050" v="15788" actId="20577"/>
          <ac:spMkLst>
            <pc:docMk/>
            <pc:sldMk cId="9288734" sldId="305"/>
            <ac:spMk id="11" creationId="{C45A49BA-F1EE-4748-AA1D-3967F9097D38}"/>
          </ac:spMkLst>
        </pc:spChg>
      </pc:sldChg>
      <pc:sldChg chg="modSp add">
        <pc:chgData name="Qahtan, A.A.A. (Hakim)" userId="2e0f559b-8f84-4ffd-87e2-eac7fe92b5e6" providerId="ADAL" clId="{6E9D1478-BB00-428C-9801-AEDB4433F89F}" dt="2020-02-18T13:31:48.382" v="10458" actId="6549"/>
        <pc:sldMkLst>
          <pc:docMk/>
          <pc:sldMk cId="3632243350" sldId="306"/>
        </pc:sldMkLst>
        <pc:spChg chg="mod">
          <ac:chgData name="Qahtan, A.A.A. (Hakim)" userId="2e0f559b-8f84-4ffd-87e2-eac7fe92b5e6" providerId="ADAL" clId="{6E9D1478-BB00-428C-9801-AEDB4433F89F}" dt="2020-02-18T10:24:59.679" v="7774" actId="20577"/>
          <ac:spMkLst>
            <pc:docMk/>
            <pc:sldMk cId="3632243350" sldId="306"/>
            <ac:spMk id="2" creationId="{285AF5F2-267A-4A6E-AAB7-2C088BAE714C}"/>
          </ac:spMkLst>
        </pc:spChg>
        <pc:spChg chg="mod">
          <ac:chgData name="Qahtan, A.A.A. (Hakim)" userId="2e0f559b-8f84-4ffd-87e2-eac7fe92b5e6" providerId="ADAL" clId="{6E9D1478-BB00-428C-9801-AEDB4433F89F}" dt="2020-02-18T13:31:48.382" v="10458" actId="6549"/>
          <ac:spMkLst>
            <pc:docMk/>
            <pc:sldMk cId="3632243350" sldId="306"/>
            <ac:spMk id="11" creationId="{C45A49BA-F1EE-4748-AA1D-3967F9097D38}"/>
          </ac:spMkLst>
        </pc:spChg>
      </pc:sldChg>
      <pc:sldChg chg="addSp delSp modSp add">
        <pc:chgData name="Qahtan, A.A.A. (Hakim)" userId="2e0f559b-8f84-4ffd-87e2-eac7fe92b5e6" providerId="ADAL" clId="{6E9D1478-BB00-428C-9801-AEDB4433F89F}" dt="2020-02-18T10:13:42.540" v="7405" actId="20577"/>
        <pc:sldMkLst>
          <pc:docMk/>
          <pc:sldMk cId="1153626557" sldId="307"/>
        </pc:sldMkLst>
        <pc:spChg chg="mod">
          <ac:chgData name="Qahtan, A.A.A. (Hakim)" userId="2e0f559b-8f84-4ffd-87e2-eac7fe92b5e6" providerId="ADAL" clId="{6E9D1478-BB00-428C-9801-AEDB4433F89F}" dt="2020-02-18T10:13:42.540" v="7405" actId="20577"/>
          <ac:spMkLst>
            <pc:docMk/>
            <pc:sldMk cId="1153626557" sldId="307"/>
            <ac:spMk id="2" creationId="{285AF5F2-267A-4A6E-AAB7-2C088BAE714C}"/>
          </ac:spMkLst>
        </pc:spChg>
        <pc:spChg chg="del">
          <ac:chgData name="Qahtan, A.A.A. (Hakim)" userId="2e0f559b-8f84-4ffd-87e2-eac7fe92b5e6" providerId="ADAL" clId="{6E9D1478-BB00-428C-9801-AEDB4433F89F}" dt="2020-02-18T10:13:10.663" v="7393" actId="478"/>
          <ac:spMkLst>
            <pc:docMk/>
            <pc:sldMk cId="1153626557" sldId="307"/>
            <ac:spMk id="11" creationId="{C45A49BA-F1EE-4748-AA1D-3967F9097D38}"/>
          </ac:spMkLst>
        </pc:spChg>
        <pc:grpChg chg="add mod">
          <ac:chgData name="Qahtan, A.A.A. (Hakim)" userId="2e0f559b-8f84-4ffd-87e2-eac7fe92b5e6" providerId="ADAL" clId="{6E9D1478-BB00-428C-9801-AEDB4433F89F}" dt="2020-02-18T10:13:15.835" v="7395" actId="1076"/>
          <ac:grpSpMkLst>
            <pc:docMk/>
            <pc:sldMk cId="1153626557" sldId="307"/>
            <ac:grpSpMk id="4" creationId="{90793EBD-D2CE-4998-A3FA-44CACC06DD9B}"/>
          </ac:grpSpMkLst>
        </pc:grpChg>
      </pc:sldChg>
      <pc:sldChg chg="modSp add">
        <pc:chgData name="Qahtan, A.A.A. (Hakim)" userId="2e0f559b-8f84-4ffd-87e2-eac7fe92b5e6" providerId="ADAL" clId="{6E9D1478-BB00-428C-9801-AEDB4433F89F}" dt="2020-02-18T10:40:03.525" v="8566" actId="20577"/>
        <pc:sldMkLst>
          <pc:docMk/>
          <pc:sldMk cId="2649449854" sldId="308"/>
        </pc:sldMkLst>
        <pc:spChg chg="mod">
          <ac:chgData name="Qahtan, A.A.A. (Hakim)" userId="2e0f559b-8f84-4ffd-87e2-eac7fe92b5e6" providerId="ADAL" clId="{6E9D1478-BB00-428C-9801-AEDB4433F89F}" dt="2020-02-18T10:26:01.497" v="7779" actId="20577"/>
          <ac:spMkLst>
            <pc:docMk/>
            <pc:sldMk cId="2649449854" sldId="308"/>
            <ac:spMk id="2" creationId="{285AF5F2-267A-4A6E-AAB7-2C088BAE714C}"/>
          </ac:spMkLst>
        </pc:spChg>
        <pc:spChg chg="mod">
          <ac:chgData name="Qahtan, A.A.A. (Hakim)" userId="2e0f559b-8f84-4ffd-87e2-eac7fe92b5e6" providerId="ADAL" clId="{6E9D1478-BB00-428C-9801-AEDB4433F89F}" dt="2020-02-18T10:40:03.525" v="8566" actId="20577"/>
          <ac:spMkLst>
            <pc:docMk/>
            <pc:sldMk cId="2649449854" sldId="308"/>
            <ac:spMk id="11" creationId="{C45A49BA-F1EE-4748-AA1D-3967F9097D38}"/>
          </ac:spMkLst>
        </pc:spChg>
      </pc:sldChg>
      <pc:sldChg chg="modSp add">
        <pc:chgData name="Qahtan, A.A.A. (Hakim)" userId="2e0f559b-8f84-4ffd-87e2-eac7fe92b5e6" providerId="ADAL" clId="{6E9D1478-BB00-428C-9801-AEDB4433F89F}" dt="2020-02-18T10:40:21.613" v="8568" actId="5793"/>
        <pc:sldMkLst>
          <pc:docMk/>
          <pc:sldMk cId="3182118749" sldId="309"/>
        </pc:sldMkLst>
        <pc:spChg chg="mod">
          <ac:chgData name="Qahtan, A.A.A. (Hakim)" userId="2e0f559b-8f84-4ffd-87e2-eac7fe92b5e6" providerId="ADAL" clId="{6E9D1478-BB00-428C-9801-AEDB4433F89F}" dt="2020-02-18T10:25:52.688" v="7777" actId="20577"/>
          <ac:spMkLst>
            <pc:docMk/>
            <pc:sldMk cId="3182118749" sldId="309"/>
            <ac:spMk id="2" creationId="{285AF5F2-267A-4A6E-AAB7-2C088BAE714C}"/>
          </ac:spMkLst>
        </pc:spChg>
        <pc:spChg chg="mod">
          <ac:chgData name="Qahtan, A.A.A. (Hakim)" userId="2e0f559b-8f84-4ffd-87e2-eac7fe92b5e6" providerId="ADAL" clId="{6E9D1478-BB00-428C-9801-AEDB4433F89F}" dt="2020-02-18T10:40:21.613" v="8568" actId="5793"/>
          <ac:spMkLst>
            <pc:docMk/>
            <pc:sldMk cId="3182118749" sldId="309"/>
            <ac:spMk id="11" creationId="{C45A49BA-F1EE-4748-AA1D-3967F9097D38}"/>
          </ac:spMkLst>
        </pc:spChg>
      </pc:sldChg>
      <pc:sldChg chg="modSp add">
        <pc:chgData name="Qahtan, A.A.A. (Hakim)" userId="2e0f559b-8f84-4ffd-87e2-eac7fe92b5e6" providerId="ADAL" clId="{6E9D1478-BB00-428C-9801-AEDB4433F89F}" dt="2020-02-18T10:54:50.531" v="8987" actId="20577"/>
        <pc:sldMkLst>
          <pc:docMk/>
          <pc:sldMk cId="4218647379" sldId="310"/>
        </pc:sldMkLst>
        <pc:spChg chg="mod">
          <ac:chgData name="Qahtan, A.A.A. (Hakim)" userId="2e0f559b-8f84-4ffd-87e2-eac7fe92b5e6" providerId="ADAL" clId="{6E9D1478-BB00-428C-9801-AEDB4433F89F}" dt="2020-02-18T10:54:50.531" v="8987" actId="20577"/>
          <ac:spMkLst>
            <pc:docMk/>
            <pc:sldMk cId="4218647379" sldId="310"/>
            <ac:spMk id="2" creationId="{285AF5F2-267A-4A6E-AAB7-2C088BAE714C}"/>
          </ac:spMkLst>
        </pc:spChg>
        <pc:spChg chg="mod">
          <ac:chgData name="Qahtan, A.A.A. (Hakim)" userId="2e0f559b-8f84-4ffd-87e2-eac7fe92b5e6" providerId="ADAL" clId="{6E9D1478-BB00-428C-9801-AEDB4433F89F}" dt="2020-02-18T10:40:40.323" v="8576" actId="20577"/>
          <ac:spMkLst>
            <pc:docMk/>
            <pc:sldMk cId="4218647379" sldId="310"/>
            <ac:spMk id="11" creationId="{C45A49BA-F1EE-4748-AA1D-3967F9097D38}"/>
          </ac:spMkLst>
        </pc:spChg>
      </pc:sldChg>
      <pc:sldChg chg="modSp add">
        <pc:chgData name="Qahtan, A.A.A. (Hakim)" userId="2e0f559b-8f84-4ffd-87e2-eac7fe92b5e6" providerId="ADAL" clId="{6E9D1478-BB00-428C-9801-AEDB4433F89F}" dt="2020-02-18T13:31:25.575" v="10454" actId="108"/>
        <pc:sldMkLst>
          <pc:docMk/>
          <pc:sldMk cId="280176282" sldId="311"/>
        </pc:sldMkLst>
        <pc:spChg chg="mod">
          <ac:chgData name="Qahtan, A.A.A. (Hakim)" userId="2e0f559b-8f84-4ffd-87e2-eac7fe92b5e6" providerId="ADAL" clId="{6E9D1478-BB00-428C-9801-AEDB4433F89F}" dt="2020-02-18T10:54:57.681" v="8989"/>
          <ac:spMkLst>
            <pc:docMk/>
            <pc:sldMk cId="280176282" sldId="311"/>
            <ac:spMk id="2" creationId="{285AF5F2-267A-4A6E-AAB7-2C088BAE714C}"/>
          </ac:spMkLst>
        </pc:spChg>
        <pc:spChg chg="mod">
          <ac:chgData name="Qahtan, A.A.A. (Hakim)" userId="2e0f559b-8f84-4ffd-87e2-eac7fe92b5e6" providerId="ADAL" clId="{6E9D1478-BB00-428C-9801-AEDB4433F89F}" dt="2020-02-18T13:31:25.575" v="10454" actId="108"/>
          <ac:spMkLst>
            <pc:docMk/>
            <pc:sldMk cId="280176282" sldId="311"/>
            <ac:spMk id="11" creationId="{C45A49BA-F1EE-4748-AA1D-3967F9097D38}"/>
          </ac:spMkLst>
        </pc:spChg>
      </pc:sldChg>
      <pc:sldChg chg="modSp add">
        <pc:chgData name="Qahtan, A.A.A. (Hakim)" userId="2e0f559b-8f84-4ffd-87e2-eac7fe92b5e6" providerId="ADAL" clId="{6E9D1478-BB00-428C-9801-AEDB4433F89F}" dt="2020-02-18T13:31:11.394" v="10451" actId="20577"/>
        <pc:sldMkLst>
          <pc:docMk/>
          <pc:sldMk cId="3815573146" sldId="312"/>
        </pc:sldMkLst>
        <pc:spChg chg="mod">
          <ac:chgData name="Qahtan, A.A.A. (Hakim)" userId="2e0f559b-8f84-4ffd-87e2-eac7fe92b5e6" providerId="ADAL" clId="{6E9D1478-BB00-428C-9801-AEDB4433F89F}" dt="2020-02-18T13:31:11.394" v="10451" actId="20577"/>
          <ac:spMkLst>
            <pc:docMk/>
            <pc:sldMk cId="3815573146" sldId="312"/>
            <ac:spMk id="11" creationId="{C45A49BA-F1EE-4748-AA1D-3967F9097D38}"/>
          </ac:spMkLst>
        </pc:spChg>
      </pc:sldChg>
      <pc:sldChg chg="modSp add">
        <pc:chgData name="Qahtan, A.A.A. (Hakim)" userId="2e0f559b-8f84-4ffd-87e2-eac7fe92b5e6" providerId="ADAL" clId="{6E9D1478-BB00-428C-9801-AEDB4433F89F}" dt="2020-02-18T13:38:37.740" v="10526" actId="403"/>
        <pc:sldMkLst>
          <pc:docMk/>
          <pc:sldMk cId="2893646577" sldId="313"/>
        </pc:sldMkLst>
        <pc:spChg chg="mod">
          <ac:chgData name="Qahtan, A.A.A. (Hakim)" userId="2e0f559b-8f84-4ffd-87e2-eac7fe92b5e6" providerId="ADAL" clId="{6E9D1478-BB00-428C-9801-AEDB4433F89F}" dt="2020-02-18T11:59:48.643" v="9471" actId="20577"/>
          <ac:spMkLst>
            <pc:docMk/>
            <pc:sldMk cId="2893646577" sldId="313"/>
            <ac:spMk id="2" creationId="{285AF5F2-267A-4A6E-AAB7-2C088BAE714C}"/>
          </ac:spMkLst>
        </pc:spChg>
        <pc:spChg chg="mod">
          <ac:chgData name="Qahtan, A.A.A. (Hakim)" userId="2e0f559b-8f84-4ffd-87e2-eac7fe92b5e6" providerId="ADAL" clId="{6E9D1478-BB00-428C-9801-AEDB4433F89F}" dt="2020-02-18T13:38:37.740" v="10526" actId="403"/>
          <ac:spMkLst>
            <pc:docMk/>
            <pc:sldMk cId="2893646577" sldId="313"/>
            <ac:spMk id="11" creationId="{C45A49BA-F1EE-4748-AA1D-3967F9097D38}"/>
          </ac:spMkLst>
        </pc:spChg>
      </pc:sldChg>
      <pc:sldChg chg="modSp add">
        <pc:chgData name="Qahtan, A.A.A. (Hakim)" userId="2e0f559b-8f84-4ffd-87e2-eac7fe92b5e6" providerId="ADAL" clId="{6E9D1478-BB00-428C-9801-AEDB4433F89F}" dt="2020-02-18T13:05:48.933" v="10011" actId="20577"/>
        <pc:sldMkLst>
          <pc:docMk/>
          <pc:sldMk cId="4279818189" sldId="314"/>
        </pc:sldMkLst>
        <pc:spChg chg="mod">
          <ac:chgData name="Qahtan, A.A.A. (Hakim)" userId="2e0f559b-8f84-4ffd-87e2-eac7fe92b5e6" providerId="ADAL" clId="{6E9D1478-BB00-428C-9801-AEDB4433F89F}" dt="2020-02-18T12:56:03.712" v="9911" actId="20577"/>
          <ac:spMkLst>
            <pc:docMk/>
            <pc:sldMk cId="4279818189" sldId="314"/>
            <ac:spMk id="2" creationId="{285AF5F2-267A-4A6E-AAB7-2C088BAE714C}"/>
          </ac:spMkLst>
        </pc:spChg>
        <pc:spChg chg="mod">
          <ac:chgData name="Qahtan, A.A.A. (Hakim)" userId="2e0f559b-8f84-4ffd-87e2-eac7fe92b5e6" providerId="ADAL" clId="{6E9D1478-BB00-428C-9801-AEDB4433F89F}" dt="2020-02-18T13:05:48.933" v="10011" actId="20577"/>
          <ac:spMkLst>
            <pc:docMk/>
            <pc:sldMk cId="4279818189" sldId="314"/>
            <ac:spMk id="11" creationId="{C45A49BA-F1EE-4748-AA1D-3967F9097D38}"/>
          </ac:spMkLst>
        </pc:spChg>
      </pc:sldChg>
      <pc:sldChg chg="modSp add">
        <pc:chgData name="Qahtan, A.A.A. (Hakim)" userId="2e0f559b-8f84-4ffd-87e2-eac7fe92b5e6" providerId="ADAL" clId="{6E9D1478-BB00-428C-9801-AEDB4433F89F}" dt="2020-02-18T13:30:33.560" v="10449" actId="108"/>
        <pc:sldMkLst>
          <pc:docMk/>
          <pc:sldMk cId="3049385077" sldId="315"/>
        </pc:sldMkLst>
        <pc:spChg chg="mod">
          <ac:chgData name="Qahtan, A.A.A. (Hakim)" userId="2e0f559b-8f84-4ffd-87e2-eac7fe92b5e6" providerId="ADAL" clId="{6E9D1478-BB00-428C-9801-AEDB4433F89F}" dt="2020-02-18T13:11:33.146" v="10020" actId="20577"/>
          <ac:spMkLst>
            <pc:docMk/>
            <pc:sldMk cId="3049385077" sldId="315"/>
            <ac:spMk id="2" creationId="{285AF5F2-267A-4A6E-AAB7-2C088BAE714C}"/>
          </ac:spMkLst>
        </pc:spChg>
        <pc:spChg chg="mod">
          <ac:chgData name="Qahtan, A.A.A. (Hakim)" userId="2e0f559b-8f84-4ffd-87e2-eac7fe92b5e6" providerId="ADAL" clId="{6E9D1478-BB00-428C-9801-AEDB4433F89F}" dt="2020-02-18T13:30:33.560" v="10449" actId="108"/>
          <ac:spMkLst>
            <pc:docMk/>
            <pc:sldMk cId="3049385077" sldId="315"/>
            <ac:spMk id="11" creationId="{C45A49BA-F1EE-4748-AA1D-3967F9097D38}"/>
          </ac:spMkLst>
        </pc:spChg>
      </pc:sldChg>
      <pc:sldChg chg="modSp add ord">
        <pc:chgData name="Qahtan, A.A.A. (Hakim)" userId="2e0f559b-8f84-4ffd-87e2-eac7fe92b5e6" providerId="ADAL" clId="{6E9D1478-BB00-428C-9801-AEDB4433F89F}" dt="2020-02-18T13:49:51.343" v="10682" actId="20577"/>
        <pc:sldMkLst>
          <pc:docMk/>
          <pc:sldMk cId="4052744295" sldId="316"/>
        </pc:sldMkLst>
        <pc:spChg chg="mod">
          <ac:chgData name="Qahtan, A.A.A. (Hakim)" userId="2e0f559b-8f84-4ffd-87e2-eac7fe92b5e6" providerId="ADAL" clId="{6E9D1478-BB00-428C-9801-AEDB4433F89F}" dt="2020-02-18T13:44:39.986" v="10533" actId="20577"/>
          <ac:spMkLst>
            <pc:docMk/>
            <pc:sldMk cId="4052744295" sldId="316"/>
            <ac:spMk id="2" creationId="{285AF5F2-267A-4A6E-AAB7-2C088BAE714C}"/>
          </ac:spMkLst>
        </pc:spChg>
        <pc:spChg chg="mod">
          <ac:chgData name="Qahtan, A.A.A. (Hakim)" userId="2e0f559b-8f84-4ffd-87e2-eac7fe92b5e6" providerId="ADAL" clId="{6E9D1478-BB00-428C-9801-AEDB4433F89F}" dt="2020-02-18T13:49:51.343" v="10682" actId="20577"/>
          <ac:spMkLst>
            <pc:docMk/>
            <pc:sldMk cId="4052744295" sldId="316"/>
            <ac:spMk id="11" creationId="{C45A49BA-F1EE-4748-AA1D-3967F9097D38}"/>
          </ac:spMkLst>
        </pc:spChg>
      </pc:sldChg>
      <pc:sldChg chg="modSp add">
        <pc:chgData name="Qahtan, A.A.A. (Hakim)" userId="2e0f559b-8f84-4ffd-87e2-eac7fe92b5e6" providerId="ADAL" clId="{6E9D1478-BB00-428C-9801-AEDB4433F89F}" dt="2020-02-18T13:30:11.976" v="10447" actId="20577"/>
        <pc:sldMkLst>
          <pc:docMk/>
          <pc:sldMk cId="1578542246" sldId="317"/>
        </pc:sldMkLst>
        <pc:spChg chg="mod">
          <ac:chgData name="Qahtan, A.A.A. (Hakim)" userId="2e0f559b-8f84-4ffd-87e2-eac7fe92b5e6" providerId="ADAL" clId="{6E9D1478-BB00-428C-9801-AEDB4433F89F}" dt="2020-02-18T13:30:11.976" v="10447" actId="20577"/>
          <ac:spMkLst>
            <pc:docMk/>
            <pc:sldMk cId="1578542246" sldId="317"/>
            <ac:spMk id="11" creationId="{C45A49BA-F1EE-4748-AA1D-3967F9097D38}"/>
          </ac:spMkLst>
        </pc:spChg>
      </pc:sldChg>
      <pc:sldChg chg="modSp add del">
        <pc:chgData name="Qahtan, A.A.A. (Hakim)" userId="2e0f559b-8f84-4ffd-87e2-eac7fe92b5e6" providerId="ADAL" clId="{6E9D1478-BB00-428C-9801-AEDB4433F89F}" dt="2020-02-18T13:38:00.479" v="10511" actId="2696"/>
        <pc:sldMkLst>
          <pc:docMk/>
          <pc:sldMk cId="3034110910" sldId="318"/>
        </pc:sldMkLst>
        <pc:spChg chg="mod">
          <ac:chgData name="Qahtan, A.A.A. (Hakim)" userId="2e0f559b-8f84-4ffd-87e2-eac7fe92b5e6" providerId="ADAL" clId="{6E9D1478-BB00-428C-9801-AEDB4433F89F}" dt="2020-02-18T13:35:43.431" v="10467" actId="20577"/>
          <ac:spMkLst>
            <pc:docMk/>
            <pc:sldMk cId="3034110910" sldId="318"/>
            <ac:spMk id="2" creationId="{285AF5F2-267A-4A6E-AAB7-2C088BAE714C}"/>
          </ac:spMkLst>
        </pc:spChg>
        <pc:spChg chg="mod">
          <ac:chgData name="Qahtan, A.A.A. (Hakim)" userId="2e0f559b-8f84-4ffd-87e2-eac7fe92b5e6" providerId="ADAL" clId="{6E9D1478-BB00-428C-9801-AEDB4433F89F}" dt="2020-02-18T13:37:15.123" v="10510" actId="20577"/>
          <ac:spMkLst>
            <pc:docMk/>
            <pc:sldMk cId="3034110910" sldId="318"/>
            <ac:spMk id="11" creationId="{C45A49BA-F1EE-4748-AA1D-3967F9097D38}"/>
          </ac:spMkLst>
        </pc:spChg>
      </pc:sldChg>
      <pc:sldChg chg="modSp add">
        <pc:chgData name="Qahtan, A.A.A. (Hakim)" userId="2e0f559b-8f84-4ffd-87e2-eac7fe92b5e6" providerId="ADAL" clId="{6E9D1478-BB00-428C-9801-AEDB4433F89F}" dt="2020-02-18T14:00:50.519" v="10734" actId="20577"/>
        <pc:sldMkLst>
          <pc:docMk/>
          <pc:sldMk cId="3531671263" sldId="318"/>
        </pc:sldMkLst>
        <pc:spChg chg="mod">
          <ac:chgData name="Qahtan, A.A.A. (Hakim)" userId="2e0f559b-8f84-4ffd-87e2-eac7fe92b5e6" providerId="ADAL" clId="{6E9D1478-BB00-428C-9801-AEDB4433F89F}" dt="2020-02-18T13:50:44.024" v="10691" actId="20577"/>
          <ac:spMkLst>
            <pc:docMk/>
            <pc:sldMk cId="3531671263" sldId="318"/>
            <ac:spMk id="2" creationId="{285AF5F2-267A-4A6E-AAB7-2C088BAE714C}"/>
          </ac:spMkLst>
        </pc:spChg>
        <pc:spChg chg="mod">
          <ac:chgData name="Qahtan, A.A.A. (Hakim)" userId="2e0f559b-8f84-4ffd-87e2-eac7fe92b5e6" providerId="ADAL" clId="{6E9D1478-BB00-428C-9801-AEDB4433F89F}" dt="2020-02-18T14:00:50.519" v="10734" actId="20577"/>
          <ac:spMkLst>
            <pc:docMk/>
            <pc:sldMk cId="3531671263" sldId="318"/>
            <ac:spMk id="11" creationId="{C45A49BA-F1EE-4748-AA1D-3967F9097D38}"/>
          </ac:spMkLst>
        </pc:spChg>
      </pc:sldChg>
      <pc:sldChg chg="modSp add">
        <pc:chgData name="Qahtan, A.A.A. (Hakim)" userId="2e0f559b-8f84-4ffd-87e2-eac7fe92b5e6" providerId="ADAL" clId="{6E9D1478-BB00-428C-9801-AEDB4433F89F}" dt="2020-02-18T15:20:28.678" v="10805" actId="108"/>
        <pc:sldMkLst>
          <pc:docMk/>
          <pc:sldMk cId="1144670124" sldId="319"/>
        </pc:sldMkLst>
        <pc:spChg chg="mod">
          <ac:chgData name="Qahtan, A.A.A. (Hakim)" userId="2e0f559b-8f84-4ffd-87e2-eac7fe92b5e6" providerId="ADAL" clId="{6E9D1478-BB00-428C-9801-AEDB4433F89F}" dt="2020-02-18T15:19:31.947" v="10756" actId="20577"/>
          <ac:spMkLst>
            <pc:docMk/>
            <pc:sldMk cId="1144670124" sldId="319"/>
            <ac:spMk id="2" creationId="{285AF5F2-267A-4A6E-AAB7-2C088BAE714C}"/>
          </ac:spMkLst>
        </pc:spChg>
        <pc:spChg chg="mod">
          <ac:chgData name="Qahtan, A.A.A. (Hakim)" userId="2e0f559b-8f84-4ffd-87e2-eac7fe92b5e6" providerId="ADAL" clId="{6E9D1478-BB00-428C-9801-AEDB4433F89F}" dt="2020-02-18T15:20:28.678" v="10805" actId="108"/>
          <ac:spMkLst>
            <pc:docMk/>
            <pc:sldMk cId="1144670124" sldId="319"/>
            <ac:spMk id="11" creationId="{C45A49BA-F1EE-4748-AA1D-3967F9097D38}"/>
          </ac:spMkLst>
        </pc:spChg>
      </pc:sldChg>
      <pc:sldChg chg="modSp add del">
        <pc:chgData name="Qahtan, A.A.A. (Hakim)" userId="2e0f559b-8f84-4ffd-87e2-eac7fe92b5e6" providerId="ADAL" clId="{6E9D1478-BB00-428C-9801-AEDB4433F89F}" dt="2020-02-18T15:17:10.956" v="10742" actId="2696"/>
        <pc:sldMkLst>
          <pc:docMk/>
          <pc:sldMk cId="4195112677" sldId="319"/>
        </pc:sldMkLst>
        <pc:spChg chg="mod">
          <ac:chgData name="Qahtan, A.A.A. (Hakim)" userId="2e0f559b-8f84-4ffd-87e2-eac7fe92b5e6" providerId="ADAL" clId="{6E9D1478-BB00-428C-9801-AEDB4433F89F}" dt="2020-02-18T14:01:56.735" v="10741" actId="14"/>
          <ac:spMkLst>
            <pc:docMk/>
            <pc:sldMk cId="4195112677" sldId="319"/>
            <ac:spMk id="11" creationId="{C45A49BA-F1EE-4748-AA1D-3967F9097D38}"/>
          </ac:spMkLst>
        </pc:spChg>
      </pc:sldChg>
      <pc:sldChg chg="modSp add">
        <pc:chgData name="Qahtan, A.A.A. (Hakim)" userId="2e0f559b-8f84-4ffd-87e2-eac7fe92b5e6" providerId="ADAL" clId="{6E9D1478-BB00-428C-9801-AEDB4433F89F}" dt="2020-02-18T15:22:18.677" v="10901" actId="20577"/>
        <pc:sldMkLst>
          <pc:docMk/>
          <pc:sldMk cId="2478337027" sldId="320"/>
        </pc:sldMkLst>
        <pc:spChg chg="mod">
          <ac:chgData name="Qahtan, A.A.A. (Hakim)" userId="2e0f559b-8f84-4ffd-87e2-eac7fe92b5e6" providerId="ADAL" clId="{6E9D1478-BB00-428C-9801-AEDB4433F89F}" dt="2020-02-18T15:21:03.758" v="10822" actId="20577"/>
          <ac:spMkLst>
            <pc:docMk/>
            <pc:sldMk cId="2478337027" sldId="320"/>
            <ac:spMk id="2" creationId="{285AF5F2-267A-4A6E-AAB7-2C088BAE714C}"/>
          </ac:spMkLst>
        </pc:spChg>
        <pc:spChg chg="mod">
          <ac:chgData name="Qahtan, A.A.A. (Hakim)" userId="2e0f559b-8f84-4ffd-87e2-eac7fe92b5e6" providerId="ADAL" clId="{6E9D1478-BB00-428C-9801-AEDB4433F89F}" dt="2020-02-18T15:22:18.677" v="10901" actId="20577"/>
          <ac:spMkLst>
            <pc:docMk/>
            <pc:sldMk cId="2478337027" sldId="320"/>
            <ac:spMk id="11" creationId="{C45A49BA-F1EE-4748-AA1D-3967F9097D38}"/>
          </ac:spMkLst>
        </pc:spChg>
      </pc:sldChg>
      <pc:sldChg chg="modSp add">
        <pc:chgData name="Qahtan, A.A.A. (Hakim)" userId="2e0f559b-8f84-4ffd-87e2-eac7fe92b5e6" providerId="ADAL" clId="{6E9D1478-BB00-428C-9801-AEDB4433F89F}" dt="2020-02-18T15:26:39.817" v="11047" actId="20577"/>
        <pc:sldMkLst>
          <pc:docMk/>
          <pc:sldMk cId="1049033052" sldId="321"/>
        </pc:sldMkLst>
        <pc:spChg chg="mod">
          <ac:chgData name="Qahtan, A.A.A. (Hakim)" userId="2e0f559b-8f84-4ffd-87e2-eac7fe92b5e6" providerId="ADAL" clId="{6E9D1478-BB00-428C-9801-AEDB4433F89F}" dt="2020-02-18T15:22:42.148" v="10916" actId="20577"/>
          <ac:spMkLst>
            <pc:docMk/>
            <pc:sldMk cId="1049033052" sldId="321"/>
            <ac:spMk id="2" creationId="{285AF5F2-267A-4A6E-AAB7-2C088BAE714C}"/>
          </ac:spMkLst>
        </pc:spChg>
        <pc:spChg chg="mod">
          <ac:chgData name="Qahtan, A.A.A. (Hakim)" userId="2e0f559b-8f84-4ffd-87e2-eac7fe92b5e6" providerId="ADAL" clId="{6E9D1478-BB00-428C-9801-AEDB4433F89F}" dt="2020-02-18T15:26:39.817" v="11047" actId="20577"/>
          <ac:spMkLst>
            <pc:docMk/>
            <pc:sldMk cId="1049033052" sldId="321"/>
            <ac:spMk id="11" creationId="{C45A49BA-F1EE-4748-AA1D-3967F9097D38}"/>
          </ac:spMkLst>
        </pc:spChg>
      </pc:sldChg>
      <pc:sldChg chg="modSp add">
        <pc:chgData name="Qahtan, A.A.A. (Hakim)" userId="2e0f559b-8f84-4ffd-87e2-eac7fe92b5e6" providerId="ADAL" clId="{6E9D1478-BB00-428C-9801-AEDB4433F89F}" dt="2020-02-18T15:34:08.061" v="11211" actId="20577"/>
        <pc:sldMkLst>
          <pc:docMk/>
          <pc:sldMk cId="3507902388" sldId="322"/>
        </pc:sldMkLst>
        <pc:spChg chg="mod">
          <ac:chgData name="Qahtan, A.A.A. (Hakim)" userId="2e0f559b-8f84-4ffd-87e2-eac7fe92b5e6" providerId="ADAL" clId="{6E9D1478-BB00-428C-9801-AEDB4433F89F}" dt="2020-02-18T15:28:47.398" v="11059" actId="20577"/>
          <ac:spMkLst>
            <pc:docMk/>
            <pc:sldMk cId="3507902388" sldId="322"/>
            <ac:spMk id="2" creationId="{285AF5F2-267A-4A6E-AAB7-2C088BAE714C}"/>
          </ac:spMkLst>
        </pc:spChg>
        <pc:spChg chg="mod">
          <ac:chgData name="Qahtan, A.A.A. (Hakim)" userId="2e0f559b-8f84-4ffd-87e2-eac7fe92b5e6" providerId="ADAL" clId="{6E9D1478-BB00-428C-9801-AEDB4433F89F}" dt="2020-02-18T15:34:08.061" v="11211" actId="20577"/>
          <ac:spMkLst>
            <pc:docMk/>
            <pc:sldMk cId="3507902388" sldId="322"/>
            <ac:spMk id="11" creationId="{C45A49BA-F1EE-4748-AA1D-3967F9097D38}"/>
          </ac:spMkLst>
        </pc:spChg>
      </pc:sldChg>
      <pc:sldChg chg="modSp add">
        <pc:chgData name="Qahtan, A.A.A. (Hakim)" userId="2e0f559b-8f84-4ffd-87e2-eac7fe92b5e6" providerId="ADAL" clId="{6E9D1478-BB00-428C-9801-AEDB4433F89F}" dt="2020-02-18T15:32:23.265" v="11174" actId="14100"/>
        <pc:sldMkLst>
          <pc:docMk/>
          <pc:sldMk cId="3562694901" sldId="323"/>
        </pc:sldMkLst>
        <pc:spChg chg="mod">
          <ac:chgData name="Qahtan, A.A.A. (Hakim)" userId="2e0f559b-8f84-4ffd-87e2-eac7fe92b5e6" providerId="ADAL" clId="{6E9D1478-BB00-428C-9801-AEDB4433F89F}" dt="2020-02-18T15:30:45.890" v="11146" actId="20577"/>
          <ac:spMkLst>
            <pc:docMk/>
            <pc:sldMk cId="3562694901" sldId="323"/>
            <ac:spMk id="2" creationId="{285AF5F2-267A-4A6E-AAB7-2C088BAE714C}"/>
          </ac:spMkLst>
        </pc:spChg>
        <pc:spChg chg="mod">
          <ac:chgData name="Qahtan, A.A.A. (Hakim)" userId="2e0f559b-8f84-4ffd-87e2-eac7fe92b5e6" providerId="ADAL" clId="{6E9D1478-BB00-428C-9801-AEDB4433F89F}" dt="2020-02-18T15:32:23.265" v="11174" actId="14100"/>
          <ac:spMkLst>
            <pc:docMk/>
            <pc:sldMk cId="3562694901" sldId="323"/>
            <ac:spMk id="11" creationId="{C45A49BA-F1EE-4748-AA1D-3967F9097D38}"/>
          </ac:spMkLst>
        </pc:spChg>
      </pc:sldChg>
      <pc:sldChg chg="modSp add">
        <pc:chgData name="Qahtan, A.A.A. (Hakim)" userId="2e0f559b-8f84-4ffd-87e2-eac7fe92b5e6" providerId="ADAL" clId="{6E9D1478-BB00-428C-9801-AEDB4433F89F}" dt="2020-02-18T15:33:15.884" v="11196" actId="27636"/>
        <pc:sldMkLst>
          <pc:docMk/>
          <pc:sldMk cId="1619306157" sldId="324"/>
        </pc:sldMkLst>
        <pc:spChg chg="mod">
          <ac:chgData name="Qahtan, A.A.A. (Hakim)" userId="2e0f559b-8f84-4ffd-87e2-eac7fe92b5e6" providerId="ADAL" clId="{6E9D1478-BB00-428C-9801-AEDB4433F89F}" dt="2020-02-18T15:33:07.875" v="11194" actId="20577"/>
          <ac:spMkLst>
            <pc:docMk/>
            <pc:sldMk cId="1619306157" sldId="324"/>
            <ac:spMk id="2" creationId="{285AF5F2-267A-4A6E-AAB7-2C088BAE714C}"/>
          </ac:spMkLst>
        </pc:spChg>
        <pc:spChg chg="mod">
          <ac:chgData name="Qahtan, A.A.A. (Hakim)" userId="2e0f559b-8f84-4ffd-87e2-eac7fe92b5e6" providerId="ADAL" clId="{6E9D1478-BB00-428C-9801-AEDB4433F89F}" dt="2020-02-18T15:33:15.884" v="11196" actId="27636"/>
          <ac:spMkLst>
            <pc:docMk/>
            <pc:sldMk cId="1619306157" sldId="324"/>
            <ac:spMk id="11" creationId="{C45A49BA-F1EE-4748-AA1D-3967F9097D38}"/>
          </ac:spMkLst>
        </pc:spChg>
      </pc:sldChg>
      <pc:sldChg chg="modSp add">
        <pc:chgData name="Qahtan, A.A.A. (Hakim)" userId="2e0f559b-8f84-4ffd-87e2-eac7fe92b5e6" providerId="ADAL" clId="{6E9D1478-BB00-428C-9801-AEDB4433F89F}" dt="2020-02-18T15:35:22.952" v="11287" actId="108"/>
        <pc:sldMkLst>
          <pc:docMk/>
          <pc:sldMk cId="764254304" sldId="325"/>
        </pc:sldMkLst>
        <pc:spChg chg="mod">
          <ac:chgData name="Qahtan, A.A.A. (Hakim)" userId="2e0f559b-8f84-4ffd-87e2-eac7fe92b5e6" providerId="ADAL" clId="{6E9D1478-BB00-428C-9801-AEDB4433F89F}" dt="2020-02-18T15:33:37.180" v="11205" actId="20577"/>
          <ac:spMkLst>
            <pc:docMk/>
            <pc:sldMk cId="764254304" sldId="325"/>
            <ac:spMk id="2" creationId="{285AF5F2-267A-4A6E-AAB7-2C088BAE714C}"/>
          </ac:spMkLst>
        </pc:spChg>
        <pc:spChg chg="mod">
          <ac:chgData name="Qahtan, A.A.A. (Hakim)" userId="2e0f559b-8f84-4ffd-87e2-eac7fe92b5e6" providerId="ADAL" clId="{6E9D1478-BB00-428C-9801-AEDB4433F89F}" dt="2020-02-18T15:35:22.952" v="11287" actId="108"/>
          <ac:spMkLst>
            <pc:docMk/>
            <pc:sldMk cId="764254304" sldId="325"/>
            <ac:spMk id="11" creationId="{C45A49BA-F1EE-4748-AA1D-3967F9097D38}"/>
          </ac:spMkLst>
        </pc:spChg>
      </pc:sldChg>
      <pc:sldChg chg="modSp add">
        <pc:chgData name="Qahtan, A.A.A. (Hakim)" userId="2e0f559b-8f84-4ffd-87e2-eac7fe92b5e6" providerId="ADAL" clId="{6E9D1478-BB00-428C-9801-AEDB4433F89F}" dt="2020-02-19T08:44:39.506" v="11693" actId="20577"/>
        <pc:sldMkLst>
          <pc:docMk/>
          <pc:sldMk cId="1846449553" sldId="326"/>
        </pc:sldMkLst>
        <pc:spChg chg="mod">
          <ac:chgData name="Qahtan, A.A.A. (Hakim)" userId="2e0f559b-8f84-4ffd-87e2-eac7fe92b5e6" providerId="ADAL" clId="{6E9D1478-BB00-428C-9801-AEDB4433F89F}" dt="2020-02-19T08:44:39.506" v="11693" actId="20577"/>
          <ac:spMkLst>
            <pc:docMk/>
            <pc:sldMk cId="1846449553" sldId="326"/>
            <ac:spMk id="2" creationId="{285AF5F2-267A-4A6E-AAB7-2C088BAE714C}"/>
          </ac:spMkLst>
        </pc:spChg>
        <pc:spChg chg="mod">
          <ac:chgData name="Qahtan, A.A.A. (Hakim)" userId="2e0f559b-8f84-4ffd-87e2-eac7fe92b5e6" providerId="ADAL" clId="{6E9D1478-BB00-428C-9801-AEDB4433F89F}" dt="2020-02-19T08:25:02.503" v="11656" actId="20577"/>
          <ac:spMkLst>
            <pc:docMk/>
            <pc:sldMk cId="1846449553" sldId="326"/>
            <ac:spMk id="11" creationId="{C45A49BA-F1EE-4748-AA1D-3967F9097D38}"/>
          </ac:spMkLst>
        </pc:spChg>
      </pc:sldChg>
      <pc:sldChg chg="modSp add del">
        <pc:chgData name="Qahtan, A.A.A. (Hakim)" userId="2e0f559b-8f84-4ffd-87e2-eac7fe92b5e6" providerId="ADAL" clId="{6E9D1478-BB00-428C-9801-AEDB4433F89F}" dt="2020-02-19T08:20:34.986" v="11476"/>
        <pc:sldMkLst>
          <pc:docMk/>
          <pc:sldMk cId="3249020119" sldId="327"/>
        </pc:sldMkLst>
        <pc:spChg chg="mod">
          <ac:chgData name="Qahtan, A.A.A. (Hakim)" userId="2e0f559b-8f84-4ffd-87e2-eac7fe92b5e6" providerId="ADAL" clId="{6E9D1478-BB00-428C-9801-AEDB4433F89F}" dt="2020-02-19T08:20:34.158" v="11475" actId="20577"/>
          <ac:spMkLst>
            <pc:docMk/>
            <pc:sldMk cId="3249020119" sldId="327"/>
            <ac:spMk id="2" creationId="{4D5BDFF4-F579-41D3-8CAC-D188A0CD0E23}"/>
          </ac:spMkLst>
        </pc:spChg>
      </pc:sldChg>
      <pc:sldChg chg="modSp add">
        <pc:chgData name="Qahtan, A.A.A. (Hakim)" userId="2e0f559b-8f84-4ffd-87e2-eac7fe92b5e6" providerId="ADAL" clId="{6E9D1478-BB00-428C-9801-AEDB4433F89F}" dt="2020-02-19T08:45:45.298" v="11719" actId="20577"/>
        <pc:sldMkLst>
          <pc:docMk/>
          <pc:sldMk cId="3435158748" sldId="327"/>
        </pc:sldMkLst>
        <pc:spChg chg="mod">
          <ac:chgData name="Qahtan, A.A.A. (Hakim)" userId="2e0f559b-8f84-4ffd-87e2-eac7fe92b5e6" providerId="ADAL" clId="{6E9D1478-BB00-428C-9801-AEDB4433F89F}" dt="2020-02-19T08:45:12.745" v="11708" actId="20577"/>
          <ac:spMkLst>
            <pc:docMk/>
            <pc:sldMk cId="3435158748" sldId="327"/>
            <ac:spMk id="2" creationId="{285AF5F2-267A-4A6E-AAB7-2C088BAE714C}"/>
          </ac:spMkLst>
        </pc:spChg>
        <pc:spChg chg="mod">
          <ac:chgData name="Qahtan, A.A.A. (Hakim)" userId="2e0f559b-8f84-4ffd-87e2-eac7fe92b5e6" providerId="ADAL" clId="{6E9D1478-BB00-428C-9801-AEDB4433F89F}" dt="2020-02-19T08:45:45.298" v="11719" actId="20577"/>
          <ac:spMkLst>
            <pc:docMk/>
            <pc:sldMk cId="3435158748" sldId="327"/>
            <ac:spMk id="11" creationId="{C45A49BA-F1EE-4748-AA1D-3967F9097D38}"/>
          </ac:spMkLst>
        </pc:spChg>
      </pc:sldChg>
      <pc:sldChg chg="addSp modSp add del">
        <pc:chgData name="Qahtan, A.A.A. (Hakim)" userId="2e0f559b-8f84-4ffd-87e2-eac7fe92b5e6" providerId="ADAL" clId="{6E9D1478-BB00-428C-9801-AEDB4433F89F}" dt="2020-02-19T09:35:48.593" v="12538" actId="2696"/>
        <pc:sldMkLst>
          <pc:docMk/>
          <pc:sldMk cId="2267892243" sldId="328"/>
        </pc:sldMkLst>
        <pc:spChg chg="mod">
          <ac:chgData name="Qahtan, A.A.A. (Hakim)" userId="2e0f559b-8f84-4ffd-87e2-eac7fe92b5e6" providerId="ADAL" clId="{6E9D1478-BB00-428C-9801-AEDB4433F89F}" dt="2020-02-19T08:47:42.608" v="11728" actId="20577"/>
          <ac:spMkLst>
            <pc:docMk/>
            <pc:sldMk cId="2267892243" sldId="328"/>
            <ac:spMk id="2" creationId="{285AF5F2-267A-4A6E-AAB7-2C088BAE714C}"/>
          </ac:spMkLst>
        </pc:spChg>
        <pc:spChg chg="add mod">
          <ac:chgData name="Qahtan, A.A.A. (Hakim)" userId="2e0f559b-8f84-4ffd-87e2-eac7fe92b5e6" providerId="ADAL" clId="{6E9D1478-BB00-428C-9801-AEDB4433F89F}" dt="2020-02-19T09:03:08.222" v="11968" actId="20577"/>
          <ac:spMkLst>
            <pc:docMk/>
            <pc:sldMk cId="2267892243" sldId="328"/>
            <ac:spMk id="6" creationId="{8E6D356D-756A-4711-9DCC-4539305013C4}"/>
          </ac:spMkLst>
        </pc:spChg>
        <pc:spChg chg="mod">
          <ac:chgData name="Qahtan, A.A.A. (Hakim)" userId="2e0f559b-8f84-4ffd-87e2-eac7fe92b5e6" providerId="ADAL" clId="{6E9D1478-BB00-428C-9801-AEDB4433F89F}" dt="2020-02-19T09:02:42.680" v="11953" actId="14100"/>
          <ac:spMkLst>
            <pc:docMk/>
            <pc:sldMk cId="2267892243" sldId="328"/>
            <ac:spMk id="11" creationId="{C45A49BA-F1EE-4748-AA1D-3967F9097D38}"/>
          </ac:spMkLst>
        </pc:spChg>
        <pc:graphicFrameChg chg="add mod modGraphic">
          <ac:chgData name="Qahtan, A.A.A. (Hakim)" userId="2e0f559b-8f84-4ffd-87e2-eac7fe92b5e6" providerId="ADAL" clId="{6E9D1478-BB00-428C-9801-AEDB4433F89F}" dt="2020-02-19T09:02:36.199" v="11952" actId="1076"/>
          <ac:graphicFrameMkLst>
            <pc:docMk/>
            <pc:sldMk cId="2267892243" sldId="328"/>
            <ac:graphicFrameMk id="3" creationId="{A0765723-5D1D-4B24-8DDA-FECD10D57844}"/>
          </ac:graphicFrameMkLst>
        </pc:graphicFrameChg>
        <pc:graphicFrameChg chg="add mod modGraphic">
          <ac:chgData name="Qahtan, A.A.A. (Hakim)" userId="2e0f559b-8f84-4ffd-87e2-eac7fe92b5e6" providerId="ADAL" clId="{6E9D1478-BB00-428C-9801-AEDB4433F89F}" dt="2020-02-19T09:04:33.453" v="12007" actId="20577"/>
          <ac:graphicFrameMkLst>
            <pc:docMk/>
            <pc:sldMk cId="2267892243" sldId="328"/>
            <ac:graphicFrameMk id="7" creationId="{B9E35F29-27F9-4671-8F97-E971D55B2F9B}"/>
          </ac:graphicFrameMkLst>
        </pc:graphicFrameChg>
      </pc:sldChg>
      <pc:sldChg chg="addSp modSp add">
        <pc:chgData name="Qahtan, A.A.A. (Hakim)" userId="2e0f559b-8f84-4ffd-87e2-eac7fe92b5e6" providerId="ADAL" clId="{6E9D1478-BB00-428C-9801-AEDB4433F89F}" dt="2020-02-19T09:17:38.470" v="12229" actId="14100"/>
        <pc:sldMkLst>
          <pc:docMk/>
          <pc:sldMk cId="2618971860" sldId="329"/>
        </pc:sldMkLst>
        <pc:spChg chg="mod">
          <ac:chgData name="Qahtan, A.A.A. (Hakim)" userId="2e0f559b-8f84-4ffd-87e2-eac7fe92b5e6" providerId="ADAL" clId="{6E9D1478-BB00-428C-9801-AEDB4433F89F}" dt="2020-02-19T09:09:33.029" v="12009" actId="14100"/>
          <ac:spMkLst>
            <pc:docMk/>
            <pc:sldMk cId="2618971860" sldId="329"/>
            <ac:spMk id="6" creationId="{8E6D356D-756A-4711-9DCC-4539305013C4}"/>
          </ac:spMkLst>
        </pc:spChg>
        <pc:spChg chg="add mod">
          <ac:chgData name="Qahtan, A.A.A. (Hakim)" userId="2e0f559b-8f84-4ffd-87e2-eac7fe92b5e6" providerId="ADAL" clId="{6E9D1478-BB00-428C-9801-AEDB4433F89F}" dt="2020-02-19T09:11:00.064" v="12143" actId="20577"/>
          <ac:spMkLst>
            <pc:docMk/>
            <pc:sldMk cId="2618971860" sldId="329"/>
            <ac:spMk id="8" creationId="{EAB1C909-8B54-43B8-948B-FFC507E18347}"/>
          </ac:spMkLst>
        </pc:spChg>
        <pc:graphicFrameChg chg="modGraphic">
          <ac:chgData name="Qahtan, A.A.A. (Hakim)" userId="2e0f559b-8f84-4ffd-87e2-eac7fe92b5e6" providerId="ADAL" clId="{6E9D1478-BB00-428C-9801-AEDB4433F89F}" dt="2020-02-19T09:17:10.738" v="12225" actId="122"/>
          <ac:graphicFrameMkLst>
            <pc:docMk/>
            <pc:sldMk cId="2618971860" sldId="329"/>
            <ac:graphicFrameMk id="3" creationId="{A0765723-5D1D-4B24-8DDA-FECD10D57844}"/>
          </ac:graphicFrameMkLst>
        </pc:graphicFrameChg>
        <pc:graphicFrameChg chg="modGraphic">
          <ac:chgData name="Qahtan, A.A.A. (Hakim)" userId="2e0f559b-8f84-4ffd-87e2-eac7fe92b5e6" providerId="ADAL" clId="{6E9D1478-BB00-428C-9801-AEDB4433F89F}" dt="2020-02-19T09:17:38.470" v="12229" actId="14100"/>
          <ac:graphicFrameMkLst>
            <pc:docMk/>
            <pc:sldMk cId="2618971860" sldId="329"/>
            <ac:graphicFrameMk id="7" creationId="{B9E35F29-27F9-4671-8F97-E971D55B2F9B}"/>
          </ac:graphicFrameMkLst>
        </pc:graphicFrameChg>
      </pc:sldChg>
      <pc:sldChg chg="delSp modSp add">
        <pc:chgData name="Qahtan, A.A.A. (Hakim)" userId="2e0f559b-8f84-4ffd-87e2-eac7fe92b5e6" providerId="ADAL" clId="{6E9D1478-BB00-428C-9801-AEDB4433F89F}" dt="2020-02-19T09:11:58.797" v="12156" actId="14100"/>
        <pc:sldMkLst>
          <pc:docMk/>
          <pc:sldMk cId="3662699817" sldId="330"/>
        </pc:sldMkLst>
        <pc:spChg chg="mod">
          <ac:chgData name="Qahtan, A.A.A. (Hakim)" userId="2e0f559b-8f84-4ffd-87e2-eac7fe92b5e6" providerId="ADAL" clId="{6E9D1478-BB00-428C-9801-AEDB4433F89F}" dt="2020-02-19T09:11:29.075" v="12151" actId="20577"/>
          <ac:spMkLst>
            <pc:docMk/>
            <pc:sldMk cId="3662699817" sldId="330"/>
            <ac:spMk id="2" creationId="{285AF5F2-267A-4A6E-AAB7-2C088BAE714C}"/>
          </ac:spMkLst>
        </pc:spChg>
        <pc:spChg chg="del">
          <ac:chgData name="Qahtan, A.A.A. (Hakim)" userId="2e0f559b-8f84-4ffd-87e2-eac7fe92b5e6" providerId="ADAL" clId="{6E9D1478-BB00-428C-9801-AEDB4433F89F}" dt="2020-02-19T09:11:54.895" v="12155" actId="478"/>
          <ac:spMkLst>
            <pc:docMk/>
            <pc:sldMk cId="3662699817" sldId="330"/>
            <ac:spMk id="6" creationId="{8E6D356D-756A-4711-9DCC-4539305013C4}"/>
          </ac:spMkLst>
        </pc:spChg>
        <pc:spChg chg="del">
          <ac:chgData name="Qahtan, A.A.A. (Hakim)" userId="2e0f559b-8f84-4ffd-87e2-eac7fe92b5e6" providerId="ADAL" clId="{6E9D1478-BB00-428C-9801-AEDB4433F89F}" dt="2020-02-19T09:11:54.895" v="12155" actId="478"/>
          <ac:spMkLst>
            <pc:docMk/>
            <pc:sldMk cId="3662699817" sldId="330"/>
            <ac:spMk id="8" creationId="{EAB1C909-8B54-43B8-948B-FFC507E18347}"/>
          </ac:spMkLst>
        </pc:spChg>
        <pc:spChg chg="mod">
          <ac:chgData name="Qahtan, A.A.A. (Hakim)" userId="2e0f559b-8f84-4ffd-87e2-eac7fe92b5e6" providerId="ADAL" clId="{6E9D1478-BB00-428C-9801-AEDB4433F89F}" dt="2020-02-19T09:11:58.797" v="12156" actId="14100"/>
          <ac:spMkLst>
            <pc:docMk/>
            <pc:sldMk cId="3662699817" sldId="330"/>
            <ac:spMk id="11" creationId="{C45A49BA-F1EE-4748-AA1D-3967F9097D38}"/>
          </ac:spMkLst>
        </pc:spChg>
        <pc:graphicFrameChg chg="del">
          <ac:chgData name="Qahtan, A.A.A. (Hakim)" userId="2e0f559b-8f84-4ffd-87e2-eac7fe92b5e6" providerId="ADAL" clId="{6E9D1478-BB00-428C-9801-AEDB4433F89F}" dt="2020-02-19T09:11:47.023" v="12153" actId="478"/>
          <ac:graphicFrameMkLst>
            <pc:docMk/>
            <pc:sldMk cId="3662699817" sldId="330"/>
            <ac:graphicFrameMk id="3" creationId="{A0765723-5D1D-4B24-8DDA-FECD10D57844}"/>
          </ac:graphicFrameMkLst>
        </pc:graphicFrameChg>
        <pc:graphicFrameChg chg="del">
          <ac:chgData name="Qahtan, A.A.A. (Hakim)" userId="2e0f559b-8f84-4ffd-87e2-eac7fe92b5e6" providerId="ADAL" clId="{6E9D1478-BB00-428C-9801-AEDB4433F89F}" dt="2020-02-19T09:11:50.654" v="12154" actId="478"/>
          <ac:graphicFrameMkLst>
            <pc:docMk/>
            <pc:sldMk cId="3662699817" sldId="330"/>
            <ac:graphicFrameMk id="7" creationId="{B9E35F29-27F9-4671-8F97-E971D55B2F9B}"/>
          </ac:graphicFrameMkLst>
        </pc:graphicFrameChg>
      </pc:sldChg>
      <pc:sldChg chg="addSp delSp modSp add">
        <pc:chgData name="Qahtan, A.A.A. (Hakim)" userId="2e0f559b-8f84-4ffd-87e2-eac7fe92b5e6" providerId="ADAL" clId="{6E9D1478-BB00-428C-9801-AEDB4433F89F}" dt="2020-02-19T09:37:55.960" v="12562" actId="1076"/>
        <pc:sldMkLst>
          <pc:docMk/>
          <pc:sldMk cId="1946124460" sldId="331"/>
        </pc:sldMkLst>
        <pc:spChg chg="mod">
          <ac:chgData name="Qahtan, A.A.A. (Hakim)" userId="2e0f559b-8f84-4ffd-87e2-eac7fe92b5e6" providerId="ADAL" clId="{6E9D1478-BB00-428C-9801-AEDB4433F89F}" dt="2020-02-19T09:15:12.503" v="12162" actId="20577"/>
          <ac:spMkLst>
            <pc:docMk/>
            <pc:sldMk cId="1946124460" sldId="331"/>
            <ac:spMk id="2" creationId="{285AF5F2-267A-4A6E-AAB7-2C088BAE714C}"/>
          </ac:spMkLst>
        </pc:spChg>
        <pc:spChg chg="mod">
          <ac:chgData name="Qahtan, A.A.A. (Hakim)" userId="2e0f559b-8f84-4ffd-87e2-eac7fe92b5e6" providerId="ADAL" clId="{6E9D1478-BB00-428C-9801-AEDB4433F89F}" dt="2020-02-19T09:37:50.499" v="12561" actId="20577"/>
          <ac:spMkLst>
            <pc:docMk/>
            <pc:sldMk cId="1946124460" sldId="331"/>
            <ac:spMk id="11" creationId="{C45A49BA-F1EE-4748-AA1D-3967F9097D38}"/>
          </ac:spMkLst>
        </pc:spChg>
        <pc:graphicFrameChg chg="add mod modGraphic">
          <ac:chgData name="Qahtan, A.A.A. (Hakim)" userId="2e0f559b-8f84-4ffd-87e2-eac7fe92b5e6" providerId="ADAL" clId="{6E9D1478-BB00-428C-9801-AEDB4433F89F}" dt="2020-02-19T09:37:55.960" v="12562" actId="1076"/>
          <ac:graphicFrameMkLst>
            <pc:docMk/>
            <pc:sldMk cId="1946124460" sldId="331"/>
            <ac:graphicFrameMk id="4" creationId="{089AE373-FBAA-4233-A3C5-3BC3CA85BF2D}"/>
          </ac:graphicFrameMkLst>
        </pc:graphicFrameChg>
        <pc:graphicFrameChg chg="add del">
          <ac:chgData name="Qahtan, A.A.A. (Hakim)" userId="2e0f559b-8f84-4ffd-87e2-eac7fe92b5e6" providerId="ADAL" clId="{6E9D1478-BB00-428C-9801-AEDB4433F89F}" dt="2020-02-19T09:19:32.538" v="12264" actId="478"/>
          <ac:graphicFrameMkLst>
            <pc:docMk/>
            <pc:sldMk cId="1946124460" sldId="331"/>
            <ac:graphicFrameMk id="5" creationId="{6E34F434-21FF-4D4F-A9DA-1653B5BDE99E}"/>
          </ac:graphicFrameMkLst>
        </pc:graphicFrameChg>
      </pc:sldChg>
      <pc:sldChg chg="addSp delSp modSp add">
        <pc:chgData name="Qahtan, A.A.A. (Hakim)" userId="2e0f559b-8f84-4ffd-87e2-eac7fe92b5e6" providerId="ADAL" clId="{6E9D1478-BB00-428C-9801-AEDB4433F89F}" dt="2020-02-19T09:47:05.861" v="12625" actId="14100"/>
        <pc:sldMkLst>
          <pc:docMk/>
          <pc:sldMk cId="1206976854" sldId="332"/>
        </pc:sldMkLst>
        <pc:spChg chg="mod">
          <ac:chgData name="Qahtan, A.A.A. (Hakim)" userId="2e0f559b-8f84-4ffd-87e2-eac7fe92b5e6" providerId="ADAL" clId="{6E9D1478-BB00-428C-9801-AEDB4433F89F}" dt="2020-02-19T09:19:39.684" v="12269" actId="20577"/>
          <ac:spMkLst>
            <pc:docMk/>
            <pc:sldMk cId="1206976854" sldId="332"/>
            <ac:spMk id="2" creationId="{285AF5F2-267A-4A6E-AAB7-2C088BAE714C}"/>
          </ac:spMkLst>
        </pc:spChg>
        <pc:spChg chg="add mod">
          <ac:chgData name="Qahtan, A.A.A. (Hakim)" userId="2e0f559b-8f84-4ffd-87e2-eac7fe92b5e6" providerId="ADAL" clId="{6E9D1478-BB00-428C-9801-AEDB4433F89F}" dt="2020-02-19T09:47:05.861" v="12625" actId="14100"/>
          <ac:spMkLst>
            <pc:docMk/>
            <pc:sldMk cId="1206976854" sldId="332"/>
            <ac:spMk id="6" creationId="{2DC86BFE-862B-42DD-9619-9BF60DE120D2}"/>
          </ac:spMkLst>
        </pc:spChg>
        <pc:spChg chg="mod">
          <ac:chgData name="Qahtan, A.A.A. (Hakim)" userId="2e0f559b-8f84-4ffd-87e2-eac7fe92b5e6" providerId="ADAL" clId="{6E9D1478-BB00-428C-9801-AEDB4433F89F}" dt="2020-02-19T09:38:48.712" v="12573" actId="20577"/>
          <ac:spMkLst>
            <pc:docMk/>
            <pc:sldMk cId="1206976854" sldId="332"/>
            <ac:spMk id="11" creationId="{C45A49BA-F1EE-4748-AA1D-3967F9097D38}"/>
          </ac:spMkLst>
        </pc:spChg>
        <pc:graphicFrameChg chg="del">
          <ac:chgData name="Qahtan, A.A.A. (Hakim)" userId="2e0f559b-8f84-4ffd-87e2-eac7fe92b5e6" providerId="ADAL" clId="{6E9D1478-BB00-428C-9801-AEDB4433F89F}" dt="2020-02-19T09:20:58.887" v="12279" actId="478"/>
          <ac:graphicFrameMkLst>
            <pc:docMk/>
            <pc:sldMk cId="1206976854" sldId="332"/>
            <ac:graphicFrameMk id="4" creationId="{089AE373-FBAA-4233-A3C5-3BC3CA85BF2D}"/>
          </ac:graphicFrameMkLst>
        </pc:graphicFrameChg>
        <pc:graphicFrameChg chg="mod modGraphic">
          <ac:chgData name="Qahtan, A.A.A. (Hakim)" userId="2e0f559b-8f84-4ffd-87e2-eac7fe92b5e6" providerId="ADAL" clId="{6E9D1478-BB00-428C-9801-AEDB4433F89F}" dt="2020-02-19T09:38:44.892" v="12568" actId="1076"/>
          <ac:graphicFrameMkLst>
            <pc:docMk/>
            <pc:sldMk cId="1206976854" sldId="332"/>
            <ac:graphicFrameMk id="5" creationId="{6E34F434-21FF-4D4F-A9DA-1653B5BDE99E}"/>
          </ac:graphicFrameMkLst>
        </pc:graphicFrameChg>
      </pc:sldChg>
      <pc:sldChg chg="delSp modSp add">
        <pc:chgData name="Qahtan, A.A.A. (Hakim)" userId="2e0f559b-8f84-4ffd-87e2-eac7fe92b5e6" providerId="ADAL" clId="{6E9D1478-BB00-428C-9801-AEDB4433F89F}" dt="2020-02-19T09:45:52.470" v="12615" actId="1076"/>
        <pc:sldMkLst>
          <pc:docMk/>
          <pc:sldMk cId="773029555" sldId="333"/>
        </pc:sldMkLst>
        <pc:spChg chg="mod">
          <ac:chgData name="Qahtan, A.A.A. (Hakim)" userId="2e0f559b-8f84-4ffd-87e2-eac7fe92b5e6" providerId="ADAL" clId="{6E9D1478-BB00-428C-9801-AEDB4433F89F}" dt="2020-02-19T09:24:01.308" v="12364" actId="20577"/>
          <ac:spMkLst>
            <pc:docMk/>
            <pc:sldMk cId="773029555" sldId="333"/>
            <ac:spMk id="2" creationId="{285AF5F2-267A-4A6E-AAB7-2C088BAE714C}"/>
          </ac:spMkLst>
        </pc:spChg>
        <pc:spChg chg="del">
          <ac:chgData name="Qahtan, A.A.A. (Hakim)" userId="2e0f559b-8f84-4ffd-87e2-eac7fe92b5e6" providerId="ADAL" clId="{6E9D1478-BB00-428C-9801-AEDB4433F89F}" dt="2020-02-19T09:24:47.710" v="12374" actId="478"/>
          <ac:spMkLst>
            <pc:docMk/>
            <pc:sldMk cId="773029555" sldId="333"/>
            <ac:spMk id="6" creationId="{2DC86BFE-862B-42DD-9619-9BF60DE120D2}"/>
          </ac:spMkLst>
        </pc:spChg>
        <pc:spChg chg="mod">
          <ac:chgData name="Qahtan, A.A.A. (Hakim)" userId="2e0f559b-8f84-4ffd-87e2-eac7fe92b5e6" providerId="ADAL" clId="{6E9D1478-BB00-428C-9801-AEDB4433F89F}" dt="2020-02-19T09:39:24.007" v="12580" actId="20577"/>
          <ac:spMkLst>
            <pc:docMk/>
            <pc:sldMk cId="773029555" sldId="333"/>
            <ac:spMk id="11" creationId="{C45A49BA-F1EE-4748-AA1D-3967F9097D38}"/>
          </ac:spMkLst>
        </pc:spChg>
        <pc:graphicFrameChg chg="mod modGraphic">
          <ac:chgData name="Qahtan, A.A.A. (Hakim)" userId="2e0f559b-8f84-4ffd-87e2-eac7fe92b5e6" providerId="ADAL" clId="{6E9D1478-BB00-428C-9801-AEDB4433F89F}" dt="2020-02-19T09:45:52.470" v="12615" actId="1076"/>
          <ac:graphicFrameMkLst>
            <pc:docMk/>
            <pc:sldMk cId="773029555" sldId="333"/>
            <ac:graphicFrameMk id="5" creationId="{6E34F434-21FF-4D4F-A9DA-1653B5BDE99E}"/>
          </ac:graphicFrameMkLst>
        </pc:graphicFrameChg>
      </pc:sldChg>
      <pc:sldChg chg="addSp modSp add">
        <pc:chgData name="Qahtan, A.A.A. (Hakim)" userId="2e0f559b-8f84-4ffd-87e2-eac7fe92b5e6" providerId="ADAL" clId="{6E9D1478-BB00-428C-9801-AEDB4433F89F}" dt="2020-02-19T09:46:54.885" v="12622" actId="14100"/>
        <pc:sldMkLst>
          <pc:docMk/>
          <pc:sldMk cId="2356180014" sldId="334"/>
        </pc:sldMkLst>
        <pc:spChg chg="mod">
          <ac:chgData name="Qahtan, A.A.A. (Hakim)" userId="2e0f559b-8f84-4ffd-87e2-eac7fe92b5e6" providerId="ADAL" clId="{6E9D1478-BB00-428C-9801-AEDB4433F89F}" dt="2020-02-19T09:27:11.791" v="12392" actId="20577"/>
          <ac:spMkLst>
            <pc:docMk/>
            <pc:sldMk cId="2356180014" sldId="334"/>
            <ac:spMk id="2" creationId="{285AF5F2-267A-4A6E-AAB7-2C088BAE714C}"/>
          </ac:spMkLst>
        </pc:spChg>
        <pc:spChg chg="add mod">
          <ac:chgData name="Qahtan, A.A.A. (Hakim)" userId="2e0f559b-8f84-4ffd-87e2-eac7fe92b5e6" providerId="ADAL" clId="{6E9D1478-BB00-428C-9801-AEDB4433F89F}" dt="2020-02-19T09:46:54.885" v="12622" actId="14100"/>
          <ac:spMkLst>
            <pc:docMk/>
            <pc:sldMk cId="2356180014" sldId="334"/>
            <ac:spMk id="6" creationId="{5D342329-3D5B-48E8-9AB7-1A35E6564B36}"/>
          </ac:spMkLst>
        </pc:spChg>
        <pc:spChg chg="mod">
          <ac:chgData name="Qahtan, A.A.A. (Hakim)" userId="2e0f559b-8f84-4ffd-87e2-eac7fe92b5e6" providerId="ADAL" clId="{6E9D1478-BB00-428C-9801-AEDB4433F89F}" dt="2020-02-19T09:42:09.873" v="12613" actId="6549"/>
          <ac:spMkLst>
            <pc:docMk/>
            <pc:sldMk cId="2356180014" sldId="334"/>
            <ac:spMk id="11" creationId="{C45A49BA-F1EE-4748-AA1D-3967F9097D38}"/>
          </ac:spMkLst>
        </pc:spChg>
        <pc:graphicFrameChg chg="mod modGraphic">
          <ac:chgData name="Qahtan, A.A.A. (Hakim)" userId="2e0f559b-8f84-4ffd-87e2-eac7fe92b5e6" providerId="ADAL" clId="{6E9D1478-BB00-428C-9801-AEDB4433F89F}" dt="2020-02-19T09:42:19.039" v="12614" actId="1076"/>
          <ac:graphicFrameMkLst>
            <pc:docMk/>
            <pc:sldMk cId="2356180014" sldId="334"/>
            <ac:graphicFrameMk id="5" creationId="{6E34F434-21FF-4D4F-A9DA-1653B5BDE99E}"/>
          </ac:graphicFrameMkLst>
        </pc:graphicFrameChg>
      </pc:sldChg>
      <pc:sldChg chg="modSp add">
        <pc:chgData name="Qahtan, A.A.A. (Hakim)" userId="2e0f559b-8f84-4ffd-87e2-eac7fe92b5e6" providerId="ADAL" clId="{6E9D1478-BB00-428C-9801-AEDB4433F89F}" dt="2020-02-24T11:00:17.766" v="15997" actId="108"/>
        <pc:sldMkLst>
          <pc:docMk/>
          <pc:sldMk cId="2571538080" sldId="335"/>
        </pc:sldMkLst>
        <pc:spChg chg="mod">
          <ac:chgData name="Qahtan, A.A.A. (Hakim)" userId="2e0f559b-8f84-4ffd-87e2-eac7fe92b5e6" providerId="ADAL" clId="{6E9D1478-BB00-428C-9801-AEDB4433F89F}" dt="2020-02-24T11:00:17.766" v="15997" actId="108"/>
          <ac:spMkLst>
            <pc:docMk/>
            <pc:sldMk cId="2571538080" sldId="335"/>
            <ac:spMk id="2" creationId="{5D2DE31A-2E87-4F8E-9C08-60AB736A5534}"/>
          </ac:spMkLst>
        </pc:spChg>
        <pc:spChg chg="mod">
          <ac:chgData name="Qahtan, A.A.A. (Hakim)" userId="2e0f559b-8f84-4ffd-87e2-eac7fe92b5e6" providerId="ADAL" clId="{6E9D1478-BB00-428C-9801-AEDB4433F89F}" dt="2020-02-21T15:56:25.998" v="15773" actId="6549"/>
          <ac:spMkLst>
            <pc:docMk/>
            <pc:sldMk cId="2571538080" sldId="335"/>
            <ac:spMk id="3" creationId="{C3DBC05C-E7E5-4AD4-ABEB-21FB4CACCF9E}"/>
          </ac:spMkLst>
        </pc:spChg>
      </pc:sldChg>
      <pc:sldChg chg="addSp delSp modSp add">
        <pc:chgData name="Qahtan, A.A.A. (Hakim)" userId="2e0f559b-8f84-4ffd-87e2-eac7fe92b5e6" providerId="ADAL" clId="{6E9D1478-BB00-428C-9801-AEDB4433F89F}" dt="2020-02-19T10:16:54.400" v="13141" actId="1582"/>
        <pc:sldMkLst>
          <pc:docMk/>
          <pc:sldMk cId="1586093535" sldId="336"/>
        </pc:sldMkLst>
        <pc:spChg chg="mod">
          <ac:chgData name="Qahtan, A.A.A. (Hakim)" userId="2e0f559b-8f84-4ffd-87e2-eac7fe92b5e6" providerId="ADAL" clId="{6E9D1478-BB00-428C-9801-AEDB4433F89F}" dt="2020-02-19T10:00:35.183" v="12817" actId="20577"/>
          <ac:spMkLst>
            <pc:docMk/>
            <pc:sldMk cId="1586093535" sldId="336"/>
            <ac:spMk id="2" creationId="{285AF5F2-267A-4A6E-AAB7-2C088BAE714C}"/>
          </ac:spMkLst>
        </pc:spChg>
        <pc:spChg chg="del">
          <ac:chgData name="Qahtan, A.A.A. (Hakim)" userId="2e0f559b-8f84-4ffd-87e2-eac7fe92b5e6" providerId="ADAL" clId="{6E9D1478-BB00-428C-9801-AEDB4433F89F}" dt="2020-02-19T10:00:43.425" v="12818" actId="478"/>
          <ac:spMkLst>
            <pc:docMk/>
            <pc:sldMk cId="1586093535" sldId="336"/>
            <ac:spMk id="4" creationId="{09124114-67B2-4C5E-8373-6388F482F1B5}"/>
          </ac:spMkLst>
        </pc:spChg>
        <pc:spChg chg="mod">
          <ac:chgData name="Qahtan, A.A.A. (Hakim)" userId="2e0f559b-8f84-4ffd-87e2-eac7fe92b5e6" providerId="ADAL" clId="{6E9D1478-BB00-428C-9801-AEDB4433F89F}" dt="2020-02-19T10:16:39.908" v="13139" actId="20577"/>
          <ac:spMkLst>
            <pc:docMk/>
            <pc:sldMk cId="1586093535" sldId="336"/>
            <ac:spMk id="5" creationId="{CDDB1FA9-E983-4B1F-A3ED-1B02562B98B5}"/>
          </ac:spMkLst>
        </pc:spChg>
        <pc:spChg chg="add mod">
          <ac:chgData name="Qahtan, A.A.A. (Hakim)" userId="2e0f559b-8f84-4ffd-87e2-eac7fe92b5e6" providerId="ADAL" clId="{6E9D1478-BB00-428C-9801-AEDB4433F89F}" dt="2020-02-19T10:15:42.333" v="13128" actId="1076"/>
          <ac:spMkLst>
            <pc:docMk/>
            <pc:sldMk cId="1586093535" sldId="336"/>
            <ac:spMk id="7" creationId="{2629CD50-5634-4DC6-8026-387479E96EBB}"/>
          </ac:spMkLst>
        </pc:spChg>
        <pc:spChg chg="del">
          <ac:chgData name="Qahtan, A.A.A. (Hakim)" userId="2e0f559b-8f84-4ffd-87e2-eac7fe92b5e6" providerId="ADAL" clId="{6E9D1478-BB00-428C-9801-AEDB4433F89F}" dt="2020-02-19T10:00:43.425" v="12818" actId="478"/>
          <ac:spMkLst>
            <pc:docMk/>
            <pc:sldMk cId="1586093535" sldId="336"/>
            <ac:spMk id="15" creationId="{9D79D9BB-3A86-4F89-80AD-A5306F5F58B5}"/>
          </ac:spMkLst>
        </pc:spChg>
        <pc:spChg chg="del">
          <ac:chgData name="Qahtan, A.A.A. (Hakim)" userId="2e0f559b-8f84-4ffd-87e2-eac7fe92b5e6" providerId="ADAL" clId="{6E9D1478-BB00-428C-9801-AEDB4433F89F}" dt="2020-02-19T10:00:43.425" v="12818" actId="478"/>
          <ac:spMkLst>
            <pc:docMk/>
            <pc:sldMk cId="1586093535" sldId="336"/>
            <ac:spMk id="16" creationId="{7092192A-BE74-48D3-8A7D-FCCAFFD0DF29}"/>
          </ac:spMkLst>
        </pc:spChg>
        <pc:spChg chg="del">
          <ac:chgData name="Qahtan, A.A.A. (Hakim)" userId="2e0f559b-8f84-4ffd-87e2-eac7fe92b5e6" providerId="ADAL" clId="{6E9D1478-BB00-428C-9801-AEDB4433F89F}" dt="2020-02-19T10:00:43.425" v="12818" actId="478"/>
          <ac:spMkLst>
            <pc:docMk/>
            <pc:sldMk cId="1586093535" sldId="336"/>
            <ac:spMk id="17" creationId="{8E40A9A8-7BC0-4634-B1AA-D7234494638D}"/>
          </ac:spMkLst>
        </pc:spChg>
        <pc:spChg chg="del">
          <ac:chgData name="Qahtan, A.A.A. (Hakim)" userId="2e0f559b-8f84-4ffd-87e2-eac7fe92b5e6" providerId="ADAL" clId="{6E9D1478-BB00-428C-9801-AEDB4433F89F}" dt="2020-02-19T10:00:43.425" v="12818" actId="478"/>
          <ac:spMkLst>
            <pc:docMk/>
            <pc:sldMk cId="1586093535" sldId="336"/>
            <ac:spMk id="18" creationId="{D2477B68-F002-4E86-9B90-8E212842EAEE}"/>
          </ac:spMkLst>
        </pc:spChg>
        <pc:graphicFrameChg chg="add mod modGraphic">
          <ac:chgData name="Qahtan, A.A.A. (Hakim)" userId="2e0f559b-8f84-4ffd-87e2-eac7fe92b5e6" providerId="ADAL" clId="{6E9D1478-BB00-428C-9801-AEDB4433F89F}" dt="2020-02-19T10:15:42.333" v="13128" actId="1076"/>
          <ac:graphicFrameMkLst>
            <pc:docMk/>
            <pc:sldMk cId="1586093535" sldId="336"/>
            <ac:graphicFrameMk id="14" creationId="{00F5EC2B-3E7E-48D9-8C3A-295C88ECD52E}"/>
          </ac:graphicFrameMkLst>
        </pc:graphicFrameChg>
        <pc:picChg chg="del">
          <ac:chgData name="Qahtan, A.A.A. (Hakim)" userId="2e0f559b-8f84-4ffd-87e2-eac7fe92b5e6" providerId="ADAL" clId="{6E9D1478-BB00-428C-9801-AEDB4433F89F}" dt="2020-02-19T10:00:43.425" v="12818" actId="478"/>
          <ac:picMkLst>
            <pc:docMk/>
            <pc:sldMk cId="1586093535" sldId="336"/>
            <ac:picMk id="1026" creationId="{7FD958BD-87E1-4EB3-B6A3-BB5D0AA398EB}"/>
          </ac:picMkLst>
        </pc:picChg>
        <pc:picChg chg="del">
          <ac:chgData name="Qahtan, A.A.A. (Hakim)" userId="2e0f559b-8f84-4ffd-87e2-eac7fe92b5e6" providerId="ADAL" clId="{6E9D1478-BB00-428C-9801-AEDB4433F89F}" dt="2020-02-19T10:00:43.425" v="12818" actId="478"/>
          <ac:picMkLst>
            <pc:docMk/>
            <pc:sldMk cId="1586093535" sldId="336"/>
            <ac:picMk id="1028" creationId="{8151CFEF-70CD-4B7B-B8BC-5C2C03851D15}"/>
          </ac:picMkLst>
        </pc:picChg>
        <pc:picChg chg="del">
          <ac:chgData name="Qahtan, A.A.A. (Hakim)" userId="2e0f559b-8f84-4ffd-87e2-eac7fe92b5e6" providerId="ADAL" clId="{6E9D1478-BB00-428C-9801-AEDB4433F89F}" dt="2020-02-19T10:00:43.425" v="12818" actId="478"/>
          <ac:picMkLst>
            <pc:docMk/>
            <pc:sldMk cId="1586093535" sldId="336"/>
            <ac:picMk id="1030" creationId="{13AA196C-257C-45FC-8367-CB6A0A10059C}"/>
          </ac:picMkLst>
        </pc:picChg>
        <pc:picChg chg="del">
          <ac:chgData name="Qahtan, A.A.A. (Hakim)" userId="2e0f559b-8f84-4ffd-87e2-eac7fe92b5e6" providerId="ADAL" clId="{6E9D1478-BB00-428C-9801-AEDB4433F89F}" dt="2020-02-19T10:00:43.425" v="12818" actId="478"/>
          <ac:picMkLst>
            <pc:docMk/>
            <pc:sldMk cId="1586093535" sldId="336"/>
            <ac:picMk id="1032" creationId="{2E2E2BFD-E7C7-4963-B8B5-BC326C09BAB8}"/>
          </ac:picMkLst>
        </pc:picChg>
        <pc:picChg chg="del">
          <ac:chgData name="Qahtan, A.A.A. (Hakim)" userId="2e0f559b-8f84-4ffd-87e2-eac7fe92b5e6" providerId="ADAL" clId="{6E9D1478-BB00-428C-9801-AEDB4433F89F}" dt="2020-02-19T10:00:43.425" v="12818" actId="478"/>
          <ac:picMkLst>
            <pc:docMk/>
            <pc:sldMk cId="1586093535" sldId="336"/>
            <ac:picMk id="1036" creationId="{7D7C2746-CD9B-46C5-8E6B-E5D792204514}"/>
          </ac:picMkLst>
        </pc:picChg>
        <pc:cxnChg chg="add del mod">
          <ac:chgData name="Qahtan, A.A.A. (Hakim)" userId="2e0f559b-8f84-4ffd-87e2-eac7fe92b5e6" providerId="ADAL" clId="{6E9D1478-BB00-428C-9801-AEDB4433F89F}" dt="2020-02-19T10:05:52.379" v="13039" actId="478"/>
          <ac:cxnSpMkLst>
            <pc:docMk/>
            <pc:sldMk cId="1586093535" sldId="336"/>
            <ac:cxnSpMk id="6" creationId="{F94D3F85-98FF-4F26-A4A6-6A426FF4A0E5}"/>
          </ac:cxnSpMkLst>
        </pc:cxnChg>
        <pc:cxnChg chg="add mod">
          <ac:chgData name="Qahtan, A.A.A. (Hakim)" userId="2e0f559b-8f84-4ffd-87e2-eac7fe92b5e6" providerId="ADAL" clId="{6E9D1478-BB00-428C-9801-AEDB4433F89F}" dt="2020-02-19T10:15:42.333" v="13128" actId="1076"/>
          <ac:cxnSpMkLst>
            <pc:docMk/>
            <pc:sldMk cId="1586093535" sldId="336"/>
            <ac:cxnSpMk id="9" creationId="{40499095-C8B9-41E6-90AF-867704BEE5EF}"/>
          </ac:cxnSpMkLst>
        </pc:cxnChg>
        <pc:cxnChg chg="add mod">
          <ac:chgData name="Qahtan, A.A.A. (Hakim)" userId="2e0f559b-8f84-4ffd-87e2-eac7fe92b5e6" providerId="ADAL" clId="{6E9D1478-BB00-428C-9801-AEDB4433F89F}" dt="2020-02-19T10:15:42.333" v="13128" actId="1076"/>
          <ac:cxnSpMkLst>
            <pc:docMk/>
            <pc:sldMk cId="1586093535" sldId="336"/>
            <ac:cxnSpMk id="11" creationId="{02DAC9D0-BA44-427F-87A5-07D86A277C71}"/>
          </ac:cxnSpMkLst>
        </pc:cxnChg>
        <pc:cxnChg chg="add mod">
          <ac:chgData name="Qahtan, A.A.A. (Hakim)" userId="2e0f559b-8f84-4ffd-87e2-eac7fe92b5e6" providerId="ADAL" clId="{6E9D1478-BB00-428C-9801-AEDB4433F89F}" dt="2020-02-19T10:16:54.400" v="13141" actId="1582"/>
          <ac:cxnSpMkLst>
            <pc:docMk/>
            <pc:sldMk cId="1586093535" sldId="336"/>
            <ac:cxnSpMk id="24" creationId="{BE77241F-0FB5-44FC-9315-6BEC87FA1238}"/>
          </ac:cxnSpMkLst>
        </pc:cxnChg>
      </pc:sldChg>
      <pc:sldChg chg="modSp add del">
        <pc:chgData name="Qahtan, A.A.A. (Hakim)" userId="2e0f559b-8f84-4ffd-87e2-eac7fe92b5e6" providerId="ADAL" clId="{6E9D1478-BB00-428C-9801-AEDB4433F89F}" dt="2020-02-19T13:19:08.901" v="13246" actId="2696"/>
        <pc:sldMkLst>
          <pc:docMk/>
          <pc:sldMk cId="698678497" sldId="337"/>
        </pc:sldMkLst>
        <pc:spChg chg="mod">
          <ac:chgData name="Qahtan, A.A.A. (Hakim)" userId="2e0f559b-8f84-4ffd-87e2-eac7fe92b5e6" providerId="ADAL" clId="{6E9D1478-BB00-428C-9801-AEDB4433F89F}" dt="2020-02-19T13:12:20.414" v="13188" actId="20577"/>
          <ac:spMkLst>
            <pc:docMk/>
            <pc:sldMk cId="698678497" sldId="337"/>
            <ac:spMk id="2" creationId="{285AF5F2-267A-4A6E-AAB7-2C088BAE714C}"/>
          </ac:spMkLst>
        </pc:spChg>
        <pc:spChg chg="mod">
          <ac:chgData name="Qahtan, A.A.A. (Hakim)" userId="2e0f559b-8f84-4ffd-87e2-eac7fe92b5e6" providerId="ADAL" clId="{6E9D1478-BB00-428C-9801-AEDB4433F89F}" dt="2020-02-19T13:18:49.994" v="13245" actId="20577"/>
          <ac:spMkLst>
            <pc:docMk/>
            <pc:sldMk cId="698678497" sldId="337"/>
            <ac:spMk id="11" creationId="{C45A49BA-F1EE-4748-AA1D-3967F9097D38}"/>
          </ac:spMkLst>
        </pc:spChg>
      </pc:sldChg>
      <pc:sldChg chg="modSp add">
        <pc:chgData name="Qahtan, A.A.A. (Hakim)" userId="2e0f559b-8f84-4ffd-87e2-eac7fe92b5e6" providerId="ADAL" clId="{6E9D1478-BB00-428C-9801-AEDB4433F89F}" dt="2020-02-19T14:03:21.069" v="13696" actId="179"/>
        <pc:sldMkLst>
          <pc:docMk/>
          <pc:sldMk cId="1451532351" sldId="337"/>
        </pc:sldMkLst>
        <pc:spChg chg="mod">
          <ac:chgData name="Qahtan, A.A.A. (Hakim)" userId="2e0f559b-8f84-4ffd-87e2-eac7fe92b5e6" providerId="ADAL" clId="{6E9D1478-BB00-428C-9801-AEDB4433F89F}" dt="2020-02-19T13:44:29.078" v="13262" actId="20577"/>
          <ac:spMkLst>
            <pc:docMk/>
            <pc:sldMk cId="1451532351" sldId="337"/>
            <ac:spMk id="2" creationId="{285AF5F2-267A-4A6E-AAB7-2C088BAE714C}"/>
          </ac:spMkLst>
        </pc:spChg>
        <pc:spChg chg="mod">
          <ac:chgData name="Qahtan, A.A.A. (Hakim)" userId="2e0f559b-8f84-4ffd-87e2-eac7fe92b5e6" providerId="ADAL" clId="{6E9D1478-BB00-428C-9801-AEDB4433F89F}" dt="2020-02-19T14:03:21.069" v="13696" actId="179"/>
          <ac:spMkLst>
            <pc:docMk/>
            <pc:sldMk cId="1451532351" sldId="337"/>
            <ac:spMk id="11" creationId="{C45A49BA-F1EE-4748-AA1D-3967F9097D38}"/>
          </ac:spMkLst>
        </pc:spChg>
      </pc:sldChg>
      <pc:sldChg chg="add del">
        <pc:chgData name="Qahtan, A.A.A. (Hakim)" userId="2e0f559b-8f84-4ffd-87e2-eac7fe92b5e6" providerId="ADAL" clId="{6E9D1478-BB00-428C-9801-AEDB4433F89F}" dt="2020-02-19T10:02:20.279" v="13001"/>
        <pc:sldMkLst>
          <pc:docMk/>
          <pc:sldMk cId="3875620396" sldId="337"/>
        </pc:sldMkLst>
      </pc:sldChg>
      <pc:sldChg chg="delSp modSp add del">
        <pc:chgData name="Qahtan, A.A.A. (Hakim)" userId="2e0f559b-8f84-4ffd-87e2-eac7fe92b5e6" providerId="ADAL" clId="{6E9D1478-BB00-428C-9801-AEDB4433F89F}" dt="2020-02-19T10:16:06.571" v="13129" actId="2696"/>
        <pc:sldMkLst>
          <pc:docMk/>
          <pc:sldMk cId="4121615393" sldId="337"/>
        </pc:sldMkLst>
        <pc:spChg chg="mod">
          <ac:chgData name="Qahtan, A.A.A. (Hakim)" userId="2e0f559b-8f84-4ffd-87e2-eac7fe92b5e6" providerId="ADAL" clId="{6E9D1478-BB00-428C-9801-AEDB4433F89F}" dt="2020-02-19T10:08:07.354" v="13062" actId="20577"/>
          <ac:spMkLst>
            <pc:docMk/>
            <pc:sldMk cId="4121615393" sldId="337"/>
            <ac:spMk id="2" creationId="{285AF5F2-267A-4A6E-AAB7-2C088BAE714C}"/>
          </ac:spMkLst>
        </pc:spChg>
        <pc:spChg chg="mod">
          <ac:chgData name="Qahtan, A.A.A. (Hakim)" userId="2e0f559b-8f84-4ffd-87e2-eac7fe92b5e6" providerId="ADAL" clId="{6E9D1478-BB00-428C-9801-AEDB4433F89F}" dt="2020-02-19T10:15:01.099" v="13126" actId="20577"/>
          <ac:spMkLst>
            <pc:docMk/>
            <pc:sldMk cId="4121615393" sldId="337"/>
            <ac:spMk id="5" creationId="{CDDB1FA9-E983-4B1F-A3ED-1B02562B98B5}"/>
          </ac:spMkLst>
        </pc:spChg>
        <pc:spChg chg="del">
          <ac:chgData name="Qahtan, A.A.A. (Hakim)" userId="2e0f559b-8f84-4ffd-87e2-eac7fe92b5e6" providerId="ADAL" clId="{6E9D1478-BB00-428C-9801-AEDB4433F89F}" dt="2020-02-19T10:10:17.637" v="13095" actId="478"/>
          <ac:spMkLst>
            <pc:docMk/>
            <pc:sldMk cId="4121615393" sldId="337"/>
            <ac:spMk id="7" creationId="{2629CD50-5634-4DC6-8026-387479E96EBB}"/>
          </ac:spMkLst>
        </pc:spChg>
        <pc:graphicFrameChg chg="del">
          <ac:chgData name="Qahtan, A.A.A. (Hakim)" userId="2e0f559b-8f84-4ffd-87e2-eac7fe92b5e6" providerId="ADAL" clId="{6E9D1478-BB00-428C-9801-AEDB4433F89F}" dt="2020-02-19T10:10:17.637" v="13095" actId="478"/>
          <ac:graphicFrameMkLst>
            <pc:docMk/>
            <pc:sldMk cId="4121615393" sldId="337"/>
            <ac:graphicFrameMk id="14" creationId="{00F5EC2B-3E7E-48D9-8C3A-295C88ECD52E}"/>
          </ac:graphicFrameMkLst>
        </pc:graphicFrameChg>
        <pc:cxnChg chg="del mod">
          <ac:chgData name="Qahtan, A.A.A. (Hakim)" userId="2e0f559b-8f84-4ffd-87e2-eac7fe92b5e6" providerId="ADAL" clId="{6E9D1478-BB00-428C-9801-AEDB4433F89F}" dt="2020-02-19T10:10:17.637" v="13095" actId="478"/>
          <ac:cxnSpMkLst>
            <pc:docMk/>
            <pc:sldMk cId="4121615393" sldId="337"/>
            <ac:cxnSpMk id="9" creationId="{40499095-C8B9-41E6-90AF-867704BEE5EF}"/>
          </ac:cxnSpMkLst>
        </pc:cxnChg>
        <pc:cxnChg chg="del mod">
          <ac:chgData name="Qahtan, A.A.A. (Hakim)" userId="2e0f559b-8f84-4ffd-87e2-eac7fe92b5e6" providerId="ADAL" clId="{6E9D1478-BB00-428C-9801-AEDB4433F89F}" dt="2020-02-19T10:10:17.637" v="13095" actId="478"/>
          <ac:cxnSpMkLst>
            <pc:docMk/>
            <pc:sldMk cId="4121615393" sldId="337"/>
            <ac:cxnSpMk id="11" creationId="{02DAC9D0-BA44-427F-87A5-07D86A277C71}"/>
          </ac:cxnSpMkLst>
        </pc:cxnChg>
      </pc:sldChg>
      <pc:sldChg chg="addSp modSp add">
        <pc:chgData name="Qahtan, A.A.A. (Hakim)" userId="2e0f559b-8f84-4ffd-87e2-eac7fe92b5e6" providerId="ADAL" clId="{6E9D1478-BB00-428C-9801-AEDB4433F89F}" dt="2020-02-19T14:42:57.921" v="13844" actId="1076"/>
        <pc:sldMkLst>
          <pc:docMk/>
          <pc:sldMk cId="2312815411" sldId="338"/>
        </pc:sldMkLst>
        <pc:spChg chg="add mod">
          <ac:chgData name="Qahtan, A.A.A. (Hakim)" userId="2e0f559b-8f84-4ffd-87e2-eac7fe92b5e6" providerId="ADAL" clId="{6E9D1478-BB00-428C-9801-AEDB4433F89F}" dt="2020-02-19T14:42:41.706" v="13843" actId="1076"/>
          <ac:spMkLst>
            <pc:docMk/>
            <pc:sldMk cId="2312815411" sldId="338"/>
            <ac:spMk id="3" creationId="{5FFCBC60-6325-40A1-BF47-0797A6747B94}"/>
          </ac:spMkLst>
        </pc:spChg>
        <pc:spChg chg="mod">
          <ac:chgData name="Qahtan, A.A.A. (Hakim)" userId="2e0f559b-8f84-4ffd-87e2-eac7fe92b5e6" providerId="ADAL" clId="{6E9D1478-BB00-428C-9801-AEDB4433F89F}" dt="2020-02-19T14:28:27.681" v="13729" actId="108"/>
          <ac:spMkLst>
            <pc:docMk/>
            <pc:sldMk cId="2312815411" sldId="338"/>
            <ac:spMk id="11" creationId="{C45A49BA-F1EE-4748-AA1D-3967F9097D38}"/>
          </ac:spMkLst>
        </pc:spChg>
        <pc:graphicFrameChg chg="add mod modGraphic">
          <ac:chgData name="Qahtan, A.A.A. (Hakim)" userId="2e0f559b-8f84-4ffd-87e2-eac7fe92b5e6" providerId="ADAL" clId="{6E9D1478-BB00-428C-9801-AEDB4433F89F}" dt="2020-02-19T14:42:57.921" v="13844" actId="1076"/>
          <ac:graphicFrameMkLst>
            <pc:docMk/>
            <pc:sldMk cId="2312815411" sldId="338"/>
            <ac:graphicFrameMk id="4" creationId="{9C32F616-1AA6-4A8F-AC4C-43472169C270}"/>
          </ac:graphicFrameMkLst>
        </pc:graphicFrameChg>
        <pc:graphicFrameChg chg="add mod modGraphic">
          <ac:chgData name="Qahtan, A.A.A. (Hakim)" userId="2e0f559b-8f84-4ffd-87e2-eac7fe92b5e6" providerId="ADAL" clId="{6E9D1478-BB00-428C-9801-AEDB4433F89F}" dt="2020-02-19T14:41:45.172" v="13821" actId="20577"/>
          <ac:graphicFrameMkLst>
            <pc:docMk/>
            <pc:sldMk cId="2312815411" sldId="338"/>
            <ac:graphicFrameMk id="5" creationId="{7E9D1951-3CAE-4544-9DF3-230361767512}"/>
          </ac:graphicFrameMkLst>
        </pc:graphicFrameChg>
      </pc:sldChg>
      <pc:sldChg chg="add">
        <pc:chgData name="Qahtan, A.A.A. (Hakim)" userId="2e0f559b-8f84-4ffd-87e2-eac7fe92b5e6" providerId="ADAL" clId="{6E9D1478-BB00-428C-9801-AEDB4433F89F}" dt="2020-02-19T14:43:12.715" v="13845"/>
        <pc:sldMkLst>
          <pc:docMk/>
          <pc:sldMk cId="3167571700" sldId="339"/>
        </pc:sldMkLst>
      </pc:sldChg>
      <pc:sldChg chg="delSp modSp add">
        <pc:chgData name="Qahtan, A.A.A. (Hakim)" userId="2e0f559b-8f84-4ffd-87e2-eac7fe92b5e6" providerId="ADAL" clId="{6E9D1478-BB00-428C-9801-AEDB4433F89F}" dt="2020-02-19T14:59:18.780" v="13940" actId="20577"/>
        <pc:sldMkLst>
          <pc:docMk/>
          <pc:sldMk cId="441587021" sldId="340"/>
        </pc:sldMkLst>
        <pc:spChg chg="mod">
          <ac:chgData name="Qahtan, A.A.A. (Hakim)" userId="2e0f559b-8f84-4ffd-87e2-eac7fe92b5e6" providerId="ADAL" clId="{6E9D1478-BB00-428C-9801-AEDB4433F89F}" dt="2020-02-19T14:45:03.859" v="13856" actId="20577"/>
          <ac:spMkLst>
            <pc:docMk/>
            <pc:sldMk cId="441587021" sldId="340"/>
            <ac:spMk id="2" creationId="{285AF5F2-267A-4A6E-AAB7-2C088BAE714C}"/>
          </ac:spMkLst>
        </pc:spChg>
        <pc:spChg chg="del">
          <ac:chgData name="Qahtan, A.A.A. (Hakim)" userId="2e0f559b-8f84-4ffd-87e2-eac7fe92b5e6" providerId="ADAL" clId="{6E9D1478-BB00-428C-9801-AEDB4433F89F}" dt="2020-02-19T14:45:13.843" v="13859" actId="478"/>
          <ac:spMkLst>
            <pc:docMk/>
            <pc:sldMk cId="441587021" sldId="340"/>
            <ac:spMk id="3" creationId="{5FFCBC60-6325-40A1-BF47-0797A6747B94}"/>
          </ac:spMkLst>
        </pc:spChg>
        <pc:spChg chg="mod">
          <ac:chgData name="Qahtan, A.A.A. (Hakim)" userId="2e0f559b-8f84-4ffd-87e2-eac7fe92b5e6" providerId="ADAL" clId="{6E9D1478-BB00-428C-9801-AEDB4433F89F}" dt="2020-02-19T14:59:18.780" v="13940" actId="20577"/>
          <ac:spMkLst>
            <pc:docMk/>
            <pc:sldMk cId="441587021" sldId="340"/>
            <ac:spMk id="11" creationId="{C45A49BA-F1EE-4748-AA1D-3967F9097D38}"/>
          </ac:spMkLst>
        </pc:spChg>
        <pc:graphicFrameChg chg="del mod">
          <ac:chgData name="Qahtan, A.A.A. (Hakim)" userId="2e0f559b-8f84-4ffd-87e2-eac7fe92b5e6" providerId="ADAL" clId="{6E9D1478-BB00-428C-9801-AEDB4433F89F}" dt="2020-02-19T14:45:09.703" v="13858" actId="478"/>
          <ac:graphicFrameMkLst>
            <pc:docMk/>
            <pc:sldMk cId="441587021" sldId="340"/>
            <ac:graphicFrameMk id="4" creationId="{9C32F616-1AA6-4A8F-AC4C-43472169C270}"/>
          </ac:graphicFrameMkLst>
        </pc:graphicFrameChg>
        <pc:graphicFrameChg chg="del">
          <ac:chgData name="Qahtan, A.A.A. (Hakim)" userId="2e0f559b-8f84-4ffd-87e2-eac7fe92b5e6" providerId="ADAL" clId="{6E9D1478-BB00-428C-9801-AEDB4433F89F}" dt="2020-02-19T14:45:13.843" v="13859" actId="478"/>
          <ac:graphicFrameMkLst>
            <pc:docMk/>
            <pc:sldMk cId="441587021" sldId="340"/>
            <ac:graphicFrameMk id="5" creationId="{7E9D1951-3CAE-4544-9DF3-230361767512}"/>
          </ac:graphicFrameMkLst>
        </pc:graphicFrameChg>
      </pc:sldChg>
      <pc:sldChg chg="modSp add">
        <pc:chgData name="Qahtan, A.A.A. (Hakim)" userId="2e0f559b-8f84-4ffd-87e2-eac7fe92b5e6" providerId="ADAL" clId="{6E9D1478-BB00-428C-9801-AEDB4433F89F}" dt="2020-02-19T15:05:18.605" v="14095" actId="108"/>
        <pc:sldMkLst>
          <pc:docMk/>
          <pc:sldMk cId="2845900603" sldId="341"/>
        </pc:sldMkLst>
        <pc:spChg chg="mod">
          <ac:chgData name="Qahtan, A.A.A. (Hakim)" userId="2e0f559b-8f84-4ffd-87e2-eac7fe92b5e6" providerId="ADAL" clId="{6E9D1478-BB00-428C-9801-AEDB4433F89F}" dt="2020-02-19T14:59:37.724" v="13955" actId="5793"/>
          <ac:spMkLst>
            <pc:docMk/>
            <pc:sldMk cId="2845900603" sldId="341"/>
            <ac:spMk id="2" creationId="{285AF5F2-267A-4A6E-AAB7-2C088BAE714C}"/>
          </ac:spMkLst>
        </pc:spChg>
        <pc:spChg chg="mod">
          <ac:chgData name="Qahtan, A.A.A. (Hakim)" userId="2e0f559b-8f84-4ffd-87e2-eac7fe92b5e6" providerId="ADAL" clId="{6E9D1478-BB00-428C-9801-AEDB4433F89F}" dt="2020-02-19T15:05:18.605" v="14095" actId="108"/>
          <ac:spMkLst>
            <pc:docMk/>
            <pc:sldMk cId="2845900603" sldId="341"/>
            <ac:spMk id="11" creationId="{C45A49BA-F1EE-4748-AA1D-3967F9097D38}"/>
          </ac:spMkLst>
        </pc:spChg>
      </pc:sldChg>
      <pc:sldChg chg="modSp add">
        <pc:chgData name="Qahtan, A.A.A. (Hakim)" userId="2e0f559b-8f84-4ffd-87e2-eac7fe92b5e6" providerId="ADAL" clId="{6E9D1478-BB00-428C-9801-AEDB4433F89F}" dt="2020-02-19T15:09:15.121" v="14169" actId="207"/>
        <pc:sldMkLst>
          <pc:docMk/>
          <pc:sldMk cId="1804341637" sldId="342"/>
        </pc:sldMkLst>
        <pc:spChg chg="mod">
          <ac:chgData name="Qahtan, A.A.A. (Hakim)" userId="2e0f559b-8f84-4ffd-87e2-eac7fe92b5e6" providerId="ADAL" clId="{6E9D1478-BB00-428C-9801-AEDB4433F89F}" dt="2020-02-19T15:06:19.340" v="14104" actId="20577"/>
          <ac:spMkLst>
            <pc:docMk/>
            <pc:sldMk cId="1804341637" sldId="342"/>
            <ac:spMk id="2" creationId="{285AF5F2-267A-4A6E-AAB7-2C088BAE714C}"/>
          </ac:spMkLst>
        </pc:spChg>
        <pc:spChg chg="mod">
          <ac:chgData name="Qahtan, A.A.A. (Hakim)" userId="2e0f559b-8f84-4ffd-87e2-eac7fe92b5e6" providerId="ADAL" clId="{6E9D1478-BB00-428C-9801-AEDB4433F89F}" dt="2020-02-19T15:09:15.121" v="14169" actId="207"/>
          <ac:spMkLst>
            <pc:docMk/>
            <pc:sldMk cId="1804341637" sldId="342"/>
            <ac:spMk id="11" creationId="{C45A49BA-F1EE-4748-AA1D-3967F9097D38}"/>
          </ac:spMkLst>
        </pc:spChg>
      </pc:sldChg>
      <pc:sldChg chg="addSp modSp add">
        <pc:chgData name="Qahtan, A.A.A. (Hakim)" userId="2e0f559b-8f84-4ffd-87e2-eac7fe92b5e6" providerId="ADAL" clId="{6E9D1478-BB00-428C-9801-AEDB4433F89F}" dt="2020-02-20T11:01:12.888" v="14840" actId="20577"/>
        <pc:sldMkLst>
          <pc:docMk/>
          <pc:sldMk cId="2659604557" sldId="343"/>
        </pc:sldMkLst>
        <pc:spChg chg="mod">
          <ac:chgData name="Qahtan, A.A.A. (Hakim)" userId="2e0f559b-8f84-4ffd-87e2-eac7fe92b5e6" providerId="ADAL" clId="{6E9D1478-BB00-428C-9801-AEDB4433F89F}" dt="2020-02-20T10:49:38.724" v="14604" actId="20577"/>
          <ac:spMkLst>
            <pc:docMk/>
            <pc:sldMk cId="2659604557" sldId="343"/>
            <ac:spMk id="2" creationId="{285AF5F2-267A-4A6E-AAB7-2C088BAE714C}"/>
          </ac:spMkLst>
        </pc:spChg>
        <pc:spChg chg="mod">
          <ac:chgData name="Qahtan, A.A.A. (Hakim)" userId="2e0f559b-8f84-4ffd-87e2-eac7fe92b5e6" providerId="ADAL" clId="{6E9D1478-BB00-428C-9801-AEDB4433F89F}" dt="2020-02-20T11:01:12.888" v="14840" actId="20577"/>
          <ac:spMkLst>
            <pc:docMk/>
            <pc:sldMk cId="2659604557" sldId="343"/>
            <ac:spMk id="11" creationId="{C45A49BA-F1EE-4748-AA1D-3967F9097D38}"/>
          </ac:spMkLst>
        </pc:spChg>
        <pc:grpChg chg="add mod">
          <ac:chgData name="Qahtan, A.A.A. (Hakim)" userId="2e0f559b-8f84-4ffd-87e2-eac7fe92b5e6" providerId="ADAL" clId="{6E9D1478-BB00-428C-9801-AEDB4433F89F}" dt="2020-02-20T10:50:38.242" v="14703" actId="1076"/>
          <ac:grpSpMkLst>
            <pc:docMk/>
            <pc:sldMk cId="2659604557" sldId="343"/>
            <ac:grpSpMk id="4" creationId="{C496037C-7271-4878-AC94-5AA65CFEFA9E}"/>
          </ac:grpSpMkLst>
        </pc:grpChg>
      </pc:sldChg>
      <pc:sldChg chg="addSp delSp modSp add del">
        <pc:chgData name="Qahtan, A.A.A. (Hakim)" userId="2e0f559b-8f84-4ffd-87e2-eac7fe92b5e6" providerId="ADAL" clId="{6E9D1478-BB00-428C-9801-AEDB4433F89F}" dt="2020-02-20T10:58:22.298" v="14794" actId="2696"/>
        <pc:sldMkLst>
          <pc:docMk/>
          <pc:sldMk cId="556406098" sldId="344"/>
        </pc:sldMkLst>
        <pc:spChg chg="add mod">
          <ac:chgData name="Qahtan, A.A.A. (Hakim)" userId="2e0f559b-8f84-4ffd-87e2-eac7fe92b5e6" providerId="ADAL" clId="{6E9D1478-BB00-428C-9801-AEDB4433F89F}" dt="2020-02-19T15:51:15.354" v="14390" actId="164"/>
          <ac:spMkLst>
            <pc:docMk/>
            <pc:sldMk cId="556406098" sldId="344"/>
            <ac:spMk id="2" creationId="{2B0B7057-E549-4D39-8825-43446A49F8CE}"/>
          </ac:spMkLst>
        </pc:spChg>
        <pc:spChg chg="add mod">
          <ac:chgData name="Qahtan, A.A.A. (Hakim)" userId="2e0f559b-8f84-4ffd-87e2-eac7fe92b5e6" providerId="ADAL" clId="{6E9D1478-BB00-428C-9801-AEDB4433F89F}" dt="2020-02-19T15:51:15.354" v="14390" actId="164"/>
          <ac:spMkLst>
            <pc:docMk/>
            <pc:sldMk cId="556406098" sldId="344"/>
            <ac:spMk id="3" creationId="{1DB53312-D0BE-4EED-A41C-1DD166BD10B6}"/>
          </ac:spMkLst>
        </pc:spChg>
        <pc:spChg chg="add mod">
          <ac:chgData name="Qahtan, A.A.A. (Hakim)" userId="2e0f559b-8f84-4ffd-87e2-eac7fe92b5e6" providerId="ADAL" clId="{6E9D1478-BB00-428C-9801-AEDB4433F89F}" dt="2020-02-19T15:51:15.354" v="14390" actId="164"/>
          <ac:spMkLst>
            <pc:docMk/>
            <pc:sldMk cId="556406098" sldId="344"/>
            <ac:spMk id="4" creationId="{49EF657D-BE2A-406D-BC3A-076EAD4BB9F0}"/>
          </ac:spMkLst>
        </pc:spChg>
        <pc:spChg chg="add mod">
          <ac:chgData name="Qahtan, A.A.A. (Hakim)" userId="2e0f559b-8f84-4ffd-87e2-eac7fe92b5e6" providerId="ADAL" clId="{6E9D1478-BB00-428C-9801-AEDB4433F89F}" dt="2020-02-19T15:51:15.354" v="14390" actId="164"/>
          <ac:spMkLst>
            <pc:docMk/>
            <pc:sldMk cId="556406098" sldId="344"/>
            <ac:spMk id="5" creationId="{688A3DC8-0F5E-4948-A021-5071C1CF663F}"/>
          </ac:spMkLst>
        </pc:spChg>
        <pc:spChg chg="add mod">
          <ac:chgData name="Qahtan, A.A.A. (Hakim)" userId="2e0f559b-8f84-4ffd-87e2-eac7fe92b5e6" providerId="ADAL" clId="{6E9D1478-BB00-428C-9801-AEDB4433F89F}" dt="2020-02-19T15:51:15.354" v="14390" actId="164"/>
          <ac:spMkLst>
            <pc:docMk/>
            <pc:sldMk cId="556406098" sldId="344"/>
            <ac:spMk id="6" creationId="{CB843BD1-908B-413A-B8E4-434AAB89FCAE}"/>
          </ac:spMkLst>
        </pc:spChg>
        <pc:spChg chg="add mod">
          <ac:chgData name="Qahtan, A.A.A. (Hakim)" userId="2e0f559b-8f84-4ffd-87e2-eac7fe92b5e6" providerId="ADAL" clId="{6E9D1478-BB00-428C-9801-AEDB4433F89F}" dt="2020-02-19T15:51:15.354" v="14390" actId="164"/>
          <ac:spMkLst>
            <pc:docMk/>
            <pc:sldMk cId="556406098" sldId="344"/>
            <ac:spMk id="7" creationId="{C554B9A3-E803-4C4E-8B22-1774473D844E}"/>
          </ac:spMkLst>
        </pc:spChg>
        <pc:spChg chg="add mod">
          <ac:chgData name="Qahtan, A.A.A. (Hakim)" userId="2e0f559b-8f84-4ffd-87e2-eac7fe92b5e6" providerId="ADAL" clId="{6E9D1478-BB00-428C-9801-AEDB4433F89F}" dt="2020-02-19T15:51:15.354" v="14390" actId="164"/>
          <ac:spMkLst>
            <pc:docMk/>
            <pc:sldMk cId="556406098" sldId="344"/>
            <ac:spMk id="8" creationId="{F904AC93-E9BC-4ABA-BE7F-613F8BCFD7D1}"/>
          </ac:spMkLst>
        </pc:spChg>
        <pc:spChg chg="add mod">
          <ac:chgData name="Qahtan, A.A.A. (Hakim)" userId="2e0f559b-8f84-4ffd-87e2-eac7fe92b5e6" providerId="ADAL" clId="{6E9D1478-BB00-428C-9801-AEDB4433F89F}" dt="2020-02-19T15:51:15.354" v="14390" actId="164"/>
          <ac:spMkLst>
            <pc:docMk/>
            <pc:sldMk cId="556406098" sldId="344"/>
            <ac:spMk id="9" creationId="{770F59CD-77BF-4E1F-BCE4-6260E89EF07C}"/>
          </ac:spMkLst>
        </pc:spChg>
        <pc:spChg chg="add mod">
          <ac:chgData name="Qahtan, A.A.A. (Hakim)" userId="2e0f559b-8f84-4ffd-87e2-eac7fe92b5e6" providerId="ADAL" clId="{6E9D1478-BB00-428C-9801-AEDB4433F89F}" dt="2020-02-19T15:51:15.354" v="14390" actId="164"/>
          <ac:spMkLst>
            <pc:docMk/>
            <pc:sldMk cId="556406098" sldId="344"/>
            <ac:spMk id="10" creationId="{C78B2B8D-8E00-4DA4-875B-0D79D691AAD7}"/>
          </ac:spMkLst>
        </pc:spChg>
        <pc:spChg chg="add mod">
          <ac:chgData name="Qahtan, A.A.A. (Hakim)" userId="2e0f559b-8f84-4ffd-87e2-eac7fe92b5e6" providerId="ADAL" clId="{6E9D1478-BB00-428C-9801-AEDB4433F89F}" dt="2020-02-19T15:51:15.354" v="14390" actId="164"/>
          <ac:spMkLst>
            <pc:docMk/>
            <pc:sldMk cId="556406098" sldId="344"/>
            <ac:spMk id="11" creationId="{005077EC-E378-4816-A7C8-8F189C7FC07B}"/>
          </ac:spMkLst>
        </pc:spChg>
        <pc:spChg chg="add mod">
          <ac:chgData name="Qahtan, A.A.A. (Hakim)" userId="2e0f559b-8f84-4ffd-87e2-eac7fe92b5e6" providerId="ADAL" clId="{6E9D1478-BB00-428C-9801-AEDB4433F89F}" dt="2020-02-19T15:51:15.354" v="14390" actId="164"/>
          <ac:spMkLst>
            <pc:docMk/>
            <pc:sldMk cId="556406098" sldId="344"/>
            <ac:spMk id="12" creationId="{AEC35FB5-0703-485D-BB24-6BB8B6576E12}"/>
          </ac:spMkLst>
        </pc:spChg>
        <pc:spChg chg="add mod">
          <ac:chgData name="Qahtan, A.A.A. (Hakim)" userId="2e0f559b-8f84-4ffd-87e2-eac7fe92b5e6" providerId="ADAL" clId="{6E9D1478-BB00-428C-9801-AEDB4433F89F}" dt="2020-02-19T15:51:15.354" v="14390" actId="164"/>
          <ac:spMkLst>
            <pc:docMk/>
            <pc:sldMk cId="556406098" sldId="344"/>
            <ac:spMk id="13" creationId="{C2207B58-E2DF-4BF5-83B3-1FA90245191E}"/>
          </ac:spMkLst>
        </pc:spChg>
        <pc:spChg chg="add mod">
          <ac:chgData name="Qahtan, A.A.A. (Hakim)" userId="2e0f559b-8f84-4ffd-87e2-eac7fe92b5e6" providerId="ADAL" clId="{6E9D1478-BB00-428C-9801-AEDB4433F89F}" dt="2020-02-19T15:51:15.354" v="14390" actId="164"/>
          <ac:spMkLst>
            <pc:docMk/>
            <pc:sldMk cId="556406098" sldId="344"/>
            <ac:spMk id="14" creationId="{3E31F10A-ADDC-4FD7-BB48-2C332182454B}"/>
          </ac:spMkLst>
        </pc:spChg>
        <pc:spChg chg="add mod">
          <ac:chgData name="Qahtan, A.A.A. (Hakim)" userId="2e0f559b-8f84-4ffd-87e2-eac7fe92b5e6" providerId="ADAL" clId="{6E9D1478-BB00-428C-9801-AEDB4433F89F}" dt="2020-02-19T15:51:15.354" v="14390" actId="164"/>
          <ac:spMkLst>
            <pc:docMk/>
            <pc:sldMk cId="556406098" sldId="344"/>
            <ac:spMk id="15" creationId="{14A23047-4C43-4558-B0CE-4D24666C44FD}"/>
          </ac:spMkLst>
        </pc:spChg>
        <pc:spChg chg="add mod">
          <ac:chgData name="Qahtan, A.A.A. (Hakim)" userId="2e0f559b-8f84-4ffd-87e2-eac7fe92b5e6" providerId="ADAL" clId="{6E9D1478-BB00-428C-9801-AEDB4433F89F}" dt="2020-02-19T15:51:15.354" v="14390" actId="164"/>
          <ac:spMkLst>
            <pc:docMk/>
            <pc:sldMk cId="556406098" sldId="344"/>
            <ac:spMk id="16" creationId="{48914DF6-B5E1-4E31-8FE3-B647818C451D}"/>
          </ac:spMkLst>
        </pc:spChg>
        <pc:spChg chg="add mod">
          <ac:chgData name="Qahtan, A.A.A. (Hakim)" userId="2e0f559b-8f84-4ffd-87e2-eac7fe92b5e6" providerId="ADAL" clId="{6E9D1478-BB00-428C-9801-AEDB4433F89F}" dt="2020-02-19T15:51:15.354" v="14390" actId="164"/>
          <ac:spMkLst>
            <pc:docMk/>
            <pc:sldMk cId="556406098" sldId="344"/>
            <ac:spMk id="17" creationId="{58F5E80F-69DA-4B9C-B196-B1B6385C18DA}"/>
          </ac:spMkLst>
        </pc:spChg>
        <pc:spChg chg="add mod">
          <ac:chgData name="Qahtan, A.A.A. (Hakim)" userId="2e0f559b-8f84-4ffd-87e2-eac7fe92b5e6" providerId="ADAL" clId="{6E9D1478-BB00-428C-9801-AEDB4433F89F}" dt="2020-02-19T15:51:15.354" v="14390" actId="164"/>
          <ac:spMkLst>
            <pc:docMk/>
            <pc:sldMk cId="556406098" sldId="344"/>
            <ac:spMk id="18" creationId="{48C7F7BB-6295-48D5-A35B-C28B4CEF7E6A}"/>
          </ac:spMkLst>
        </pc:spChg>
        <pc:grpChg chg="add del mod">
          <ac:chgData name="Qahtan, A.A.A. (Hakim)" userId="2e0f559b-8f84-4ffd-87e2-eac7fe92b5e6" providerId="ADAL" clId="{6E9D1478-BB00-428C-9801-AEDB4433F89F}" dt="2020-02-19T15:51:20.649" v="14391"/>
          <ac:grpSpMkLst>
            <pc:docMk/>
            <pc:sldMk cId="556406098" sldId="344"/>
            <ac:grpSpMk id="19" creationId="{59A4433D-E8AB-4238-BDA2-07FB497A4BD6}"/>
          </ac:grpSpMkLst>
        </pc:grpChg>
      </pc:sldChg>
      <pc:sldChg chg="addSp delSp modSp add mod setBg">
        <pc:chgData name="Qahtan, A.A.A. (Hakim)" userId="2e0f559b-8f84-4ffd-87e2-eac7fe92b5e6" providerId="ADAL" clId="{6E9D1478-BB00-428C-9801-AEDB4433F89F}" dt="2020-02-20T13:25:34.117" v="15391" actId="1076"/>
        <pc:sldMkLst>
          <pc:docMk/>
          <pc:sldMk cId="3130149999" sldId="345"/>
        </pc:sldMkLst>
        <pc:spChg chg="mod">
          <ac:chgData name="Qahtan, A.A.A. (Hakim)" userId="2e0f559b-8f84-4ffd-87e2-eac7fe92b5e6" providerId="ADAL" clId="{6E9D1478-BB00-428C-9801-AEDB4433F89F}" dt="2020-02-20T11:37:54.115" v="14851" actId="26606"/>
          <ac:spMkLst>
            <pc:docMk/>
            <pc:sldMk cId="3130149999" sldId="345"/>
            <ac:spMk id="2" creationId="{285AF5F2-267A-4A6E-AAB7-2C088BAE714C}"/>
          </ac:spMkLst>
        </pc:spChg>
        <pc:spChg chg="del mod">
          <ac:chgData name="Qahtan, A.A.A. (Hakim)" userId="2e0f559b-8f84-4ffd-87e2-eac7fe92b5e6" providerId="ADAL" clId="{6E9D1478-BB00-428C-9801-AEDB4433F89F}" dt="2020-02-19T15:55:38.589" v="14405" actId="478"/>
          <ac:spMkLst>
            <pc:docMk/>
            <pc:sldMk cId="3130149999" sldId="345"/>
            <ac:spMk id="7" creationId="{49B0B5DF-C43D-4F9E-8DA0-9D2444203CD9}"/>
          </ac:spMkLst>
        </pc:spChg>
        <pc:spChg chg="add del mod ord">
          <ac:chgData name="Qahtan, A.A.A. (Hakim)" userId="2e0f559b-8f84-4ffd-87e2-eac7fe92b5e6" providerId="ADAL" clId="{6E9D1478-BB00-428C-9801-AEDB4433F89F}" dt="2020-02-20T11:37:54.115" v="14851" actId="26606"/>
          <ac:spMkLst>
            <pc:docMk/>
            <pc:sldMk cId="3130149999" sldId="345"/>
            <ac:spMk id="11" creationId="{C45A49BA-F1EE-4748-AA1D-3967F9097D38}"/>
          </ac:spMkLst>
        </pc:spChg>
        <pc:spChg chg="add del">
          <ac:chgData name="Qahtan, A.A.A. (Hakim)" userId="2e0f559b-8f84-4ffd-87e2-eac7fe92b5e6" providerId="ADAL" clId="{6E9D1478-BB00-428C-9801-AEDB4433F89F}" dt="2020-02-19T15:58:42.661" v="14409"/>
          <ac:spMkLst>
            <pc:docMk/>
            <pc:sldMk cId="3130149999" sldId="345"/>
            <ac:spMk id="23" creationId="{4A0A3529-674D-402A-99A2-FEB1503431E0}"/>
          </ac:spMkLst>
        </pc:spChg>
        <pc:spChg chg="add del mod">
          <ac:chgData name="Qahtan, A.A.A. (Hakim)" userId="2e0f559b-8f84-4ffd-87e2-eac7fe92b5e6" providerId="ADAL" clId="{6E9D1478-BB00-428C-9801-AEDB4433F89F}" dt="2020-02-19T15:58:57.261" v="14413" actId="478"/>
          <ac:spMkLst>
            <pc:docMk/>
            <pc:sldMk cId="3130149999" sldId="345"/>
            <ac:spMk id="24" creationId="{9FACB0B4-8F29-40EC-A60E-71175AE7CA1F}"/>
          </ac:spMkLst>
        </pc:spChg>
        <pc:spChg chg="add del">
          <ac:chgData name="Qahtan, A.A.A. (Hakim)" userId="2e0f559b-8f84-4ffd-87e2-eac7fe92b5e6" providerId="ADAL" clId="{6E9D1478-BB00-428C-9801-AEDB4433F89F}" dt="2020-02-19T16:16:54.005" v="14420" actId="26606"/>
          <ac:spMkLst>
            <pc:docMk/>
            <pc:sldMk cId="3130149999" sldId="345"/>
            <ac:spMk id="25" creationId="{71FC7D98-7B8B-402A-90FC-F027482F2142}"/>
          </ac:spMkLst>
        </pc:spChg>
        <pc:spChg chg="add del">
          <ac:chgData name="Qahtan, A.A.A. (Hakim)" userId="2e0f559b-8f84-4ffd-87e2-eac7fe92b5e6" providerId="ADAL" clId="{6E9D1478-BB00-428C-9801-AEDB4433F89F}" dt="2020-02-19T16:16:54.005" v="14420" actId="26606"/>
          <ac:spMkLst>
            <pc:docMk/>
            <pc:sldMk cId="3130149999" sldId="345"/>
            <ac:spMk id="26" creationId="{AD7356EA-285B-4E5D-8FEC-104659A4FD2C}"/>
          </ac:spMkLst>
        </pc:spChg>
        <pc:spChg chg="add mod">
          <ac:chgData name="Qahtan, A.A.A. (Hakim)" userId="2e0f559b-8f84-4ffd-87e2-eac7fe92b5e6" providerId="ADAL" clId="{6E9D1478-BB00-428C-9801-AEDB4433F89F}" dt="2020-02-20T13:25:34.117" v="15391" actId="1076"/>
          <ac:spMkLst>
            <pc:docMk/>
            <pc:sldMk cId="3130149999" sldId="345"/>
            <ac:spMk id="30" creationId="{CD1DB778-FFF7-4260-AE88-34088D039207}"/>
          </ac:spMkLst>
        </pc:spChg>
        <pc:spChg chg="add del">
          <ac:chgData name="Qahtan, A.A.A. (Hakim)" userId="2e0f559b-8f84-4ffd-87e2-eac7fe92b5e6" providerId="ADAL" clId="{6E9D1478-BB00-428C-9801-AEDB4433F89F}" dt="2020-02-20T11:37:54.115" v="14851" actId="26606"/>
          <ac:spMkLst>
            <pc:docMk/>
            <pc:sldMk cId="3130149999" sldId="345"/>
            <ac:spMk id="32" creationId="{6753252F-4873-4F63-801D-CC719279A7D5}"/>
          </ac:spMkLst>
        </pc:spChg>
        <pc:spChg chg="add del">
          <ac:chgData name="Qahtan, A.A.A. (Hakim)" userId="2e0f559b-8f84-4ffd-87e2-eac7fe92b5e6" providerId="ADAL" clId="{6E9D1478-BB00-428C-9801-AEDB4433F89F}" dt="2020-02-20T11:37:54.115" v="14851" actId="26606"/>
          <ac:spMkLst>
            <pc:docMk/>
            <pc:sldMk cId="3130149999" sldId="345"/>
            <ac:spMk id="34" creationId="{047C8CCB-F95D-4249-92DD-651249D3535A}"/>
          </ac:spMkLst>
        </pc:spChg>
        <pc:grpChg chg="del">
          <ac:chgData name="Qahtan, A.A.A. (Hakim)" userId="2e0f559b-8f84-4ffd-87e2-eac7fe92b5e6" providerId="ADAL" clId="{6E9D1478-BB00-428C-9801-AEDB4433F89F}" dt="2020-02-19T15:55:41.353" v="14406" actId="478"/>
          <ac:grpSpMkLst>
            <pc:docMk/>
            <pc:sldMk cId="3130149999" sldId="345"/>
            <ac:grpSpMk id="4" creationId="{C496037C-7271-4878-AC94-5AA65CFEFA9E}"/>
          </ac:grpSpMkLst>
        </pc:grpChg>
        <pc:picChg chg="add del mod">
          <ac:chgData name="Qahtan, A.A.A. (Hakim)" userId="2e0f559b-8f84-4ffd-87e2-eac7fe92b5e6" providerId="ADAL" clId="{6E9D1478-BB00-428C-9801-AEDB4433F89F}" dt="2020-02-20T11:37:27.702" v="14848" actId="478"/>
          <ac:picMkLst>
            <pc:docMk/>
            <pc:sldMk cId="3130149999" sldId="345"/>
            <ac:picMk id="3" creationId="{E4F26FCD-2BDF-4DD7-B1C8-0A5E5BBDE194}"/>
          </ac:picMkLst>
        </pc:picChg>
        <pc:picChg chg="add mod ord">
          <ac:chgData name="Qahtan, A.A.A. (Hakim)" userId="2e0f559b-8f84-4ffd-87e2-eac7fe92b5e6" providerId="ADAL" clId="{6E9D1478-BB00-428C-9801-AEDB4433F89F}" dt="2020-02-20T11:38:47.434" v="14858" actId="1076"/>
          <ac:picMkLst>
            <pc:docMk/>
            <pc:sldMk cId="3130149999" sldId="345"/>
            <ac:picMk id="27" creationId="{24442944-8E72-4B35-9220-B7CB8FDD6491}"/>
          </ac:picMkLst>
        </pc:picChg>
      </pc:sldChg>
      <pc:sldChg chg="addSp delSp modSp add del ord">
        <pc:chgData name="Qahtan, A.A.A. (Hakim)" userId="2e0f559b-8f84-4ffd-87e2-eac7fe92b5e6" providerId="ADAL" clId="{6E9D1478-BB00-428C-9801-AEDB4433F89F}" dt="2020-02-20T13:34:14.474" v="15565" actId="2696"/>
        <pc:sldMkLst>
          <pc:docMk/>
          <pc:sldMk cId="3120444847" sldId="346"/>
        </pc:sldMkLst>
        <pc:spChg chg="mod">
          <ac:chgData name="Qahtan, A.A.A. (Hakim)" userId="2e0f559b-8f84-4ffd-87e2-eac7fe92b5e6" providerId="ADAL" clId="{6E9D1478-BB00-428C-9801-AEDB4433F89F}" dt="2020-02-20T11:31:51.644" v="14843" actId="20577"/>
          <ac:spMkLst>
            <pc:docMk/>
            <pc:sldMk cId="3120444847" sldId="346"/>
            <ac:spMk id="2" creationId="{285AF5F2-267A-4A6E-AAB7-2C088BAE714C}"/>
          </ac:spMkLst>
        </pc:spChg>
        <pc:spChg chg="add mod">
          <ac:chgData name="Qahtan, A.A.A. (Hakim)" userId="2e0f559b-8f84-4ffd-87e2-eac7fe92b5e6" providerId="ADAL" clId="{6E9D1478-BB00-428C-9801-AEDB4433F89F}" dt="2020-02-20T11:00:36.143" v="14837" actId="20577"/>
          <ac:spMkLst>
            <pc:docMk/>
            <pc:sldMk cId="3120444847" sldId="346"/>
            <ac:spMk id="4" creationId="{5A49AF56-1968-46FD-BB47-674D6ECA1C21}"/>
          </ac:spMkLst>
        </pc:spChg>
        <pc:picChg chg="del">
          <ac:chgData name="Qahtan, A.A.A. (Hakim)" userId="2e0f559b-8f84-4ffd-87e2-eac7fe92b5e6" providerId="ADAL" clId="{6E9D1478-BB00-428C-9801-AEDB4433F89F}" dt="2020-02-19T16:57:00.696" v="14457" actId="478"/>
          <ac:picMkLst>
            <pc:docMk/>
            <pc:sldMk cId="3120444847" sldId="346"/>
            <ac:picMk id="3" creationId="{E4F26FCD-2BDF-4DD7-B1C8-0A5E5BBDE194}"/>
          </ac:picMkLst>
        </pc:picChg>
      </pc:sldChg>
      <pc:sldChg chg="addSp delSp modSp add">
        <pc:chgData name="Qahtan, A.A.A. (Hakim)" userId="2e0f559b-8f84-4ffd-87e2-eac7fe92b5e6" providerId="ADAL" clId="{6E9D1478-BB00-428C-9801-AEDB4433F89F}" dt="2020-02-24T12:43:13.736" v="16281" actId="14100"/>
        <pc:sldMkLst>
          <pc:docMk/>
          <pc:sldMk cId="510338849" sldId="347"/>
        </pc:sldMkLst>
        <pc:spChg chg="mod">
          <ac:chgData name="Qahtan, A.A.A. (Hakim)" userId="2e0f559b-8f84-4ffd-87e2-eac7fe92b5e6" providerId="ADAL" clId="{6E9D1478-BB00-428C-9801-AEDB4433F89F}" dt="2020-02-20T11:49:10.622" v="14940" actId="20577"/>
          <ac:spMkLst>
            <pc:docMk/>
            <pc:sldMk cId="510338849" sldId="347"/>
            <ac:spMk id="2" creationId="{285AF5F2-267A-4A6E-AAB7-2C088BAE714C}"/>
          </ac:spMkLst>
        </pc:spChg>
        <pc:spChg chg="add del mod ord">
          <ac:chgData name="Qahtan, A.A.A. (Hakim)" userId="2e0f559b-8f84-4ffd-87e2-eac7fe92b5e6" providerId="ADAL" clId="{6E9D1478-BB00-428C-9801-AEDB4433F89F}" dt="2020-02-20T11:47:20.725" v="14909" actId="478"/>
          <ac:spMkLst>
            <pc:docMk/>
            <pc:sldMk cId="510338849" sldId="347"/>
            <ac:spMk id="3" creationId="{F1D75D9D-BDCA-4A5C-B312-37175124270D}"/>
          </ac:spMkLst>
        </pc:spChg>
        <pc:spChg chg="mod ord">
          <ac:chgData name="Qahtan, A.A.A. (Hakim)" userId="2e0f559b-8f84-4ffd-87e2-eac7fe92b5e6" providerId="ADAL" clId="{6E9D1478-BB00-428C-9801-AEDB4433F89F}" dt="2020-02-20T11:48:31.829" v="14925" actId="20577"/>
          <ac:spMkLst>
            <pc:docMk/>
            <pc:sldMk cId="510338849" sldId="347"/>
            <ac:spMk id="4" creationId="{5A49AF56-1968-46FD-BB47-674D6ECA1C21}"/>
          </ac:spMkLst>
        </pc:spChg>
        <pc:spChg chg="add del mod ord">
          <ac:chgData name="Qahtan, A.A.A. (Hakim)" userId="2e0f559b-8f84-4ffd-87e2-eac7fe92b5e6" providerId="ADAL" clId="{6E9D1478-BB00-428C-9801-AEDB4433F89F}" dt="2020-02-20T11:47:22.171" v="14910" actId="478"/>
          <ac:spMkLst>
            <pc:docMk/>
            <pc:sldMk cId="510338849" sldId="347"/>
            <ac:spMk id="5" creationId="{EE127EE7-3677-499D-8B2C-BAC123BE49B7}"/>
          </ac:spMkLst>
        </pc:spChg>
        <pc:spChg chg="add mod">
          <ac:chgData name="Qahtan, A.A.A. (Hakim)" userId="2e0f559b-8f84-4ffd-87e2-eac7fe92b5e6" providerId="ADAL" clId="{6E9D1478-BB00-428C-9801-AEDB4433F89F}" dt="2020-02-24T12:43:13.736" v="16281" actId="14100"/>
          <ac:spMkLst>
            <pc:docMk/>
            <pc:sldMk cId="510338849" sldId="347"/>
            <ac:spMk id="7" creationId="{565280F4-9B29-481B-84A2-6790DEFCE27F}"/>
          </ac:spMkLst>
        </pc:spChg>
        <pc:spChg chg="add mod">
          <ac:chgData name="Qahtan, A.A.A. (Hakim)" userId="2e0f559b-8f84-4ffd-87e2-eac7fe92b5e6" providerId="ADAL" clId="{6E9D1478-BB00-428C-9801-AEDB4433F89F}" dt="2020-02-24T12:43:09.655" v="16280" actId="14100"/>
          <ac:spMkLst>
            <pc:docMk/>
            <pc:sldMk cId="510338849" sldId="347"/>
            <ac:spMk id="8" creationId="{174E7303-01C8-4896-97F0-232D0178D11A}"/>
          </ac:spMkLst>
        </pc:spChg>
      </pc:sldChg>
      <pc:sldChg chg="addSp delSp modSp add del">
        <pc:chgData name="Qahtan, A.A.A. (Hakim)" userId="2e0f559b-8f84-4ffd-87e2-eac7fe92b5e6" providerId="ADAL" clId="{6E9D1478-BB00-428C-9801-AEDB4433F89F}" dt="2020-02-20T11:49:15.019" v="14941" actId="2696"/>
        <pc:sldMkLst>
          <pc:docMk/>
          <pc:sldMk cId="1924828863" sldId="348"/>
        </pc:sldMkLst>
        <pc:spChg chg="mod">
          <ac:chgData name="Qahtan, A.A.A. (Hakim)" userId="2e0f559b-8f84-4ffd-87e2-eac7fe92b5e6" providerId="ADAL" clId="{6E9D1478-BB00-428C-9801-AEDB4433F89F}" dt="2020-02-20T11:48:59.859" v="14936" actId="20577"/>
          <ac:spMkLst>
            <pc:docMk/>
            <pc:sldMk cId="1924828863" sldId="348"/>
            <ac:spMk id="2" creationId="{285AF5F2-267A-4A6E-AAB7-2C088BAE714C}"/>
          </ac:spMkLst>
        </pc:spChg>
        <pc:spChg chg="add del">
          <ac:chgData name="Qahtan, A.A.A. (Hakim)" userId="2e0f559b-8f84-4ffd-87e2-eac7fe92b5e6" providerId="ADAL" clId="{6E9D1478-BB00-428C-9801-AEDB4433F89F}" dt="2020-02-20T11:43:29.139" v="14876" actId="478"/>
          <ac:spMkLst>
            <pc:docMk/>
            <pc:sldMk cId="1924828863" sldId="348"/>
            <ac:spMk id="3" creationId="{F1D75D9D-BDCA-4A5C-B312-37175124270D}"/>
          </ac:spMkLst>
        </pc:spChg>
        <pc:spChg chg="del mod ord">
          <ac:chgData name="Qahtan, A.A.A. (Hakim)" userId="2e0f559b-8f84-4ffd-87e2-eac7fe92b5e6" providerId="ADAL" clId="{6E9D1478-BB00-428C-9801-AEDB4433F89F}" dt="2020-02-20T11:44:50.344" v="14892" actId="478"/>
          <ac:spMkLst>
            <pc:docMk/>
            <pc:sldMk cId="1924828863" sldId="348"/>
            <ac:spMk id="4" creationId="{5A49AF56-1968-46FD-BB47-674D6ECA1C21}"/>
          </ac:spMkLst>
        </pc:spChg>
        <pc:spChg chg="mod">
          <ac:chgData name="Qahtan, A.A.A. (Hakim)" userId="2e0f559b-8f84-4ffd-87e2-eac7fe92b5e6" providerId="ADAL" clId="{6E9D1478-BB00-428C-9801-AEDB4433F89F}" dt="2020-02-20T11:48:00.227" v="14916" actId="179"/>
          <ac:spMkLst>
            <pc:docMk/>
            <pc:sldMk cId="1924828863" sldId="348"/>
            <ac:spMk id="5" creationId="{EE127EE7-3677-499D-8B2C-BAC123BE49B7}"/>
          </ac:spMkLst>
        </pc:spChg>
        <pc:spChg chg="mod">
          <ac:chgData name="Qahtan, A.A.A. (Hakim)" userId="2e0f559b-8f84-4ffd-87e2-eac7fe92b5e6" providerId="ADAL" clId="{6E9D1478-BB00-428C-9801-AEDB4433F89F}" dt="2020-02-20T11:45:34.020" v="14897" actId="207"/>
          <ac:spMkLst>
            <pc:docMk/>
            <pc:sldMk cId="1924828863" sldId="348"/>
            <ac:spMk id="11" creationId="{C45A49BA-F1EE-4748-AA1D-3967F9097D38}"/>
          </ac:spMkLst>
        </pc:spChg>
      </pc:sldChg>
      <pc:sldChg chg="modSp add">
        <pc:chgData name="Qahtan, A.A.A. (Hakim)" userId="2e0f559b-8f84-4ffd-87e2-eac7fe92b5e6" providerId="ADAL" clId="{6E9D1478-BB00-428C-9801-AEDB4433F89F}" dt="2020-02-24T12:42:47.791" v="16277" actId="14100"/>
        <pc:sldMkLst>
          <pc:docMk/>
          <pc:sldMk cId="1952475892" sldId="349"/>
        </pc:sldMkLst>
        <pc:spChg chg="mod">
          <ac:chgData name="Qahtan, A.A.A. (Hakim)" userId="2e0f559b-8f84-4ffd-87e2-eac7fe92b5e6" providerId="ADAL" clId="{6E9D1478-BB00-428C-9801-AEDB4433F89F}" dt="2020-02-20T11:49:24.802" v="14951" actId="20577"/>
          <ac:spMkLst>
            <pc:docMk/>
            <pc:sldMk cId="1952475892" sldId="349"/>
            <ac:spMk id="2" creationId="{285AF5F2-267A-4A6E-AAB7-2C088BAE714C}"/>
          </ac:spMkLst>
        </pc:spChg>
        <pc:spChg chg="mod">
          <ac:chgData name="Qahtan, A.A.A. (Hakim)" userId="2e0f559b-8f84-4ffd-87e2-eac7fe92b5e6" providerId="ADAL" clId="{6E9D1478-BB00-428C-9801-AEDB4433F89F}" dt="2020-02-24T12:42:47.791" v="16277" actId="14100"/>
          <ac:spMkLst>
            <pc:docMk/>
            <pc:sldMk cId="1952475892" sldId="349"/>
            <ac:spMk id="5" creationId="{EE127EE7-3677-499D-8B2C-BAC123BE49B7}"/>
          </ac:spMkLst>
        </pc:spChg>
        <pc:spChg chg="mod ord">
          <ac:chgData name="Qahtan, A.A.A. (Hakim)" userId="2e0f559b-8f84-4ffd-87e2-eac7fe92b5e6" providerId="ADAL" clId="{6E9D1478-BB00-428C-9801-AEDB4433F89F}" dt="2020-02-20T13:26:22.554" v="15404" actId="6549"/>
          <ac:spMkLst>
            <pc:docMk/>
            <pc:sldMk cId="1952475892" sldId="349"/>
            <ac:spMk id="11" creationId="{C45A49BA-F1EE-4748-AA1D-3967F9097D38}"/>
          </ac:spMkLst>
        </pc:spChg>
      </pc:sldChg>
      <pc:sldChg chg="addSp modSp add">
        <pc:chgData name="Qahtan, A.A.A. (Hakim)" userId="2e0f559b-8f84-4ffd-87e2-eac7fe92b5e6" providerId="ADAL" clId="{6E9D1478-BB00-428C-9801-AEDB4433F89F}" dt="2020-02-24T12:42:21.915" v="16272" actId="179"/>
        <pc:sldMkLst>
          <pc:docMk/>
          <pc:sldMk cId="2894745831" sldId="350"/>
        </pc:sldMkLst>
        <pc:spChg chg="mod">
          <ac:chgData name="Qahtan, A.A.A. (Hakim)" userId="2e0f559b-8f84-4ffd-87e2-eac7fe92b5e6" providerId="ADAL" clId="{6E9D1478-BB00-428C-9801-AEDB4433F89F}" dt="2020-02-20T11:51:27.525" v="14983" actId="20577"/>
          <ac:spMkLst>
            <pc:docMk/>
            <pc:sldMk cId="2894745831" sldId="350"/>
            <ac:spMk id="2" creationId="{285AF5F2-267A-4A6E-AAB7-2C088BAE714C}"/>
          </ac:spMkLst>
        </pc:spChg>
        <pc:spChg chg="mod">
          <ac:chgData name="Qahtan, A.A.A. (Hakim)" userId="2e0f559b-8f84-4ffd-87e2-eac7fe92b5e6" providerId="ADAL" clId="{6E9D1478-BB00-428C-9801-AEDB4433F89F}" dt="2020-02-24T12:42:21.915" v="16272" actId="179"/>
          <ac:spMkLst>
            <pc:docMk/>
            <pc:sldMk cId="2894745831" sldId="350"/>
            <ac:spMk id="5" creationId="{EE127EE7-3677-499D-8B2C-BAC123BE49B7}"/>
          </ac:spMkLst>
        </pc:spChg>
        <pc:spChg chg="add mod">
          <ac:chgData name="Qahtan, A.A.A. (Hakim)" userId="2e0f559b-8f84-4ffd-87e2-eac7fe92b5e6" providerId="ADAL" clId="{6E9D1478-BB00-428C-9801-AEDB4433F89F}" dt="2020-02-24T12:42:02.159" v="16270" actId="179"/>
          <ac:spMkLst>
            <pc:docMk/>
            <pc:sldMk cId="2894745831" sldId="350"/>
            <ac:spMk id="6" creationId="{D94F4F63-FE48-4944-A885-DC469DFB5EDF}"/>
          </ac:spMkLst>
        </pc:spChg>
        <pc:spChg chg="add mod">
          <ac:chgData name="Qahtan, A.A.A. (Hakim)" userId="2e0f559b-8f84-4ffd-87e2-eac7fe92b5e6" providerId="ADAL" clId="{6E9D1478-BB00-428C-9801-AEDB4433F89F}" dt="2020-02-24T12:41:55.835" v="16269" actId="179"/>
          <ac:spMkLst>
            <pc:docMk/>
            <pc:sldMk cId="2894745831" sldId="350"/>
            <ac:spMk id="7" creationId="{277A2111-D1E9-40CF-BBF8-D743EF2BAA1C}"/>
          </ac:spMkLst>
        </pc:spChg>
        <pc:spChg chg="mod">
          <ac:chgData name="Qahtan, A.A.A. (Hakim)" userId="2e0f559b-8f84-4ffd-87e2-eac7fe92b5e6" providerId="ADAL" clId="{6E9D1478-BB00-428C-9801-AEDB4433F89F}" dt="2020-02-20T13:33:44.176" v="15558" actId="14100"/>
          <ac:spMkLst>
            <pc:docMk/>
            <pc:sldMk cId="2894745831" sldId="350"/>
            <ac:spMk id="11" creationId="{C45A49BA-F1EE-4748-AA1D-3967F9097D38}"/>
          </ac:spMkLst>
        </pc:spChg>
      </pc:sldChg>
      <pc:sldChg chg="add del">
        <pc:chgData name="Qahtan, A.A.A. (Hakim)" userId="2e0f559b-8f84-4ffd-87e2-eac7fe92b5e6" providerId="ADAL" clId="{6E9D1478-BB00-428C-9801-AEDB4433F89F}" dt="2020-02-20T13:13:49.432" v="15235" actId="2696"/>
        <pc:sldMkLst>
          <pc:docMk/>
          <pc:sldMk cId="838809919" sldId="351"/>
        </pc:sldMkLst>
      </pc:sldChg>
      <pc:sldChg chg="addSp delSp modSp add">
        <pc:chgData name="Qahtan, A.A.A. (Hakim)" userId="2e0f559b-8f84-4ffd-87e2-eac7fe92b5e6" providerId="ADAL" clId="{6E9D1478-BB00-428C-9801-AEDB4433F89F}" dt="2020-02-24T14:21:08.994" v="16875" actId="20577"/>
        <pc:sldMkLst>
          <pc:docMk/>
          <pc:sldMk cId="3062245835" sldId="351"/>
        </pc:sldMkLst>
        <pc:spChg chg="mod">
          <ac:chgData name="Qahtan, A.A.A. (Hakim)" userId="2e0f559b-8f84-4ffd-87e2-eac7fe92b5e6" providerId="ADAL" clId="{6E9D1478-BB00-428C-9801-AEDB4433F89F}" dt="2020-02-20T13:34:52.132" v="15578" actId="20577"/>
          <ac:spMkLst>
            <pc:docMk/>
            <pc:sldMk cId="3062245835" sldId="351"/>
            <ac:spMk id="2" creationId="{285AF5F2-267A-4A6E-AAB7-2C088BAE714C}"/>
          </ac:spMkLst>
        </pc:spChg>
        <pc:spChg chg="mod">
          <ac:chgData name="Qahtan, A.A.A. (Hakim)" userId="2e0f559b-8f84-4ffd-87e2-eac7fe92b5e6" providerId="ADAL" clId="{6E9D1478-BB00-428C-9801-AEDB4433F89F}" dt="2020-02-24T14:21:08.994" v="16875" actId="20577"/>
          <ac:spMkLst>
            <pc:docMk/>
            <pc:sldMk cId="3062245835" sldId="351"/>
            <ac:spMk id="5" creationId="{EE127EE7-3677-499D-8B2C-BAC123BE49B7}"/>
          </ac:spMkLst>
        </pc:spChg>
        <pc:spChg chg="mod">
          <ac:chgData name="Qahtan, A.A.A. (Hakim)" userId="2e0f559b-8f84-4ffd-87e2-eac7fe92b5e6" providerId="ADAL" clId="{6E9D1478-BB00-428C-9801-AEDB4433F89F}" dt="2020-02-24T12:41:26.495" v="16263" actId="179"/>
          <ac:spMkLst>
            <pc:docMk/>
            <pc:sldMk cId="3062245835" sldId="351"/>
            <ac:spMk id="6" creationId="{D94F4F63-FE48-4944-A885-DC469DFB5EDF}"/>
          </ac:spMkLst>
        </pc:spChg>
        <pc:spChg chg="mod">
          <ac:chgData name="Qahtan, A.A.A. (Hakim)" userId="2e0f559b-8f84-4ffd-87e2-eac7fe92b5e6" providerId="ADAL" clId="{6E9D1478-BB00-428C-9801-AEDB4433F89F}" dt="2020-02-24T12:41:35.210" v="16266" actId="179"/>
          <ac:spMkLst>
            <pc:docMk/>
            <pc:sldMk cId="3062245835" sldId="351"/>
            <ac:spMk id="7" creationId="{277A2111-D1E9-40CF-BBF8-D743EF2BAA1C}"/>
          </ac:spMkLst>
        </pc:spChg>
        <pc:spChg chg="mod">
          <ac:chgData name="Qahtan, A.A.A. (Hakim)" userId="2e0f559b-8f84-4ffd-87e2-eac7fe92b5e6" providerId="ADAL" clId="{6E9D1478-BB00-428C-9801-AEDB4433F89F}" dt="2020-02-20T13:36:09.945" v="15613" actId="20577"/>
          <ac:spMkLst>
            <pc:docMk/>
            <pc:sldMk cId="3062245835" sldId="351"/>
            <ac:spMk id="11" creationId="{C45A49BA-F1EE-4748-AA1D-3967F9097D38}"/>
          </ac:spMkLst>
        </pc:spChg>
        <pc:graphicFrameChg chg="add del">
          <ac:chgData name="Qahtan, A.A.A. (Hakim)" userId="2e0f559b-8f84-4ffd-87e2-eac7fe92b5e6" providerId="ADAL" clId="{6E9D1478-BB00-428C-9801-AEDB4433F89F}" dt="2020-02-20T13:37:01.576" v="15618"/>
          <ac:graphicFrameMkLst>
            <pc:docMk/>
            <pc:sldMk cId="3062245835" sldId="351"/>
            <ac:graphicFrameMk id="3" creationId="{CA9422A4-8FF8-4EE4-AEC8-66410D7C0EAE}"/>
          </ac:graphicFrameMkLst>
        </pc:graphicFrameChg>
      </pc:sldChg>
      <pc:sldChg chg="add del">
        <pc:chgData name="Qahtan, A.A.A. (Hakim)" userId="2e0f559b-8f84-4ffd-87e2-eac7fe92b5e6" providerId="ADAL" clId="{6E9D1478-BB00-428C-9801-AEDB4433F89F}" dt="2020-02-20T17:42:20.922" v="15633" actId="2696"/>
        <pc:sldMkLst>
          <pc:docMk/>
          <pc:sldMk cId="880877601" sldId="352"/>
        </pc:sldMkLst>
      </pc:sldChg>
      <pc:sldChg chg="addSp delSp modSp add">
        <pc:chgData name="Qahtan, A.A.A. (Hakim)" userId="2e0f559b-8f84-4ffd-87e2-eac7fe92b5e6" providerId="ADAL" clId="{6E9D1478-BB00-428C-9801-AEDB4433F89F}" dt="2020-02-24T15:19:42.753" v="16881" actId="1076"/>
        <pc:sldMkLst>
          <pc:docMk/>
          <pc:sldMk cId="1640976041" sldId="352"/>
        </pc:sldMkLst>
        <pc:spChg chg="mod">
          <ac:chgData name="Qahtan, A.A.A. (Hakim)" userId="2e0f559b-8f84-4ffd-87e2-eac7fe92b5e6" providerId="ADAL" clId="{6E9D1478-BB00-428C-9801-AEDB4433F89F}" dt="2020-02-20T17:43:19.607" v="15653" actId="20577"/>
          <ac:spMkLst>
            <pc:docMk/>
            <pc:sldMk cId="1640976041" sldId="352"/>
            <ac:spMk id="2" creationId="{285AF5F2-267A-4A6E-AAB7-2C088BAE714C}"/>
          </ac:spMkLst>
        </pc:spChg>
        <pc:spChg chg="add mod">
          <ac:chgData name="Qahtan, A.A.A. (Hakim)" userId="2e0f559b-8f84-4ffd-87e2-eac7fe92b5e6" providerId="ADAL" clId="{6E9D1478-BB00-428C-9801-AEDB4433F89F}" dt="2020-02-24T08:33:49.899" v="15976" actId="403"/>
          <ac:spMkLst>
            <pc:docMk/>
            <pc:sldMk cId="1640976041" sldId="352"/>
            <ac:spMk id="6" creationId="{17A7612C-8616-4400-8419-A27E889A13C7}"/>
          </ac:spMkLst>
        </pc:spChg>
        <pc:spChg chg="add mod">
          <ac:chgData name="Qahtan, A.A.A. (Hakim)" userId="2e0f559b-8f84-4ffd-87e2-eac7fe92b5e6" providerId="ADAL" clId="{6E9D1478-BB00-428C-9801-AEDB4433F89F}" dt="2020-02-24T15:19:42.753" v="16881" actId="1076"/>
          <ac:spMkLst>
            <pc:docMk/>
            <pc:sldMk cId="1640976041" sldId="352"/>
            <ac:spMk id="7" creationId="{7CA5D178-C78B-4814-B2F4-62500C10EA61}"/>
          </ac:spMkLst>
        </pc:spChg>
        <pc:spChg chg="add mod">
          <ac:chgData name="Qahtan, A.A.A. (Hakim)" userId="2e0f559b-8f84-4ffd-87e2-eac7fe92b5e6" providerId="ADAL" clId="{6E9D1478-BB00-428C-9801-AEDB4433F89F}" dt="2020-02-24T15:11:15.051" v="16879" actId="255"/>
          <ac:spMkLst>
            <pc:docMk/>
            <pc:sldMk cId="1640976041" sldId="352"/>
            <ac:spMk id="8" creationId="{34F1D0C8-41EE-4B62-92D1-B3F1CD2EA72B}"/>
          </ac:spMkLst>
        </pc:spChg>
        <pc:spChg chg="del mod">
          <ac:chgData name="Qahtan, A.A.A. (Hakim)" userId="2e0f559b-8f84-4ffd-87e2-eac7fe92b5e6" providerId="ADAL" clId="{6E9D1478-BB00-428C-9801-AEDB4433F89F}" dt="2020-02-20T17:42:53.225" v="15637" actId="478"/>
          <ac:spMkLst>
            <pc:docMk/>
            <pc:sldMk cId="1640976041" sldId="352"/>
            <ac:spMk id="30" creationId="{CD1DB778-FFF7-4260-AE88-34088D039207}"/>
          </ac:spMkLst>
        </pc:spChg>
        <pc:picChg chg="del">
          <ac:chgData name="Qahtan, A.A.A. (Hakim)" userId="2e0f559b-8f84-4ffd-87e2-eac7fe92b5e6" providerId="ADAL" clId="{6E9D1478-BB00-428C-9801-AEDB4433F89F}" dt="2020-02-20T17:42:37.990" v="15635" actId="478"/>
          <ac:picMkLst>
            <pc:docMk/>
            <pc:sldMk cId="1640976041" sldId="352"/>
            <ac:picMk id="27" creationId="{24442944-8E72-4B35-9220-B7CB8FDD6491}"/>
          </ac:picMkLst>
        </pc:picChg>
      </pc:sldChg>
      <pc:sldChg chg="modSp add">
        <pc:chgData name="Qahtan, A.A.A. (Hakim)" userId="2e0f559b-8f84-4ffd-87e2-eac7fe92b5e6" providerId="ADAL" clId="{6E9D1478-BB00-428C-9801-AEDB4433F89F}" dt="2020-02-21T16:02:22.969" v="15794"/>
        <pc:sldMkLst>
          <pc:docMk/>
          <pc:sldMk cId="2959166646" sldId="353"/>
        </pc:sldMkLst>
        <pc:spChg chg="mod">
          <ac:chgData name="Qahtan, A.A.A. (Hakim)" userId="2e0f559b-8f84-4ffd-87e2-eac7fe92b5e6" providerId="ADAL" clId="{6E9D1478-BB00-428C-9801-AEDB4433F89F}" dt="2020-02-21T16:02:03.019" v="15793" actId="20577"/>
          <ac:spMkLst>
            <pc:docMk/>
            <pc:sldMk cId="2959166646" sldId="353"/>
            <ac:spMk id="2" creationId="{285AF5F2-267A-4A6E-AAB7-2C088BAE714C}"/>
          </ac:spMkLst>
        </pc:spChg>
        <pc:spChg chg="mod">
          <ac:chgData name="Qahtan, A.A.A. (Hakim)" userId="2e0f559b-8f84-4ffd-87e2-eac7fe92b5e6" providerId="ADAL" clId="{6E9D1478-BB00-428C-9801-AEDB4433F89F}" dt="2020-02-21T16:02:22.969" v="15794"/>
          <ac:spMkLst>
            <pc:docMk/>
            <pc:sldMk cId="2959166646" sldId="353"/>
            <ac:spMk id="11" creationId="{C45A49BA-F1EE-4748-AA1D-3967F9097D38}"/>
          </ac:spMkLst>
        </pc:spChg>
      </pc:sldChg>
      <pc:sldChg chg="addSp delSp modSp add">
        <pc:chgData name="Qahtan, A.A.A. (Hakim)" userId="2e0f559b-8f84-4ffd-87e2-eac7fe92b5e6" providerId="ADAL" clId="{6E9D1478-BB00-428C-9801-AEDB4433F89F}" dt="2020-02-24T13:18:34.428" v="16760" actId="20577"/>
        <pc:sldMkLst>
          <pc:docMk/>
          <pc:sldMk cId="1104531196" sldId="354"/>
        </pc:sldMkLst>
        <pc:spChg chg="mod">
          <ac:chgData name="Qahtan, A.A.A. (Hakim)" userId="2e0f559b-8f84-4ffd-87e2-eac7fe92b5e6" providerId="ADAL" clId="{6E9D1478-BB00-428C-9801-AEDB4433F89F}" dt="2020-02-24T12:01:02.640" v="16071" actId="20577"/>
          <ac:spMkLst>
            <pc:docMk/>
            <pc:sldMk cId="1104531196" sldId="354"/>
            <ac:spMk id="2" creationId="{285AF5F2-267A-4A6E-AAB7-2C088BAE714C}"/>
          </ac:spMkLst>
        </pc:spChg>
        <pc:spChg chg="mod">
          <ac:chgData name="Qahtan, A.A.A. (Hakim)" userId="2e0f559b-8f84-4ffd-87e2-eac7fe92b5e6" providerId="ADAL" clId="{6E9D1478-BB00-428C-9801-AEDB4433F89F}" dt="2020-02-24T12:50:09.178" v="16495" actId="20577"/>
          <ac:spMkLst>
            <pc:docMk/>
            <pc:sldMk cId="1104531196" sldId="354"/>
            <ac:spMk id="6" creationId="{17A7612C-8616-4400-8419-A27E889A13C7}"/>
          </ac:spMkLst>
        </pc:spChg>
        <pc:spChg chg="mod">
          <ac:chgData name="Qahtan, A.A.A. (Hakim)" userId="2e0f559b-8f84-4ffd-87e2-eac7fe92b5e6" providerId="ADAL" clId="{6E9D1478-BB00-428C-9801-AEDB4433F89F}" dt="2020-02-24T12:50:07.112" v="16494" actId="1076"/>
          <ac:spMkLst>
            <pc:docMk/>
            <pc:sldMk cId="1104531196" sldId="354"/>
            <ac:spMk id="7" creationId="{7CA5D178-C78B-4814-B2F4-62500C10EA61}"/>
          </ac:spMkLst>
        </pc:spChg>
        <pc:spChg chg="mod">
          <ac:chgData name="Qahtan, A.A.A. (Hakim)" userId="2e0f559b-8f84-4ffd-87e2-eac7fe92b5e6" providerId="ADAL" clId="{6E9D1478-BB00-428C-9801-AEDB4433F89F}" dt="2020-02-24T13:18:34.428" v="16760" actId="20577"/>
          <ac:spMkLst>
            <pc:docMk/>
            <pc:sldMk cId="1104531196" sldId="354"/>
            <ac:spMk id="8" creationId="{34F1D0C8-41EE-4B62-92D1-B3F1CD2EA72B}"/>
          </ac:spMkLst>
        </pc:spChg>
        <pc:spChg chg="add del mod">
          <ac:chgData name="Qahtan, A.A.A. (Hakim)" userId="2e0f559b-8f84-4ffd-87e2-eac7fe92b5e6" providerId="ADAL" clId="{6E9D1478-BB00-428C-9801-AEDB4433F89F}" dt="2020-02-24T12:49:58.447" v="16492" actId="478"/>
          <ac:spMkLst>
            <pc:docMk/>
            <pc:sldMk cId="1104531196" sldId="354"/>
            <ac:spMk id="9" creationId="{B04BE379-4EB5-46CD-A545-6E1ECD3381D0}"/>
          </ac:spMkLst>
        </pc:spChg>
      </pc:sldChg>
      <pc:sldChg chg="addSp delSp modSp add">
        <pc:chgData name="Qahtan, A.A.A. (Hakim)" userId="2e0f559b-8f84-4ffd-87e2-eac7fe92b5e6" providerId="ADAL" clId="{6E9D1478-BB00-428C-9801-AEDB4433F89F}" dt="2020-02-24T13:05:15.005" v="16726" actId="20577"/>
        <pc:sldMkLst>
          <pc:docMk/>
          <pc:sldMk cId="595527190" sldId="355"/>
        </pc:sldMkLst>
        <pc:spChg chg="mod">
          <ac:chgData name="Qahtan, A.A.A. (Hakim)" userId="2e0f559b-8f84-4ffd-87e2-eac7fe92b5e6" providerId="ADAL" clId="{6E9D1478-BB00-428C-9801-AEDB4433F89F}" dt="2020-02-24T13:05:15.005" v="16726" actId="20577"/>
          <ac:spMkLst>
            <pc:docMk/>
            <pc:sldMk cId="595527190" sldId="355"/>
            <ac:spMk id="2" creationId="{285AF5F2-267A-4A6E-AAB7-2C088BAE714C}"/>
          </ac:spMkLst>
        </pc:spChg>
        <pc:spChg chg="mod">
          <ac:chgData name="Qahtan, A.A.A. (Hakim)" userId="2e0f559b-8f84-4ffd-87e2-eac7fe92b5e6" providerId="ADAL" clId="{6E9D1478-BB00-428C-9801-AEDB4433F89F}" dt="2020-02-24T12:58:26.376" v="16713" actId="20577"/>
          <ac:spMkLst>
            <pc:docMk/>
            <pc:sldMk cId="595527190" sldId="355"/>
            <ac:spMk id="6" creationId="{17A7612C-8616-4400-8419-A27E889A13C7}"/>
          </ac:spMkLst>
        </pc:spChg>
        <pc:spChg chg="del">
          <ac:chgData name="Qahtan, A.A.A. (Hakim)" userId="2e0f559b-8f84-4ffd-87e2-eac7fe92b5e6" providerId="ADAL" clId="{6E9D1478-BB00-428C-9801-AEDB4433F89F}" dt="2020-02-24T12:50:28.393" v="16498" actId="478"/>
          <ac:spMkLst>
            <pc:docMk/>
            <pc:sldMk cId="595527190" sldId="355"/>
            <ac:spMk id="7" creationId="{7CA5D178-C78B-4814-B2F4-62500C10EA61}"/>
          </ac:spMkLst>
        </pc:spChg>
        <pc:spChg chg="del">
          <ac:chgData name="Qahtan, A.A.A. (Hakim)" userId="2e0f559b-8f84-4ffd-87e2-eac7fe92b5e6" providerId="ADAL" clId="{6E9D1478-BB00-428C-9801-AEDB4433F89F}" dt="2020-02-24T12:50:27.353" v="16497" actId="478"/>
          <ac:spMkLst>
            <pc:docMk/>
            <pc:sldMk cId="595527190" sldId="355"/>
            <ac:spMk id="8" creationId="{34F1D0C8-41EE-4B62-92D1-B3F1CD2EA72B}"/>
          </ac:spMkLst>
        </pc:spChg>
        <pc:spChg chg="mod">
          <ac:chgData name="Qahtan, A.A.A. (Hakim)" userId="2e0f559b-8f84-4ffd-87e2-eac7fe92b5e6" providerId="ADAL" clId="{6E9D1478-BB00-428C-9801-AEDB4433F89F}" dt="2020-02-24T13:01:08.951" v="16717" actId="14100"/>
          <ac:spMkLst>
            <pc:docMk/>
            <pc:sldMk cId="595527190" sldId="355"/>
            <ac:spMk id="9" creationId="{B04BE379-4EB5-46CD-A545-6E1ECD3381D0}"/>
          </ac:spMkLst>
        </pc:spChg>
        <pc:spChg chg="add mod">
          <ac:chgData name="Qahtan, A.A.A. (Hakim)" userId="2e0f559b-8f84-4ffd-87e2-eac7fe92b5e6" providerId="ADAL" clId="{6E9D1478-BB00-428C-9801-AEDB4433F89F}" dt="2020-02-24T13:01:05.374" v="16716" actId="14100"/>
          <ac:spMkLst>
            <pc:docMk/>
            <pc:sldMk cId="595527190" sldId="355"/>
            <ac:spMk id="10" creationId="{9E8B3D6C-6C5B-4B68-85C4-B3CB8FF61599}"/>
          </ac:spMkLst>
        </pc:spChg>
      </pc:sldChg>
      <pc:sldChg chg="addSp delSp modSp add">
        <pc:chgData name="Qahtan, A.A.A. (Hakim)" userId="2e0f559b-8f84-4ffd-87e2-eac7fe92b5e6" providerId="ADAL" clId="{6E9D1478-BB00-428C-9801-AEDB4433F89F}" dt="2020-02-24T14:02:42.978" v="16871"/>
        <pc:sldMkLst>
          <pc:docMk/>
          <pc:sldMk cId="1955712120" sldId="356"/>
        </pc:sldMkLst>
        <pc:spChg chg="mod">
          <ac:chgData name="Qahtan, A.A.A. (Hakim)" userId="2e0f559b-8f84-4ffd-87e2-eac7fe92b5e6" providerId="ADAL" clId="{6E9D1478-BB00-428C-9801-AEDB4433F89F}" dt="2020-02-24T13:05:27.270" v="16738" actId="20577"/>
          <ac:spMkLst>
            <pc:docMk/>
            <pc:sldMk cId="1955712120" sldId="356"/>
            <ac:spMk id="2" creationId="{285AF5F2-267A-4A6E-AAB7-2C088BAE714C}"/>
          </ac:spMkLst>
        </pc:spChg>
        <pc:spChg chg="add del">
          <ac:chgData name="Qahtan, A.A.A. (Hakim)" userId="2e0f559b-8f84-4ffd-87e2-eac7fe92b5e6" providerId="ADAL" clId="{6E9D1478-BB00-428C-9801-AEDB4433F89F}" dt="2020-02-24T13:20:05.746" v="16809"/>
          <ac:spMkLst>
            <pc:docMk/>
            <pc:sldMk cId="1955712120" sldId="356"/>
            <ac:spMk id="3" creationId="{82EED1DF-3D7D-41DC-9F3C-C626B39627A8}"/>
          </ac:spMkLst>
        </pc:spChg>
        <pc:spChg chg="add del">
          <ac:chgData name="Qahtan, A.A.A. (Hakim)" userId="2e0f559b-8f84-4ffd-87e2-eac7fe92b5e6" providerId="ADAL" clId="{6E9D1478-BB00-428C-9801-AEDB4433F89F}" dt="2020-02-24T13:20:11.968" v="16811"/>
          <ac:spMkLst>
            <pc:docMk/>
            <pc:sldMk cId="1955712120" sldId="356"/>
            <ac:spMk id="4" creationId="{3037F45E-CBA3-47BF-83FE-225FE34C3AB0}"/>
          </ac:spMkLst>
        </pc:spChg>
        <pc:spChg chg="mod">
          <ac:chgData name="Qahtan, A.A.A. (Hakim)" userId="2e0f559b-8f84-4ffd-87e2-eac7fe92b5e6" providerId="ADAL" clId="{6E9D1478-BB00-428C-9801-AEDB4433F89F}" dt="2020-02-24T13:21:06.131" v="16865" actId="20577"/>
          <ac:spMkLst>
            <pc:docMk/>
            <pc:sldMk cId="1955712120" sldId="356"/>
            <ac:spMk id="6" creationId="{17A7612C-8616-4400-8419-A27E889A13C7}"/>
          </ac:spMkLst>
        </pc:spChg>
        <pc:spChg chg="mod">
          <ac:chgData name="Qahtan, A.A.A. (Hakim)" userId="2e0f559b-8f84-4ffd-87e2-eac7fe92b5e6" providerId="ADAL" clId="{6E9D1478-BB00-428C-9801-AEDB4433F89F}" dt="2020-02-24T14:02:42.978" v="16871"/>
          <ac:spMkLst>
            <pc:docMk/>
            <pc:sldMk cId="1955712120" sldId="356"/>
            <ac:spMk id="9" creationId="{B04BE379-4EB5-46CD-A545-6E1ECD3381D0}"/>
          </ac:spMkLst>
        </pc:spChg>
        <pc:spChg chg="mod">
          <ac:chgData name="Qahtan, A.A.A. (Hakim)" userId="2e0f559b-8f84-4ffd-87e2-eac7fe92b5e6" providerId="ADAL" clId="{6E9D1478-BB00-428C-9801-AEDB4433F89F}" dt="2020-02-24T14:01:18.294" v="16868" actId="1076"/>
          <ac:spMkLst>
            <pc:docMk/>
            <pc:sldMk cId="1955712120" sldId="356"/>
            <ac:spMk id="10" creationId="{9E8B3D6C-6C5B-4B68-85C4-B3CB8FF61599}"/>
          </ac:spMkLst>
        </pc:spChg>
      </pc:sldChg>
      <pc:sldChg chg="modSp add">
        <pc:chgData name="Qahtan, A.A.A. (Hakim)" userId="2e0f559b-8f84-4ffd-87e2-eac7fe92b5e6" providerId="ADAL" clId="{6E9D1478-BB00-428C-9801-AEDB4433F89F}" dt="2020-02-24T15:19:54.411" v="16883" actId="6549"/>
        <pc:sldMkLst>
          <pc:docMk/>
          <pc:sldMk cId="3406129362" sldId="357"/>
        </pc:sldMkLst>
        <pc:spChg chg="mod">
          <ac:chgData name="Qahtan, A.A.A. (Hakim)" userId="2e0f559b-8f84-4ffd-87e2-eac7fe92b5e6" providerId="ADAL" clId="{6E9D1478-BB00-428C-9801-AEDB4433F89F}" dt="2020-02-24T15:19:54.411" v="16883" actId="6549"/>
          <ac:spMkLst>
            <pc:docMk/>
            <pc:sldMk cId="3406129362" sldId="357"/>
            <ac:spMk id="6" creationId="{17A7612C-8616-4400-8419-A27E889A13C7}"/>
          </ac:spMkLst>
        </pc:spChg>
        <pc:spChg chg="mod">
          <ac:chgData name="Qahtan, A.A.A. (Hakim)" userId="2e0f559b-8f84-4ffd-87e2-eac7fe92b5e6" providerId="ADAL" clId="{6E9D1478-BB00-428C-9801-AEDB4433F89F}" dt="2020-02-24T14:02:33.092" v="16870"/>
          <ac:spMkLst>
            <pc:docMk/>
            <pc:sldMk cId="3406129362" sldId="357"/>
            <ac:spMk id="9" creationId="{B04BE379-4EB5-46CD-A545-6E1ECD3381D0}"/>
          </ac:spMkLst>
        </pc:spChg>
        <pc:spChg chg="mod">
          <ac:chgData name="Qahtan, A.A.A. (Hakim)" userId="2e0f559b-8f84-4ffd-87e2-eac7fe92b5e6" providerId="ADAL" clId="{6E9D1478-BB00-428C-9801-AEDB4433F89F}" dt="2020-02-24T15:19:51.536" v="16882" actId="1076"/>
          <ac:spMkLst>
            <pc:docMk/>
            <pc:sldMk cId="3406129362" sldId="357"/>
            <ac:spMk id="10" creationId="{9E8B3D6C-6C5B-4B68-85C4-B3CB8FF61599}"/>
          </ac:spMkLst>
        </pc:spChg>
      </pc:sldChg>
      <pc:sldChg chg="addSp modSp add">
        <pc:chgData name="Qahtan, A.A.A. (Hakim)" userId="2e0f559b-8f84-4ffd-87e2-eac7fe92b5e6" providerId="ADAL" clId="{6E9D1478-BB00-428C-9801-AEDB4433F89F}" dt="2020-02-25T08:30:02.050" v="17811" actId="20577"/>
        <pc:sldMkLst>
          <pc:docMk/>
          <pc:sldMk cId="3804501625" sldId="358"/>
        </pc:sldMkLst>
        <pc:spChg chg="mod">
          <ac:chgData name="Qahtan, A.A.A. (Hakim)" userId="2e0f559b-8f84-4ffd-87e2-eac7fe92b5e6" providerId="ADAL" clId="{6E9D1478-BB00-428C-9801-AEDB4433F89F}" dt="2020-02-24T15:20:30.648" v="16905" actId="20577"/>
          <ac:spMkLst>
            <pc:docMk/>
            <pc:sldMk cId="3804501625" sldId="358"/>
            <ac:spMk id="2" creationId="{285AF5F2-267A-4A6E-AAB7-2C088BAE714C}"/>
          </ac:spMkLst>
        </pc:spChg>
        <pc:spChg chg="mod">
          <ac:chgData name="Qahtan, A.A.A. (Hakim)" userId="2e0f559b-8f84-4ffd-87e2-eac7fe92b5e6" providerId="ADAL" clId="{6E9D1478-BB00-428C-9801-AEDB4433F89F}" dt="2020-02-25T08:30:02.050" v="17811" actId="20577"/>
          <ac:spMkLst>
            <pc:docMk/>
            <pc:sldMk cId="3804501625" sldId="358"/>
            <ac:spMk id="6" creationId="{17A7612C-8616-4400-8419-A27E889A13C7}"/>
          </ac:spMkLst>
        </pc:spChg>
        <pc:spChg chg="add mod">
          <ac:chgData name="Qahtan, A.A.A. (Hakim)" userId="2e0f559b-8f84-4ffd-87e2-eac7fe92b5e6" providerId="ADAL" clId="{6E9D1478-BB00-428C-9801-AEDB4433F89F}" dt="2020-02-24T15:23:55.929" v="17099" actId="20577"/>
          <ac:spMkLst>
            <pc:docMk/>
            <pc:sldMk cId="3804501625" sldId="358"/>
            <ac:spMk id="7" creationId="{193E527C-03C9-44A5-9E87-5B1F496E928B}"/>
          </ac:spMkLst>
        </pc:spChg>
        <pc:spChg chg="mod">
          <ac:chgData name="Qahtan, A.A.A. (Hakim)" userId="2e0f559b-8f84-4ffd-87e2-eac7fe92b5e6" providerId="ADAL" clId="{6E9D1478-BB00-428C-9801-AEDB4433F89F}" dt="2020-02-24T15:23:59.993" v="17101" actId="20577"/>
          <ac:spMkLst>
            <pc:docMk/>
            <pc:sldMk cId="3804501625" sldId="358"/>
            <ac:spMk id="9" creationId="{B04BE379-4EB5-46CD-A545-6E1ECD3381D0}"/>
          </ac:spMkLst>
        </pc:spChg>
        <pc:spChg chg="mod">
          <ac:chgData name="Qahtan, A.A.A. (Hakim)" userId="2e0f559b-8f84-4ffd-87e2-eac7fe92b5e6" providerId="ADAL" clId="{6E9D1478-BB00-428C-9801-AEDB4433F89F}" dt="2020-02-24T15:24:04.689" v="17103" actId="20577"/>
          <ac:spMkLst>
            <pc:docMk/>
            <pc:sldMk cId="3804501625" sldId="358"/>
            <ac:spMk id="10" creationId="{9E8B3D6C-6C5B-4B68-85C4-B3CB8FF61599}"/>
          </ac:spMkLst>
        </pc:spChg>
      </pc:sldChg>
      <pc:sldChg chg="delSp modSp add">
        <pc:chgData name="Qahtan, A.A.A. (Hakim)" userId="2e0f559b-8f84-4ffd-87e2-eac7fe92b5e6" providerId="ADAL" clId="{6E9D1478-BB00-428C-9801-AEDB4433F89F}" dt="2020-02-25T08:45:51.968" v="17828" actId="1076"/>
        <pc:sldMkLst>
          <pc:docMk/>
          <pc:sldMk cId="560070137" sldId="359"/>
        </pc:sldMkLst>
        <pc:spChg chg="mod">
          <ac:chgData name="Qahtan, A.A.A. (Hakim)" userId="2e0f559b-8f84-4ffd-87e2-eac7fe92b5e6" providerId="ADAL" clId="{6E9D1478-BB00-428C-9801-AEDB4433F89F}" dt="2020-02-25T08:45:46.609" v="17827" actId="20577"/>
          <ac:spMkLst>
            <pc:docMk/>
            <pc:sldMk cId="560070137" sldId="359"/>
            <ac:spMk id="6" creationId="{17A7612C-8616-4400-8419-A27E889A13C7}"/>
          </ac:spMkLst>
        </pc:spChg>
        <pc:spChg chg="del mod">
          <ac:chgData name="Qahtan, A.A.A. (Hakim)" userId="2e0f559b-8f84-4ffd-87e2-eac7fe92b5e6" providerId="ADAL" clId="{6E9D1478-BB00-428C-9801-AEDB4433F89F}" dt="2020-02-25T08:45:31.185" v="17822" actId="478"/>
          <ac:spMkLst>
            <pc:docMk/>
            <pc:sldMk cId="560070137" sldId="359"/>
            <ac:spMk id="7" creationId="{193E527C-03C9-44A5-9E87-5B1F496E928B}"/>
          </ac:spMkLst>
        </pc:spChg>
        <pc:spChg chg="mod">
          <ac:chgData name="Qahtan, A.A.A. (Hakim)" userId="2e0f559b-8f84-4ffd-87e2-eac7fe92b5e6" providerId="ADAL" clId="{6E9D1478-BB00-428C-9801-AEDB4433F89F}" dt="2020-02-25T08:45:51.968" v="17828" actId="1076"/>
          <ac:spMkLst>
            <pc:docMk/>
            <pc:sldMk cId="560070137" sldId="359"/>
            <ac:spMk id="9" creationId="{B04BE379-4EB5-46CD-A545-6E1ECD3381D0}"/>
          </ac:spMkLst>
        </pc:spChg>
        <pc:spChg chg="mod">
          <ac:chgData name="Qahtan, A.A.A. (Hakim)" userId="2e0f559b-8f84-4ffd-87e2-eac7fe92b5e6" providerId="ADAL" clId="{6E9D1478-BB00-428C-9801-AEDB4433F89F}" dt="2020-02-25T08:45:44.048" v="17826" actId="1076"/>
          <ac:spMkLst>
            <pc:docMk/>
            <pc:sldMk cId="560070137" sldId="359"/>
            <ac:spMk id="10" creationId="{9E8B3D6C-6C5B-4B68-85C4-B3CB8FF61599}"/>
          </ac:spMkLst>
        </pc:spChg>
      </pc:sldChg>
      <pc:sldChg chg="modSp add">
        <pc:chgData name="Qahtan, A.A.A. (Hakim)" userId="2e0f559b-8f84-4ffd-87e2-eac7fe92b5e6" providerId="ADAL" clId="{6E9D1478-BB00-428C-9801-AEDB4433F89F}" dt="2020-02-24T15:57:49.767" v="17574" actId="1076"/>
        <pc:sldMkLst>
          <pc:docMk/>
          <pc:sldMk cId="3942943551" sldId="360"/>
        </pc:sldMkLst>
        <pc:spChg chg="mod">
          <ac:chgData name="Qahtan, A.A.A. (Hakim)" userId="2e0f559b-8f84-4ffd-87e2-eac7fe92b5e6" providerId="ADAL" clId="{6E9D1478-BB00-428C-9801-AEDB4433F89F}" dt="2020-02-24T15:35:54.390" v="17280" actId="20577"/>
          <ac:spMkLst>
            <pc:docMk/>
            <pc:sldMk cId="3942943551" sldId="360"/>
            <ac:spMk id="2" creationId="{285AF5F2-267A-4A6E-AAB7-2C088BAE714C}"/>
          </ac:spMkLst>
        </pc:spChg>
        <pc:spChg chg="mod">
          <ac:chgData name="Qahtan, A.A.A. (Hakim)" userId="2e0f559b-8f84-4ffd-87e2-eac7fe92b5e6" providerId="ADAL" clId="{6E9D1478-BB00-428C-9801-AEDB4433F89F}" dt="2020-02-24T15:45:50.403" v="17506" actId="20577"/>
          <ac:spMkLst>
            <pc:docMk/>
            <pc:sldMk cId="3942943551" sldId="360"/>
            <ac:spMk id="6" creationId="{17A7612C-8616-4400-8419-A27E889A13C7}"/>
          </ac:spMkLst>
        </pc:spChg>
        <pc:spChg chg="mod">
          <ac:chgData name="Qahtan, A.A.A. (Hakim)" userId="2e0f559b-8f84-4ffd-87e2-eac7fe92b5e6" providerId="ADAL" clId="{6E9D1478-BB00-428C-9801-AEDB4433F89F}" dt="2020-02-24T15:57:49.767" v="17574" actId="1076"/>
          <ac:spMkLst>
            <pc:docMk/>
            <pc:sldMk cId="3942943551" sldId="360"/>
            <ac:spMk id="7" creationId="{193E527C-03C9-44A5-9E87-5B1F496E928B}"/>
          </ac:spMkLst>
        </pc:spChg>
        <pc:spChg chg="mod">
          <ac:chgData name="Qahtan, A.A.A. (Hakim)" userId="2e0f559b-8f84-4ffd-87e2-eac7fe92b5e6" providerId="ADAL" clId="{6E9D1478-BB00-428C-9801-AEDB4433F89F}" dt="2020-02-24T15:44:39.060" v="17443" actId="255"/>
          <ac:spMkLst>
            <pc:docMk/>
            <pc:sldMk cId="3942943551" sldId="360"/>
            <ac:spMk id="9" creationId="{B04BE379-4EB5-46CD-A545-6E1ECD3381D0}"/>
          </ac:spMkLst>
        </pc:spChg>
        <pc:spChg chg="mod">
          <ac:chgData name="Qahtan, A.A.A. (Hakim)" userId="2e0f559b-8f84-4ffd-87e2-eac7fe92b5e6" providerId="ADAL" clId="{6E9D1478-BB00-428C-9801-AEDB4433F89F}" dt="2020-02-24T15:49:09.993" v="17550" actId="1076"/>
          <ac:spMkLst>
            <pc:docMk/>
            <pc:sldMk cId="3942943551" sldId="360"/>
            <ac:spMk id="10" creationId="{9E8B3D6C-6C5B-4B68-85C4-B3CB8FF61599}"/>
          </ac:spMkLst>
        </pc:spChg>
      </pc:sldChg>
      <pc:sldChg chg="addSp delSp modSp add">
        <pc:chgData name="Qahtan, A.A.A. (Hakim)" userId="2e0f559b-8f84-4ffd-87e2-eac7fe92b5e6" providerId="ADAL" clId="{6E9D1478-BB00-428C-9801-AEDB4433F89F}" dt="2020-02-25T08:49:10.268" v="17847" actId="207"/>
        <pc:sldMkLst>
          <pc:docMk/>
          <pc:sldMk cId="1503045470" sldId="361"/>
        </pc:sldMkLst>
        <pc:spChg chg="mod">
          <ac:chgData name="Qahtan, A.A.A. (Hakim)" userId="2e0f559b-8f84-4ffd-87e2-eac7fe92b5e6" providerId="ADAL" clId="{6E9D1478-BB00-428C-9801-AEDB4433F89F}" dt="2020-02-24T15:58:36.816" v="17582" actId="20577"/>
          <ac:spMkLst>
            <pc:docMk/>
            <pc:sldMk cId="1503045470" sldId="361"/>
            <ac:spMk id="2" creationId="{285AF5F2-267A-4A6E-AAB7-2C088BAE714C}"/>
          </ac:spMkLst>
        </pc:spChg>
        <pc:spChg chg="mod">
          <ac:chgData name="Qahtan, A.A.A. (Hakim)" userId="2e0f559b-8f84-4ffd-87e2-eac7fe92b5e6" providerId="ADAL" clId="{6E9D1478-BB00-428C-9801-AEDB4433F89F}" dt="2020-02-25T08:48:42.493" v="17842"/>
          <ac:spMkLst>
            <pc:docMk/>
            <pc:sldMk cId="1503045470" sldId="361"/>
            <ac:spMk id="6" creationId="{17A7612C-8616-4400-8419-A27E889A13C7}"/>
          </ac:spMkLst>
        </pc:spChg>
        <pc:spChg chg="mod">
          <ac:chgData name="Qahtan, A.A.A. (Hakim)" userId="2e0f559b-8f84-4ffd-87e2-eac7fe92b5e6" providerId="ADAL" clId="{6E9D1478-BB00-428C-9801-AEDB4433F89F}" dt="2020-02-25T08:48:59.907" v="17845" actId="179"/>
          <ac:spMkLst>
            <pc:docMk/>
            <pc:sldMk cId="1503045470" sldId="361"/>
            <ac:spMk id="7" creationId="{193E527C-03C9-44A5-9E87-5B1F496E928B}"/>
          </ac:spMkLst>
        </pc:spChg>
        <pc:spChg chg="add mod">
          <ac:chgData name="Qahtan, A.A.A. (Hakim)" userId="2e0f559b-8f84-4ffd-87e2-eac7fe92b5e6" providerId="ADAL" clId="{6E9D1478-BB00-428C-9801-AEDB4433F89F}" dt="2020-02-25T08:49:10.268" v="17847" actId="207"/>
          <ac:spMkLst>
            <pc:docMk/>
            <pc:sldMk cId="1503045470" sldId="361"/>
            <ac:spMk id="8" creationId="{655E64D2-DAA6-4754-8E8C-AF07E4449C80}"/>
          </ac:spMkLst>
        </pc:spChg>
        <pc:spChg chg="del">
          <ac:chgData name="Qahtan, A.A.A. (Hakim)" userId="2e0f559b-8f84-4ffd-87e2-eac7fe92b5e6" providerId="ADAL" clId="{6E9D1478-BB00-428C-9801-AEDB4433F89F}" dt="2020-02-24T15:58:22.232" v="17576" actId="478"/>
          <ac:spMkLst>
            <pc:docMk/>
            <pc:sldMk cId="1503045470" sldId="361"/>
            <ac:spMk id="9" creationId="{B04BE379-4EB5-46CD-A545-6E1ECD3381D0}"/>
          </ac:spMkLst>
        </pc:spChg>
        <pc:spChg chg="del">
          <ac:chgData name="Qahtan, A.A.A. (Hakim)" userId="2e0f559b-8f84-4ffd-87e2-eac7fe92b5e6" providerId="ADAL" clId="{6E9D1478-BB00-428C-9801-AEDB4433F89F}" dt="2020-02-24T15:58:23.735" v="17577" actId="478"/>
          <ac:spMkLst>
            <pc:docMk/>
            <pc:sldMk cId="1503045470" sldId="361"/>
            <ac:spMk id="10" creationId="{9E8B3D6C-6C5B-4B68-85C4-B3CB8FF61599}"/>
          </ac:spMkLst>
        </pc:spChg>
      </pc:sldChg>
      <pc:sldChg chg="delSp modSp add">
        <pc:chgData name="Qahtan, A.A.A. (Hakim)" userId="2e0f559b-8f84-4ffd-87e2-eac7fe92b5e6" providerId="ADAL" clId="{6E9D1478-BB00-428C-9801-AEDB4433F89F}" dt="2020-02-25T08:50:29.919" v="17886" actId="20577"/>
        <pc:sldMkLst>
          <pc:docMk/>
          <pc:sldMk cId="1509046847" sldId="362"/>
        </pc:sldMkLst>
        <pc:spChg chg="mod">
          <ac:chgData name="Qahtan, A.A.A. (Hakim)" userId="2e0f559b-8f84-4ffd-87e2-eac7fe92b5e6" providerId="ADAL" clId="{6E9D1478-BB00-428C-9801-AEDB4433F89F}" dt="2020-02-25T08:50:13.774" v="17871" actId="20577"/>
          <ac:spMkLst>
            <pc:docMk/>
            <pc:sldMk cId="1509046847" sldId="362"/>
            <ac:spMk id="2" creationId="{285AF5F2-267A-4A6E-AAB7-2C088BAE714C}"/>
          </ac:spMkLst>
        </pc:spChg>
        <pc:spChg chg="mod">
          <ac:chgData name="Qahtan, A.A.A. (Hakim)" userId="2e0f559b-8f84-4ffd-87e2-eac7fe92b5e6" providerId="ADAL" clId="{6E9D1478-BB00-428C-9801-AEDB4433F89F}" dt="2020-02-25T08:46:13.666" v="17832" actId="6549"/>
          <ac:spMkLst>
            <pc:docMk/>
            <pc:sldMk cId="1509046847" sldId="362"/>
            <ac:spMk id="6" creationId="{17A7612C-8616-4400-8419-A27E889A13C7}"/>
          </ac:spMkLst>
        </pc:spChg>
        <pc:spChg chg="del">
          <ac:chgData name="Qahtan, A.A.A. (Hakim)" userId="2e0f559b-8f84-4ffd-87e2-eac7fe92b5e6" providerId="ADAL" clId="{6E9D1478-BB00-428C-9801-AEDB4433F89F}" dt="2020-02-25T08:46:23.248" v="17835" actId="478"/>
          <ac:spMkLst>
            <pc:docMk/>
            <pc:sldMk cId="1509046847" sldId="362"/>
            <ac:spMk id="7" creationId="{193E527C-03C9-44A5-9E87-5B1F496E928B}"/>
          </ac:spMkLst>
        </pc:spChg>
        <pc:spChg chg="del">
          <ac:chgData name="Qahtan, A.A.A. (Hakim)" userId="2e0f559b-8f84-4ffd-87e2-eac7fe92b5e6" providerId="ADAL" clId="{6E9D1478-BB00-428C-9801-AEDB4433F89F}" dt="2020-02-25T08:46:11.025" v="17830" actId="478"/>
          <ac:spMkLst>
            <pc:docMk/>
            <pc:sldMk cId="1509046847" sldId="362"/>
            <ac:spMk id="9" creationId="{B04BE379-4EB5-46CD-A545-6E1ECD3381D0}"/>
          </ac:spMkLst>
        </pc:spChg>
        <pc:spChg chg="mod">
          <ac:chgData name="Qahtan, A.A.A. (Hakim)" userId="2e0f559b-8f84-4ffd-87e2-eac7fe92b5e6" providerId="ADAL" clId="{6E9D1478-BB00-428C-9801-AEDB4433F89F}" dt="2020-02-25T08:50:29.919" v="17886" actId="20577"/>
          <ac:spMkLst>
            <pc:docMk/>
            <pc:sldMk cId="1509046847" sldId="362"/>
            <ac:spMk id="10" creationId="{9E8B3D6C-6C5B-4B68-85C4-B3CB8FF61599}"/>
          </ac:spMkLst>
        </pc:spChg>
      </pc:sldChg>
      <pc:sldChg chg="modSp add">
        <pc:chgData name="Qahtan, A.A.A. (Hakim)" userId="2e0f559b-8f84-4ffd-87e2-eac7fe92b5e6" providerId="ADAL" clId="{6E9D1478-BB00-428C-9801-AEDB4433F89F}" dt="2020-02-25T08:53:19.013" v="17974" actId="20577"/>
        <pc:sldMkLst>
          <pc:docMk/>
          <pc:sldMk cId="2181691380" sldId="363"/>
        </pc:sldMkLst>
        <pc:spChg chg="mod">
          <ac:chgData name="Qahtan, A.A.A. (Hakim)" userId="2e0f559b-8f84-4ffd-87e2-eac7fe92b5e6" providerId="ADAL" clId="{6E9D1478-BB00-428C-9801-AEDB4433F89F}" dt="2020-02-25T08:53:19.013" v="17974" actId="20577"/>
          <ac:spMkLst>
            <pc:docMk/>
            <pc:sldMk cId="2181691380" sldId="363"/>
            <ac:spMk id="11" creationId="{C45A49BA-F1EE-4748-AA1D-3967F9097D38}"/>
          </ac:spMkLst>
        </pc:spChg>
      </pc:sldChg>
      <pc:sldChg chg="modSp add del modTransition">
        <pc:chgData name="Qahtan, A.A.A. (Hakim)" userId="2e0f559b-8f84-4ffd-87e2-eac7fe92b5e6" providerId="ADAL" clId="{6E9D1478-BB00-428C-9801-AEDB4433F89F}" dt="2020-02-24T11:00:01.423" v="15996" actId="2696"/>
        <pc:sldMkLst>
          <pc:docMk/>
          <pc:sldMk cId="0" sldId="1421"/>
        </pc:sldMkLst>
        <pc:spChg chg="mod">
          <ac:chgData name="Qahtan, A.A.A. (Hakim)" userId="2e0f559b-8f84-4ffd-87e2-eac7fe92b5e6" providerId="ADAL" clId="{6E9D1478-BB00-428C-9801-AEDB4433F89F}" dt="2020-02-24T10:58:39.300" v="15995" actId="27636"/>
          <ac:spMkLst>
            <pc:docMk/>
            <pc:sldMk cId="0" sldId="1421"/>
            <ac:spMk id="46084" creationId="{02545C90-3EBC-4291-BF6A-5D57C6AD2310}"/>
          </ac:spMkLst>
        </pc:spChg>
      </pc:sldChg>
    </pc:docChg>
  </pc:docChgLst>
  <pc:docChgLst>
    <pc:chgData name="Velegrakis, I. (Yannis)" userId="4f35c71a-e81a-4f2c-8f83-d7dd3283ce80" providerId="ADAL" clId="{0EF2C871-2DE7-9143-8C22-78EAA803B6F5}"/>
    <pc:docChg chg="undo custSel addSld delSld modSld sldOrd">
      <pc:chgData name="Velegrakis, I. (Yannis)" userId="4f35c71a-e81a-4f2c-8f83-d7dd3283ce80" providerId="ADAL" clId="{0EF2C871-2DE7-9143-8C22-78EAA803B6F5}" dt="2020-04-12T01:25:09.060" v="707" actId="27636"/>
      <pc:docMkLst>
        <pc:docMk/>
      </pc:docMkLst>
      <pc:sldChg chg="modSp">
        <pc:chgData name="Velegrakis, I. (Yannis)" userId="4f35c71a-e81a-4f2c-8f83-d7dd3283ce80" providerId="ADAL" clId="{0EF2C871-2DE7-9143-8C22-78EAA803B6F5}" dt="2020-04-12T00:01:31.595" v="26" actId="20577"/>
        <pc:sldMkLst>
          <pc:docMk/>
          <pc:sldMk cId="1715568721" sldId="256"/>
        </pc:sldMkLst>
        <pc:spChg chg="mod">
          <ac:chgData name="Velegrakis, I. (Yannis)" userId="4f35c71a-e81a-4f2c-8f83-d7dd3283ce80" providerId="ADAL" clId="{0EF2C871-2DE7-9143-8C22-78EAA803B6F5}" dt="2020-04-12T00:01:31.595" v="26" actId="20577"/>
          <ac:spMkLst>
            <pc:docMk/>
            <pc:sldMk cId="1715568721" sldId="256"/>
            <ac:spMk id="6" creationId="{B95150EB-C963-4057-9C23-EDF2C9EC6773}"/>
          </ac:spMkLst>
        </pc:spChg>
      </pc:sldChg>
      <pc:sldChg chg="add del">
        <pc:chgData name="Velegrakis, I. (Yannis)" userId="4f35c71a-e81a-4f2c-8f83-d7dd3283ce80" providerId="ADAL" clId="{0EF2C871-2DE7-9143-8C22-78EAA803B6F5}" dt="2020-04-12T00:05:54.133" v="86"/>
        <pc:sldMkLst>
          <pc:docMk/>
          <pc:sldMk cId="2155059204" sldId="257"/>
        </pc:sldMkLst>
      </pc:sldChg>
      <pc:sldChg chg="add del">
        <pc:chgData name="Velegrakis, I. (Yannis)" userId="4f35c71a-e81a-4f2c-8f83-d7dd3283ce80" providerId="ADAL" clId="{0EF2C871-2DE7-9143-8C22-78EAA803B6F5}" dt="2020-04-12T00:05:42.331" v="84"/>
        <pc:sldMkLst>
          <pc:docMk/>
          <pc:sldMk cId="3796330642" sldId="257"/>
        </pc:sldMkLst>
      </pc:sldChg>
      <pc:sldChg chg="add">
        <pc:chgData name="Velegrakis, I. (Yannis)" userId="4f35c71a-e81a-4f2c-8f83-d7dd3283ce80" providerId="ADAL" clId="{0EF2C871-2DE7-9143-8C22-78EAA803B6F5}" dt="2020-04-12T00:05:54.215" v="87"/>
        <pc:sldMkLst>
          <pc:docMk/>
          <pc:sldMk cId="3871375653" sldId="257"/>
        </pc:sldMkLst>
      </pc:sldChg>
      <pc:sldChg chg="del">
        <pc:chgData name="Velegrakis, I. (Yannis)" userId="4f35c71a-e81a-4f2c-8f83-d7dd3283ce80" providerId="ADAL" clId="{0EF2C871-2DE7-9143-8C22-78EAA803B6F5}" dt="2020-04-12T00:01:41.466" v="27" actId="2696"/>
        <pc:sldMkLst>
          <pc:docMk/>
          <pc:sldMk cId="2128022235" sldId="258"/>
        </pc:sldMkLst>
      </pc:sldChg>
      <pc:sldChg chg="add modTransition">
        <pc:chgData name="Velegrakis, I. (Yannis)" userId="4f35c71a-e81a-4f2c-8f83-d7dd3283ce80" providerId="ADAL" clId="{0EF2C871-2DE7-9143-8C22-78EAA803B6F5}" dt="2020-04-12T00:02:47.555" v="82"/>
        <pc:sldMkLst>
          <pc:docMk/>
          <pc:sldMk cId="2151366533" sldId="258"/>
        </pc:sldMkLst>
      </pc:sldChg>
      <pc:sldChg chg="add modTransition">
        <pc:chgData name="Velegrakis, I. (Yannis)" userId="4f35c71a-e81a-4f2c-8f83-d7dd3283ce80" providerId="ADAL" clId="{0EF2C871-2DE7-9143-8C22-78EAA803B6F5}" dt="2020-04-12T00:02:47.555" v="82"/>
        <pc:sldMkLst>
          <pc:docMk/>
          <pc:sldMk cId="876253682" sldId="259"/>
        </pc:sldMkLst>
      </pc:sldChg>
      <pc:sldChg chg="del">
        <pc:chgData name="Velegrakis, I. (Yannis)" userId="4f35c71a-e81a-4f2c-8f83-d7dd3283ce80" providerId="ADAL" clId="{0EF2C871-2DE7-9143-8C22-78EAA803B6F5}" dt="2020-04-12T00:01:41.482" v="28" actId="2696"/>
        <pc:sldMkLst>
          <pc:docMk/>
          <pc:sldMk cId="4007376346" sldId="259"/>
        </pc:sldMkLst>
      </pc:sldChg>
      <pc:sldChg chg="add modTransition">
        <pc:chgData name="Velegrakis, I. (Yannis)" userId="4f35c71a-e81a-4f2c-8f83-d7dd3283ce80" providerId="ADAL" clId="{0EF2C871-2DE7-9143-8C22-78EAA803B6F5}" dt="2020-04-12T00:02:47.555" v="82"/>
        <pc:sldMkLst>
          <pc:docMk/>
          <pc:sldMk cId="3772902347" sldId="260"/>
        </pc:sldMkLst>
      </pc:sldChg>
      <pc:sldChg chg="add">
        <pc:chgData name="Velegrakis, I. (Yannis)" userId="4f35c71a-e81a-4f2c-8f83-d7dd3283ce80" providerId="ADAL" clId="{0EF2C871-2DE7-9143-8C22-78EAA803B6F5}" dt="2020-04-12T00:05:54.215" v="87"/>
        <pc:sldMkLst>
          <pc:docMk/>
          <pc:sldMk cId="601134850" sldId="261"/>
        </pc:sldMkLst>
      </pc:sldChg>
      <pc:sldChg chg="add del">
        <pc:chgData name="Velegrakis, I. (Yannis)" userId="4f35c71a-e81a-4f2c-8f83-d7dd3283ce80" providerId="ADAL" clId="{0EF2C871-2DE7-9143-8C22-78EAA803B6F5}" dt="2020-04-12T00:05:54.133" v="86"/>
        <pc:sldMkLst>
          <pc:docMk/>
          <pc:sldMk cId="880227384" sldId="261"/>
        </pc:sldMkLst>
      </pc:sldChg>
      <pc:sldChg chg="add del">
        <pc:chgData name="Velegrakis, I. (Yannis)" userId="4f35c71a-e81a-4f2c-8f83-d7dd3283ce80" providerId="ADAL" clId="{0EF2C871-2DE7-9143-8C22-78EAA803B6F5}" dt="2020-04-12T00:05:42.331" v="84"/>
        <pc:sldMkLst>
          <pc:docMk/>
          <pc:sldMk cId="3035650688" sldId="261"/>
        </pc:sldMkLst>
      </pc:sldChg>
      <pc:sldChg chg="add del">
        <pc:chgData name="Velegrakis, I. (Yannis)" userId="4f35c71a-e81a-4f2c-8f83-d7dd3283ce80" providerId="ADAL" clId="{0EF2C871-2DE7-9143-8C22-78EAA803B6F5}" dt="2020-04-12T00:05:54.133" v="86"/>
        <pc:sldMkLst>
          <pc:docMk/>
          <pc:sldMk cId="1356498278" sldId="262"/>
        </pc:sldMkLst>
      </pc:sldChg>
      <pc:sldChg chg="add">
        <pc:chgData name="Velegrakis, I. (Yannis)" userId="4f35c71a-e81a-4f2c-8f83-d7dd3283ce80" providerId="ADAL" clId="{0EF2C871-2DE7-9143-8C22-78EAA803B6F5}" dt="2020-04-12T00:05:54.215" v="87"/>
        <pc:sldMkLst>
          <pc:docMk/>
          <pc:sldMk cId="2500467236" sldId="262"/>
        </pc:sldMkLst>
      </pc:sldChg>
      <pc:sldChg chg="add del">
        <pc:chgData name="Velegrakis, I. (Yannis)" userId="4f35c71a-e81a-4f2c-8f83-d7dd3283ce80" providerId="ADAL" clId="{0EF2C871-2DE7-9143-8C22-78EAA803B6F5}" dt="2020-04-12T00:05:42.331" v="84"/>
        <pc:sldMkLst>
          <pc:docMk/>
          <pc:sldMk cId="3102943312" sldId="262"/>
        </pc:sldMkLst>
      </pc:sldChg>
      <pc:sldChg chg="add">
        <pc:chgData name="Velegrakis, I. (Yannis)" userId="4f35c71a-e81a-4f2c-8f83-d7dd3283ce80" providerId="ADAL" clId="{0EF2C871-2DE7-9143-8C22-78EAA803B6F5}" dt="2020-04-12T00:05:54.215" v="87"/>
        <pc:sldMkLst>
          <pc:docMk/>
          <pc:sldMk cId="1104105950" sldId="263"/>
        </pc:sldMkLst>
      </pc:sldChg>
      <pc:sldChg chg="add del">
        <pc:chgData name="Velegrakis, I. (Yannis)" userId="4f35c71a-e81a-4f2c-8f83-d7dd3283ce80" providerId="ADAL" clId="{0EF2C871-2DE7-9143-8C22-78EAA803B6F5}" dt="2020-04-12T00:05:54.133" v="86"/>
        <pc:sldMkLst>
          <pc:docMk/>
          <pc:sldMk cId="2312341320" sldId="263"/>
        </pc:sldMkLst>
      </pc:sldChg>
      <pc:sldChg chg="add del">
        <pc:chgData name="Velegrakis, I. (Yannis)" userId="4f35c71a-e81a-4f2c-8f83-d7dd3283ce80" providerId="ADAL" clId="{0EF2C871-2DE7-9143-8C22-78EAA803B6F5}" dt="2020-04-12T00:05:42.331" v="84"/>
        <pc:sldMkLst>
          <pc:docMk/>
          <pc:sldMk cId="2398437696" sldId="263"/>
        </pc:sldMkLst>
      </pc:sldChg>
      <pc:sldChg chg="del">
        <pc:chgData name="Velegrakis, I. (Yannis)" userId="4f35c71a-e81a-4f2c-8f83-d7dd3283ce80" providerId="ADAL" clId="{0EF2C871-2DE7-9143-8C22-78EAA803B6F5}" dt="2020-04-12T00:01:41.493" v="30" actId="2696"/>
        <pc:sldMkLst>
          <pc:docMk/>
          <pc:sldMk cId="867234113" sldId="264"/>
        </pc:sldMkLst>
      </pc:sldChg>
      <pc:sldChg chg="add">
        <pc:chgData name="Velegrakis, I. (Yannis)" userId="4f35c71a-e81a-4f2c-8f83-d7dd3283ce80" providerId="ADAL" clId="{0EF2C871-2DE7-9143-8C22-78EAA803B6F5}" dt="2020-04-12T00:05:54.215" v="87"/>
        <pc:sldMkLst>
          <pc:docMk/>
          <pc:sldMk cId="1125852958" sldId="264"/>
        </pc:sldMkLst>
      </pc:sldChg>
      <pc:sldChg chg="add del">
        <pc:chgData name="Velegrakis, I. (Yannis)" userId="4f35c71a-e81a-4f2c-8f83-d7dd3283ce80" providerId="ADAL" clId="{0EF2C871-2DE7-9143-8C22-78EAA803B6F5}" dt="2020-04-12T00:05:42.331" v="84"/>
        <pc:sldMkLst>
          <pc:docMk/>
          <pc:sldMk cId="2540287327" sldId="264"/>
        </pc:sldMkLst>
      </pc:sldChg>
      <pc:sldChg chg="add del">
        <pc:chgData name="Velegrakis, I. (Yannis)" userId="4f35c71a-e81a-4f2c-8f83-d7dd3283ce80" providerId="ADAL" clId="{0EF2C871-2DE7-9143-8C22-78EAA803B6F5}" dt="2020-04-12T00:05:54.133" v="86"/>
        <pc:sldMkLst>
          <pc:docMk/>
          <pc:sldMk cId="4094078029" sldId="264"/>
        </pc:sldMkLst>
      </pc:sldChg>
      <pc:sldChg chg="addSp delSp modSp add">
        <pc:chgData name="Velegrakis, I. (Yannis)" userId="4f35c71a-e81a-4f2c-8f83-d7dd3283ce80" providerId="ADAL" clId="{0EF2C871-2DE7-9143-8C22-78EAA803B6F5}" dt="2020-04-12T00:18:06.069" v="222" actId="1076"/>
        <pc:sldMkLst>
          <pc:docMk/>
          <pc:sldMk cId="788708649" sldId="265"/>
        </pc:sldMkLst>
        <pc:spChg chg="del">
          <ac:chgData name="Velegrakis, I. (Yannis)" userId="4f35c71a-e81a-4f2c-8f83-d7dd3283ce80" providerId="ADAL" clId="{0EF2C871-2DE7-9143-8C22-78EAA803B6F5}" dt="2020-04-12T00:07:03.343" v="91"/>
          <ac:spMkLst>
            <pc:docMk/>
            <pc:sldMk cId="788708649" sldId="265"/>
            <ac:spMk id="2" creationId="{43F1F617-F67D-8646-9746-4213763A3FB1}"/>
          </ac:spMkLst>
        </pc:spChg>
        <pc:spChg chg="add del mod">
          <ac:chgData name="Velegrakis, I. (Yannis)" userId="4f35c71a-e81a-4f2c-8f83-d7dd3283ce80" providerId="ADAL" clId="{0EF2C871-2DE7-9143-8C22-78EAA803B6F5}" dt="2020-04-12T00:07:25.986" v="94" actId="478"/>
          <ac:spMkLst>
            <pc:docMk/>
            <pc:sldMk cId="788708649" sldId="265"/>
            <ac:spMk id="3" creationId="{DF221AAD-544D-A445-AC4A-41526EB15406}"/>
          </ac:spMkLst>
        </pc:spChg>
        <pc:spChg chg="add mod">
          <ac:chgData name="Velegrakis, I. (Yannis)" userId="4f35c71a-e81a-4f2c-8f83-d7dd3283ce80" providerId="ADAL" clId="{0EF2C871-2DE7-9143-8C22-78EAA803B6F5}" dt="2020-04-12T00:18:06.069" v="222" actId="1076"/>
          <ac:spMkLst>
            <pc:docMk/>
            <pc:sldMk cId="788708649" sldId="265"/>
            <ac:spMk id="40" creationId="{7950C72F-98CE-944C-94AB-4D10F0ED8763}"/>
          </ac:spMkLst>
        </pc:spChg>
        <pc:spChg chg="add mod">
          <ac:chgData name="Velegrakis, I. (Yannis)" userId="4f35c71a-e81a-4f2c-8f83-d7dd3283ce80" providerId="ADAL" clId="{0EF2C871-2DE7-9143-8C22-78EAA803B6F5}" dt="2020-04-12T00:18:06.069" v="222" actId="1076"/>
          <ac:spMkLst>
            <pc:docMk/>
            <pc:sldMk cId="788708649" sldId="265"/>
            <ac:spMk id="41" creationId="{FB98C394-72DF-3447-9E16-061584008416}"/>
          </ac:spMkLst>
        </pc:spChg>
        <pc:spChg chg="add mod">
          <ac:chgData name="Velegrakis, I. (Yannis)" userId="4f35c71a-e81a-4f2c-8f83-d7dd3283ce80" providerId="ADAL" clId="{0EF2C871-2DE7-9143-8C22-78EAA803B6F5}" dt="2020-04-12T00:18:06.069" v="222" actId="1076"/>
          <ac:spMkLst>
            <pc:docMk/>
            <pc:sldMk cId="788708649" sldId="265"/>
            <ac:spMk id="42" creationId="{1559AA84-58F4-644E-8069-62359AFE0FC9}"/>
          </ac:spMkLst>
        </pc:spChg>
        <pc:spChg chg="add mod">
          <ac:chgData name="Velegrakis, I. (Yannis)" userId="4f35c71a-e81a-4f2c-8f83-d7dd3283ce80" providerId="ADAL" clId="{0EF2C871-2DE7-9143-8C22-78EAA803B6F5}" dt="2020-04-12T00:18:06.069" v="222" actId="1076"/>
          <ac:spMkLst>
            <pc:docMk/>
            <pc:sldMk cId="788708649" sldId="265"/>
            <ac:spMk id="43" creationId="{09082033-40AA-F744-9865-BD0C128D38FF}"/>
          </ac:spMkLst>
        </pc:spChg>
        <pc:spChg chg="add mod">
          <ac:chgData name="Velegrakis, I. (Yannis)" userId="4f35c71a-e81a-4f2c-8f83-d7dd3283ce80" providerId="ADAL" clId="{0EF2C871-2DE7-9143-8C22-78EAA803B6F5}" dt="2020-04-12T00:18:06.069" v="222" actId="1076"/>
          <ac:spMkLst>
            <pc:docMk/>
            <pc:sldMk cId="788708649" sldId="265"/>
            <ac:spMk id="44" creationId="{9C9756B2-9AF7-D141-9C2B-C705914BCA33}"/>
          </ac:spMkLst>
        </pc:spChg>
        <pc:spChg chg="add mod">
          <ac:chgData name="Velegrakis, I. (Yannis)" userId="4f35c71a-e81a-4f2c-8f83-d7dd3283ce80" providerId="ADAL" clId="{0EF2C871-2DE7-9143-8C22-78EAA803B6F5}" dt="2020-04-12T00:18:06.069" v="222" actId="1076"/>
          <ac:spMkLst>
            <pc:docMk/>
            <pc:sldMk cId="788708649" sldId="265"/>
            <ac:spMk id="45" creationId="{69F5368B-86D7-1A41-8194-9633E3E051A3}"/>
          </ac:spMkLst>
        </pc:spChg>
        <pc:spChg chg="add mod">
          <ac:chgData name="Velegrakis, I. (Yannis)" userId="4f35c71a-e81a-4f2c-8f83-d7dd3283ce80" providerId="ADAL" clId="{0EF2C871-2DE7-9143-8C22-78EAA803B6F5}" dt="2020-04-12T00:18:06.069" v="222" actId="1076"/>
          <ac:spMkLst>
            <pc:docMk/>
            <pc:sldMk cId="788708649" sldId="265"/>
            <ac:spMk id="46" creationId="{7FA30276-BB81-DF4A-902C-FDA56F406D19}"/>
          </ac:spMkLst>
        </pc:spChg>
        <pc:spChg chg="add mod">
          <ac:chgData name="Velegrakis, I. (Yannis)" userId="4f35c71a-e81a-4f2c-8f83-d7dd3283ce80" providerId="ADAL" clId="{0EF2C871-2DE7-9143-8C22-78EAA803B6F5}" dt="2020-04-12T00:18:06.069" v="222" actId="1076"/>
          <ac:spMkLst>
            <pc:docMk/>
            <pc:sldMk cId="788708649" sldId="265"/>
            <ac:spMk id="47" creationId="{7FA3066F-3DBE-AF4D-960E-669BEF5BDD3E}"/>
          </ac:spMkLst>
        </pc:spChg>
        <pc:spChg chg="add mod">
          <ac:chgData name="Velegrakis, I. (Yannis)" userId="4f35c71a-e81a-4f2c-8f83-d7dd3283ce80" providerId="ADAL" clId="{0EF2C871-2DE7-9143-8C22-78EAA803B6F5}" dt="2020-04-12T00:18:06.069" v="222" actId="1076"/>
          <ac:spMkLst>
            <pc:docMk/>
            <pc:sldMk cId="788708649" sldId="265"/>
            <ac:spMk id="48" creationId="{4F6B3866-63C6-C840-89BC-EEDD05245D57}"/>
          </ac:spMkLst>
        </pc:spChg>
        <pc:spChg chg="add mod">
          <ac:chgData name="Velegrakis, I. (Yannis)" userId="4f35c71a-e81a-4f2c-8f83-d7dd3283ce80" providerId="ADAL" clId="{0EF2C871-2DE7-9143-8C22-78EAA803B6F5}" dt="2020-04-12T00:18:06.069" v="222" actId="1076"/>
          <ac:spMkLst>
            <pc:docMk/>
            <pc:sldMk cId="788708649" sldId="265"/>
            <ac:spMk id="337" creationId="{13B85F4C-2F53-DE4D-B57B-0384A261604C}"/>
          </ac:spMkLst>
        </pc:spChg>
        <pc:spChg chg="add mod">
          <ac:chgData name="Velegrakis, I. (Yannis)" userId="4f35c71a-e81a-4f2c-8f83-d7dd3283ce80" providerId="ADAL" clId="{0EF2C871-2DE7-9143-8C22-78EAA803B6F5}" dt="2020-04-12T00:18:06.069" v="222" actId="1076"/>
          <ac:spMkLst>
            <pc:docMk/>
            <pc:sldMk cId="788708649" sldId="265"/>
            <ac:spMk id="338" creationId="{5D1A5FA5-1B88-284E-8428-CC8B863EB9DD}"/>
          </ac:spMkLst>
        </pc:spChg>
        <pc:spChg chg="add mod">
          <ac:chgData name="Velegrakis, I. (Yannis)" userId="4f35c71a-e81a-4f2c-8f83-d7dd3283ce80" providerId="ADAL" clId="{0EF2C871-2DE7-9143-8C22-78EAA803B6F5}" dt="2020-04-12T00:18:06.069" v="222" actId="1076"/>
          <ac:spMkLst>
            <pc:docMk/>
            <pc:sldMk cId="788708649" sldId="265"/>
            <ac:spMk id="339" creationId="{1E36AD17-6AF9-A844-98D1-7F286953DE82}"/>
          </ac:spMkLst>
        </pc:spChg>
        <pc:spChg chg="add mod">
          <ac:chgData name="Velegrakis, I. (Yannis)" userId="4f35c71a-e81a-4f2c-8f83-d7dd3283ce80" providerId="ADAL" clId="{0EF2C871-2DE7-9143-8C22-78EAA803B6F5}" dt="2020-04-12T00:18:06.069" v="222" actId="1076"/>
          <ac:spMkLst>
            <pc:docMk/>
            <pc:sldMk cId="788708649" sldId="265"/>
            <ac:spMk id="340" creationId="{F7C45313-F8D3-B543-AC3A-F3EFBC3EFA24}"/>
          </ac:spMkLst>
        </pc:spChg>
        <pc:spChg chg="add mod">
          <ac:chgData name="Velegrakis, I. (Yannis)" userId="4f35c71a-e81a-4f2c-8f83-d7dd3283ce80" providerId="ADAL" clId="{0EF2C871-2DE7-9143-8C22-78EAA803B6F5}" dt="2020-04-12T00:18:06.069" v="222" actId="1076"/>
          <ac:spMkLst>
            <pc:docMk/>
            <pc:sldMk cId="788708649" sldId="265"/>
            <ac:spMk id="341" creationId="{50FAABDC-A981-CA43-9F9E-9AEBE9D510D4}"/>
          </ac:spMkLst>
        </pc:spChg>
        <pc:spChg chg="add mod">
          <ac:chgData name="Velegrakis, I. (Yannis)" userId="4f35c71a-e81a-4f2c-8f83-d7dd3283ce80" providerId="ADAL" clId="{0EF2C871-2DE7-9143-8C22-78EAA803B6F5}" dt="2020-04-12T00:18:06.069" v="222" actId="1076"/>
          <ac:spMkLst>
            <pc:docMk/>
            <pc:sldMk cId="788708649" sldId="265"/>
            <ac:spMk id="358" creationId="{E3493765-CE1B-1B4D-B783-E5AE3F5AC36B}"/>
          </ac:spMkLst>
        </pc:spChg>
        <pc:spChg chg="add mod">
          <ac:chgData name="Velegrakis, I. (Yannis)" userId="4f35c71a-e81a-4f2c-8f83-d7dd3283ce80" providerId="ADAL" clId="{0EF2C871-2DE7-9143-8C22-78EAA803B6F5}" dt="2020-04-12T00:18:06.069" v="222" actId="1076"/>
          <ac:spMkLst>
            <pc:docMk/>
            <pc:sldMk cId="788708649" sldId="265"/>
            <ac:spMk id="366" creationId="{FEB0C596-738C-B24C-8CD7-7787C15E74AA}"/>
          </ac:spMkLst>
        </pc:spChg>
        <pc:spChg chg="add mod">
          <ac:chgData name="Velegrakis, I. (Yannis)" userId="4f35c71a-e81a-4f2c-8f83-d7dd3283ce80" providerId="ADAL" clId="{0EF2C871-2DE7-9143-8C22-78EAA803B6F5}" dt="2020-04-12T00:17:50.700" v="221" actId="20577"/>
          <ac:spMkLst>
            <pc:docMk/>
            <pc:sldMk cId="788708649" sldId="265"/>
            <ac:spMk id="367" creationId="{A69828C0-3846-D64C-A762-8C863876018C}"/>
          </ac:spMkLst>
        </pc:spChg>
        <pc:grpChg chg="add mod">
          <ac:chgData name="Velegrakis, I. (Yannis)" userId="4f35c71a-e81a-4f2c-8f83-d7dd3283ce80" providerId="ADAL" clId="{0EF2C871-2DE7-9143-8C22-78EAA803B6F5}" dt="2020-04-12T00:18:06.069" v="222" actId="1076"/>
          <ac:grpSpMkLst>
            <pc:docMk/>
            <pc:sldMk cId="788708649" sldId="265"/>
            <ac:grpSpMk id="4" creationId="{66980D95-8323-5241-AFCE-0EAB34EDFCC6}"/>
          </ac:grpSpMkLst>
        </pc:grpChg>
        <pc:grpChg chg="add mod">
          <ac:chgData name="Velegrakis, I. (Yannis)" userId="4f35c71a-e81a-4f2c-8f83-d7dd3283ce80" providerId="ADAL" clId="{0EF2C871-2DE7-9143-8C22-78EAA803B6F5}" dt="2020-04-12T00:18:06.069" v="222" actId="1076"/>
          <ac:grpSpMkLst>
            <pc:docMk/>
            <pc:sldMk cId="788708649" sldId="265"/>
            <ac:grpSpMk id="12" creationId="{3205B6F0-713F-DF46-9C06-DFBF8C24342E}"/>
          </ac:grpSpMkLst>
        </pc:grpChg>
        <pc:grpChg chg="add mod">
          <ac:chgData name="Velegrakis, I. (Yannis)" userId="4f35c71a-e81a-4f2c-8f83-d7dd3283ce80" providerId="ADAL" clId="{0EF2C871-2DE7-9143-8C22-78EAA803B6F5}" dt="2020-04-12T00:18:06.069" v="222" actId="1076"/>
          <ac:grpSpMkLst>
            <pc:docMk/>
            <pc:sldMk cId="788708649" sldId="265"/>
            <ac:grpSpMk id="25" creationId="{F6DE714A-B559-CB4C-9D14-1FD71075D118}"/>
          </ac:grpSpMkLst>
        </pc:grpChg>
        <pc:grpChg chg="add mod">
          <ac:chgData name="Velegrakis, I. (Yannis)" userId="4f35c71a-e81a-4f2c-8f83-d7dd3283ce80" providerId="ADAL" clId="{0EF2C871-2DE7-9143-8C22-78EAA803B6F5}" dt="2020-04-12T00:18:06.069" v="222" actId="1076"/>
          <ac:grpSpMkLst>
            <pc:docMk/>
            <pc:sldMk cId="788708649" sldId="265"/>
            <ac:grpSpMk id="49" creationId="{A619E722-B3B6-E043-B7BE-911227012DA5}"/>
          </ac:grpSpMkLst>
        </pc:grpChg>
        <pc:grpChg chg="add mod">
          <ac:chgData name="Velegrakis, I. (Yannis)" userId="4f35c71a-e81a-4f2c-8f83-d7dd3283ce80" providerId="ADAL" clId="{0EF2C871-2DE7-9143-8C22-78EAA803B6F5}" dt="2020-04-12T00:18:06.069" v="222" actId="1076"/>
          <ac:grpSpMkLst>
            <pc:docMk/>
            <pc:sldMk cId="788708649" sldId="265"/>
            <ac:grpSpMk id="59" creationId="{7AE2784E-9EF2-7C46-B6EF-02514CDCE622}"/>
          </ac:grpSpMkLst>
        </pc:grpChg>
        <pc:grpChg chg="add mod">
          <ac:chgData name="Velegrakis, I. (Yannis)" userId="4f35c71a-e81a-4f2c-8f83-d7dd3283ce80" providerId="ADAL" clId="{0EF2C871-2DE7-9143-8C22-78EAA803B6F5}" dt="2020-04-12T00:18:06.069" v="222" actId="1076"/>
          <ac:grpSpMkLst>
            <pc:docMk/>
            <pc:sldMk cId="788708649" sldId="265"/>
            <ac:grpSpMk id="68" creationId="{79DD833B-8C2D-0D4D-B44D-A95680C86118}"/>
          </ac:grpSpMkLst>
        </pc:grpChg>
        <pc:grpChg chg="add mod">
          <ac:chgData name="Velegrakis, I. (Yannis)" userId="4f35c71a-e81a-4f2c-8f83-d7dd3283ce80" providerId="ADAL" clId="{0EF2C871-2DE7-9143-8C22-78EAA803B6F5}" dt="2020-04-12T00:18:06.069" v="222" actId="1076"/>
          <ac:grpSpMkLst>
            <pc:docMk/>
            <pc:sldMk cId="788708649" sldId="265"/>
            <ac:grpSpMk id="75" creationId="{6DC45C6E-C9F0-F843-87A2-7CFB293E1A29}"/>
          </ac:grpSpMkLst>
        </pc:grpChg>
        <pc:grpChg chg="add mod">
          <ac:chgData name="Velegrakis, I. (Yannis)" userId="4f35c71a-e81a-4f2c-8f83-d7dd3283ce80" providerId="ADAL" clId="{0EF2C871-2DE7-9143-8C22-78EAA803B6F5}" dt="2020-04-12T00:18:06.069" v="222" actId="1076"/>
          <ac:grpSpMkLst>
            <pc:docMk/>
            <pc:sldMk cId="788708649" sldId="265"/>
            <ac:grpSpMk id="342" creationId="{2AB37C0F-0DF4-EA4A-8F59-899C4D95488B}"/>
          </ac:grpSpMkLst>
        </pc:grpChg>
        <pc:grpChg chg="add mod">
          <ac:chgData name="Velegrakis, I. (Yannis)" userId="4f35c71a-e81a-4f2c-8f83-d7dd3283ce80" providerId="ADAL" clId="{0EF2C871-2DE7-9143-8C22-78EAA803B6F5}" dt="2020-04-12T00:18:06.069" v="222" actId="1076"/>
          <ac:grpSpMkLst>
            <pc:docMk/>
            <pc:sldMk cId="788708649" sldId="265"/>
            <ac:grpSpMk id="359" creationId="{B4D1D078-4109-7A42-B97A-ED12F8D1E616}"/>
          </ac:grpSpMkLst>
        </pc:grpChg>
        <pc:picChg chg="add mod">
          <ac:chgData name="Velegrakis, I. (Yannis)" userId="4f35c71a-e81a-4f2c-8f83-d7dd3283ce80" providerId="ADAL" clId="{0EF2C871-2DE7-9143-8C22-78EAA803B6F5}" dt="2020-04-12T00:18:06.069" v="222" actId="1076"/>
          <ac:picMkLst>
            <pc:docMk/>
            <pc:sldMk cId="788708649" sldId="265"/>
            <ac:picMk id="357" creationId="{7960EE20-5DE5-8046-8039-3E6FBA56DEDF}"/>
          </ac:picMkLst>
        </pc:picChg>
        <pc:cxnChg chg="add mod">
          <ac:chgData name="Velegrakis, I. (Yannis)" userId="4f35c71a-e81a-4f2c-8f83-d7dd3283ce80" providerId="ADAL" clId="{0EF2C871-2DE7-9143-8C22-78EAA803B6F5}" dt="2020-04-12T00:18:06.069" v="222" actId="1076"/>
          <ac:cxnSpMkLst>
            <pc:docMk/>
            <pc:sldMk cId="788708649" sldId="265"/>
            <ac:cxnSpMk id="356" creationId="{D4C77C8E-2B5C-4C49-A1DC-1FD084442670}"/>
          </ac:cxnSpMkLst>
        </pc:cxnChg>
      </pc:sldChg>
      <pc:sldChg chg="add del">
        <pc:chgData name="Velegrakis, I. (Yannis)" userId="4f35c71a-e81a-4f2c-8f83-d7dd3283ce80" providerId="ADAL" clId="{0EF2C871-2DE7-9143-8C22-78EAA803B6F5}" dt="2020-04-12T00:06:53.892" v="89"/>
        <pc:sldMkLst>
          <pc:docMk/>
          <pc:sldMk cId="1224108457" sldId="265"/>
        </pc:sldMkLst>
      </pc:sldChg>
      <pc:sldChg chg="del">
        <pc:chgData name="Velegrakis, I. (Yannis)" userId="4f35c71a-e81a-4f2c-8f83-d7dd3283ce80" providerId="ADAL" clId="{0EF2C871-2DE7-9143-8C22-78EAA803B6F5}" dt="2020-04-12T00:01:41.506" v="31" actId="2696"/>
        <pc:sldMkLst>
          <pc:docMk/>
          <pc:sldMk cId="1434514746" sldId="265"/>
        </pc:sldMkLst>
      </pc:sldChg>
      <pc:sldChg chg="add del">
        <pc:chgData name="Velegrakis, I. (Yannis)" userId="4f35c71a-e81a-4f2c-8f83-d7dd3283ce80" providerId="ADAL" clId="{0EF2C871-2DE7-9143-8C22-78EAA803B6F5}" dt="2020-04-12T00:05:42.331" v="84"/>
        <pc:sldMkLst>
          <pc:docMk/>
          <pc:sldMk cId="4231320312" sldId="265"/>
        </pc:sldMkLst>
      </pc:sldChg>
      <pc:sldChg chg="del">
        <pc:chgData name="Velegrakis, I. (Yannis)" userId="4f35c71a-e81a-4f2c-8f83-d7dd3283ce80" providerId="ADAL" clId="{0EF2C871-2DE7-9143-8C22-78EAA803B6F5}" dt="2020-04-12T00:01:41.516" v="32" actId="2696"/>
        <pc:sldMkLst>
          <pc:docMk/>
          <pc:sldMk cId="1558631523" sldId="266"/>
        </pc:sldMkLst>
      </pc:sldChg>
      <pc:sldChg chg="addSp modSp add">
        <pc:chgData name="Velegrakis, I. (Yannis)" userId="4f35c71a-e81a-4f2c-8f83-d7dd3283ce80" providerId="ADAL" clId="{0EF2C871-2DE7-9143-8C22-78EAA803B6F5}" dt="2020-04-12T00:15:08.034" v="186" actId="20577"/>
        <pc:sldMkLst>
          <pc:docMk/>
          <pc:sldMk cId="3421112671" sldId="266"/>
        </pc:sldMkLst>
        <pc:spChg chg="mod">
          <ac:chgData name="Velegrakis, I. (Yannis)" userId="4f35c71a-e81a-4f2c-8f83-d7dd3283ce80" providerId="ADAL" clId="{0EF2C871-2DE7-9143-8C22-78EAA803B6F5}" dt="2020-04-12T00:15:03.996" v="185" actId="20577"/>
          <ac:spMkLst>
            <pc:docMk/>
            <pc:sldMk cId="3421112671" sldId="266"/>
            <ac:spMk id="2" creationId="{AB9BF6E2-A76A-C347-BFEE-ABCB8B3F2669}"/>
          </ac:spMkLst>
        </pc:spChg>
        <pc:spChg chg="add mod">
          <ac:chgData name="Velegrakis, I. (Yannis)" userId="4f35c71a-e81a-4f2c-8f83-d7dd3283ce80" providerId="ADAL" clId="{0EF2C871-2DE7-9143-8C22-78EAA803B6F5}" dt="2020-04-12T00:15:08.034" v="186" actId="20577"/>
          <ac:spMkLst>
            <pc:docMk/>
            <pc:sldMk cId="3421112671" sldId="266"/>
            <ac:spMk id="3" creationId="{D3A161D1-CDCC-434A-B30B-C73484B9DC7C}"/>
          </ac:spMkLst>
        </pc:spChg>
      </pc:sldChg>
      <pc:sldChg chg="del">
        <pc:chgData name="Velegrakis, I. (Yannis)" userId="4f35c71a-e81a-4f2c-8f83-d7dd3283ce80" providerId="ADAL" clId="{0EF2C871-2DE7-9143-8C22-78EAA803B6F5}" dt="2020-04-12T00:01:41.526" v="33" actId="2696"/>
        <pc:sldMkLst>
          <pc:docMk/>
          <pc:sldMk cId="899877936" sldId="267"/>
        </pc:sldMkLst>
      </pc:sldChg>
      <pc:sldChg chg="addSp delSp modSp add">
        <pc:chgData name="Velegrakis, I. (Yannis)" userId="4f35c71a-e81a-4f2c-8f83-d7dd3283ce80" providerId="ADAL" clId="{0EF2C871-2DE7-9143-8C22-78EAA803B6F5}" dt="2020-04-12T00:17:28.693" v="213" actId="20577"/>
        <pc:sldMkLst>
          <pc:docMk/>
          <pc:sldMk cId="3105845372" sldId="267"/>
        </pc:sldMkLst>
        <pc:spChg chg="del">
          <ac:chgData name="Velegrakis, I. (Yannis)" userId="4f35c71a-e81a-4f2c-8f83-d7dd3283ce80" providerId="ADAL" clId="{0EF2C871-2DE7-9143-8C22-78EAA803B6F5}" dt="2020-04-12T00:16:28.365" v="188"/>
          <ac:spMkLst>
            <pc:docMk/>
            <pc:sldMk cId="3105845372" sldId="267"/>
            <ac:spMk id="2" creationId="{6DFFAB47-225F-F542-9053-3E55902EE149}"/>
          </ac:spMkLst>
        </pc:spChg>
        <pc:spChg chg="del">
          <ac:chgData name="Velegrakis, I. (Yannis)" userId="4f35c71a-e81a-4f2c-8f83-d7dd3283ce80" providerId="ADAL" clId="{0EF2C871-2DE7-9143-8C22-78EAA803B6F5}" dt="2020-04-12T00:16:28.365" v="188"/>
          <ac:spMkLst>
            <pc:docMk/>
            <pc:sldMk cId="3105845372" sldId="267"/>
            <ac:spMk id="3" creationId="{71BC8D8A-2771-0042-824D-F82B997B9FA6}"/>
          </ac:spMkLst>
        </pc:spChg>
        <pc:spChg chg="add mod">
          <ac:chgData name="Velegrakis, I. (Yannis)" userId="4f35c71a-e81a-4f2c-8f83-d7dd3283ce80" providerId="ADAL" clId="{0EF2C871-2DE7-9143-8C22-78EAA803B6F5}" dt="2020-04-12T00:17:28.693" v="213" actId="20577"/>
          <ac:spMkLst>
            <pc:docMk/>
            <pc:sldMk cId="3105845372" sldId="267"/>
            <ac:spMk id="4" creationId="{8D52A874-1CA6-944B-B63C-D68E668F58C4}"/>
          </ac:spMkLst>
        </pc:spChg>
        <pc:picChg chg="add mod">
          <ac:chgData name="Velegrakis, I. (Yannis)" userId="4f35c71a-e81a-4f2c-8f83-d7dd3283ce80" providerId="ADAL" clId="{0EF2C871-2DE7-9143-8C22-78EAA803B6F5}" dt="2020-04-12T00:16:36.405" v="196" actId="1076"/>
          <ac:picMkLst>
            <pc:docMk/>
            <pc:sldMk cId="3105845372" sldId="267"/>
            <ac:picMk id="5" creationId="{F1AF8C7A-DDAF-DD4F-B2A4-00B96AFA5BBE}"/>
          </ac:picMkLst>
        </pc:picChg>
        <pc:picChg chg="add mod">
          <ac:chgData name="Velegrakis, I. (Yannis)" userId="4f35c71a-e81a-4f2c-8f83-d7dd3283ce80" providerId="ADAL" clId="{0EF2C871-2DE7-9143-8C22-78EAA803B6F5}" dt="2020-04-12T00:16:49.163" v="198" actId="1076"/>
          <ac:picMkLst>
            <pc:docMk/>
            <pc:sldMk cId="3105845372" sldId="267"/>
            <ac:picMk id="6" creationId="{0E2DE1A5-611F-D342-B18D-DF637AA148EC}"/>
          </ac:picMkLst>
        </pc:picChg>
        <pc:picChg chg="add mod">
          <ac:chgData name="Velegrakis, I. (Yannis)" userId="4f35c71a-e81a-4f2c-8f83-d7dd3283ce80" providerId="ADAL" clId="{0EF2C871-2DE7-9143-8C22-78EAA803B6F5}" dt="2020-04-12T00:17:00.122" v="200" actId="1076"/>
          <ac:picMkLst>
            <pc:docMk/>
            <pc:sldMk cId="3105845372" sldId="267"/>
            <ac:picMk id="7" creationId="{AAB5078B-22C8-B044-876E-CEE5AFFC957B}"/>
          </ac:picMkLst>
        </pc:picChg>
      </pc:sldChg>
      <pc:sldChg chg="del">
        <pc:chgData name="Velegrakis, I. (Yannis)" userId="4f35c71a-e81a-4f2c-8f83-d7dd3283ce80" providerId="ADAL" clId="{0EF2C871-2DE7-9143-8C22-78EAA803B6F5}" dt="2020-04-12T00:01:41.541" v="34" actId="2696"/>
        <pc:sldMkLst>
          <pc:docMk/>
          <pc:sldMk cId="2262201517" sldId="268"/>
        </pc:sldMkLst>
      </pc:sldChg>
      <pc:sldChg chg="addSp modSp add ord">
        <pc:chgData name="Velegrakis, I. (Yannis)" userId="4f35c71a-e81a-4f2c-8f83-d7dd3283ce80" providerId="ADAL" clId="{0EF2C871-2DE7-9143-8C22-78EAA803B6F5}" dt="2020-04-12T00:19:17.770" v="236" actId="20577"/>
        <pc:sldMkLst>
          <pc:docMk/>
          <pc:sldMk cId="3683334030" sldId="268"/>
        </pc:sldMkLst>
        <pc:spChg chg="mod">
          <ac:chgData name="Velegrakis, I. (Yannis)" userId="4f35c71a-e81a-4f2c-8f83-d7dd3283ce80" providerId="ADAL" clId="{0EF2C871-2DE7-9143-8C22-78EAA803B6F5}" dt="2020-04-12T00:19:17.770" v="236" actId="20577"/>
          <ac:spMkLst>
            <pc:docMk/>
            <pc:sldMk cId="3683334030" sldId="268"/>
            <ac:spMk id="2" creationId="{C024F62E-2CAC-9D44-BF25-345BB7A66A32}"/>
          </ac:spMkLst>
        </pc:spChg>
        <pc:picChg chg="add mod">
          <ac:chgData name="Velegrakis, I. (Yannis)" userId="4f35c71a-e81a-4f2c-8f83-d7dd3283ce80" providerId="ADAL" clId="{0EF2C871-2DE7-9143-8C22-78EAA803B6F5}" dt="2020-04-12T00:19:04.433" v="234" actId="1076"/>
          <ac:picMkLst>
            <pc:docMk/>
            <pc:sldMk cId="3683334030" sldId="268"/>
            <ac:picMk id="3" creationId="{50344337-A672-2244-8424-40789724BA33}"/>
          </ac:picMkLst>
        </pc:picChg>
      </pc:sldChg>
      <pc:sldChg chg="addSp modSp add">
        <pc:chgData name="Velegrakis, I. (Yannis)" userId="4f35c71a-e81a-4f2c-8f83-d7dd3283ce80" providerId="ADAL" clId="{0EF2C871-2DE7-9143-8C22-78EAA803B6F5}" dt="2020-04-12T00:25:20.398" v="307" actId="1076"/>
        <pc:sldMkLst>
          <pc:docMk/>
          <pc:sldMk cId="826768683" sldId="269"/>
        </pc:sldMkLst>
        <pc:spChg chg="mod">
          <ac:chgData name="Velegrakis, I. (Yannis)" userId="4f35c71a-e81a-4f2c-8f83-d7dd3283ce80" providerId="ADAL" clId="{0EF2C871-2DE7-9143-8C22-78EAA803B6F5}" dt="2020-04-12T00:23:44.607" v="302" actId="20577"/>
          <ac:spMkLst>
            <pc:docMk/>
            <pc:sldMk cId="826768683" sldId="269"/>
            <ac:spMk id="2" creationId="{491525A3-2015-0B4B-A32B-557167B9BB3E}"/>
          </ac:spMkLst>
        </pc:spChg>
        <pc:picChg chg="add mod">
          <ac:chgData name="Velegrakis, I. (Yannis)" userId="4f35c71a-e81a-4f2c-8f83-d7dd3283ce80" providerId="ADAL" clId="{0EF2C871-2DE7-9143-8C22-78EAA803B6F5}" dt="2020-04-12T00:24:25.362" v="305" actId="14100"/>
          <ac:picMkLst>
            <pc:docMk/>
            <pc:sldMk cId="826768683" sldId="269"/>
            <ac:picMk id="3" creationId="{D7D29566-9161-3649-9CE5-1159D630B9BB}"/>
          </ac:picMkLst>
        </pc:picChg>
        <pc:picChg chg="add mod">
          <ac:chgData name="Velegrakis, I. (Yannis)" userId="4f35c71a-e81a-4f2c-8f83-d7dd3283ce80" providerId="ADAL" clId="{0EF2C871-2DE7-9143-8C22-78EAA803B6F5}" dt="2020-04-12T00:25:20.398" v="307" actId="1076"/>
          <ac:picMkLst>
            <pc:docMk/>
            <pc:sldMk cId="826768683" sldId="269"/>
            <ac:picMk id="4" creationId="{BC4DB738-BC47-9245-8160-C9D81863639C}"/>
          </ac:picMkLst>
        </pc:picChg>
      </pc:sldChg>
      <pc:sldChg chg="del">
        <pc:chgData name="Velegrakis, I. (Yannis)" userId="4f35c71a-e81a-4f2c-8f83-d7dd3283ce80" providerId="ADAL" clId="{0EF2C871-2DE7-9143-8C22-78EAA803B6F5}" dt="2020-04-12T00:01:41.552" v="35" actId="2696"/>
        <pc:sldMkLst>
          <pc:docMk/>
          <pc:sldMk cId="1536589262" sldId="269"/>
        </pc:sldMkLst>
      </pc:sldChg>
      <pc:sldChg chg="del">
        <pc:chgData name="Velegrakis, I. (Yannis)" userId="4f35c71a-e81a-4f2c-8f83-d7dd3283ce80" providerId="ADAL" clId="{0EF2C871-2DE7-9143-8C22-78EAA803B6F5}" dt="2020-04-12T00:01:41.562" v="36" actId="2696"/>
        <pc:sldMkLst>
          <pc:docMk/>
          <pc:sldMk cId="2506411596" sldId="270"/>
        </pc:sldMkLst>
      </pc:sldChg>
      <pc:sldChg chg="delSp modSp add del setBg">
        <pc:chgData name="Velegrakis, I. (Yannis)" userId="4f35c71a-e81a-4f2c-8f83-d7dd3283ce80" providerId="ADAL" clId="{0EF2C871-2DE7-9143-8C22-78EAA803B6F5}" dt="2020-04-12T00:32:37.279" v="320" actId="2696"/>
        <pc:sldMkLst>
          <pc:docMk/>
          <pc:sldMk cId="3666689453" sldId="270"/>
        </pc:sldMkLst>
        <pc:spChg chg="del">
          <ac:chgData name="Velegrakis, I. (Yannis)" userId="4f35c71a-e81a-4f2c-8f83-d7dd3283ce80" providerId="ADAL" clId="{0EF2C871-2DE7-9143-8C22-78EAA803B6F5}" dt="2020-04-12T00:32:02.792" v="310" actId="478"/>
          <ac:spMkLst>
            <pc:docMk/>
            <pc:sldMk cId="3666689453" sldId="270"/>
            <ac:spMk id="4" creationId="{00000000-0000-0000-0000-000000000000}"/>
          </ac:spMkLst>
        </pc:spChg>
        <pc:spChg chg="mod">
          <ac:chgData name="Velegrakis, I. (Yannis)" userId="4f35c71a-e81a-4f2c-8f83-d7dd3283ce80" providerId="ADAL" clId="{0EF2C871-2DE7-9143-8C22-78EAA803B6F5}" dt="2020-04-12T00:32:06.369" v="311" actId="1076"/>
          <ac:spMkLst>
            <pc:docMk/>
            <pc:sldMk cId="3666689453" sldId="270"/>
            <ac:spMk id="8193" creationId="{00000000-0000-0000-0000-000000000000}"/>
          </ac:spMkLst>
        </pc:spChg>
      </pc:sldChg>
      <pc:sldChg chg="del">
        <pc:chgData name="Velegrakis, I. (Yannis)" userId="4f35c71a-e81a-4f2c-8f83-d7dd3283ce80" providerId="ADAL" clId="{0EF2C871-2DE7-9143-8C22-78EAA803B6F5}" dt="2020-04-12T00:01:41.580" v="37" actId="2696"/>
        <pc:sldMkLst>
          <pc:docMk/>
          <pc:sldMk cId="1448166415" sldId="271"/>
        </pc:sldMkLst>
      </pc:sldChg>
      <pc:sldChg chg="modSp add del setBg">
        <pc:chgData name="Velegrakis, I. (Yannis)" userId="4f35c71a-e81a-4f2c-8f83-d7dd3283ce80" providerId="ADAL" clId="{0EF2C871-2DE7-9143-8C22-78EAA803B6F5}" dt="2020-04-12T00:33:51.949" v="333" actId="2696"/>
        <pc:sldMkLst>
          <pc:docMk/>
          <pc:sldMk cId="1788023042" sldId="271"/>
        </pc:sldMkLst>
        <pc:spChg chg="mod">
          <ac:chgData name="Velegrakis, I. (Yannis)" userId="4f35c71a-e81a-4f2c-8f83-d7dd3283ce80" providerId="ADAL" clId="{0EF2C871-2DE7-9143-8C22-78EAA803B6F5}" dt="2020-04-12T00:32:45.687" v="321" actId="20577"/>
          <ac:spMkLst>
            <pc:docMk/>
            <pc:sldMk cId="1788023042" sldId="271"/>
            <ac:spMk id="9217" creationId="{00000000-0000-0000-0000-000000000000}"/>
          </ac:spMkLst>
        </pc:spChg>
      </pc:sldChg>
      <pc:sldChg chg="modSp add setBg">
        <pc:chgData name="Velegrakis, I. (Yannis)" userId="4f35c71a-e81a-4f2c-8f83-d7dd3283ce80" providerId="ADAL" clId="{0EF2C871-2DE7-9143-8C22-78EAA803B6F5}" dt="2020-04-12T00:37:40.686" v="406" actId="20577"/>
        <pc:sldMkLst>
          <pc:docMk/>
          <pc:sldMk cId="96659553" sldId="272"/>
        </pc:sldMkLst>
        <pc:spChg chg="mod">
          <ac:chgData name="Velegrakis, I. (Yannis)" userId="4f35c71a-e81a-4f2c-8f83-d7dd3283ce80" providerId="ADAL" clId="{0EF2C871-2DE7-9143-8C22-78EAA803B6F5}" dt="2020-04-12T00:37:40.686" v="406" actId="20577"/>
          <ac:spMkLst>
            <pc:docMk/>
            <pc:sldMk cId="96659553" sldId="272"/>
            <ac:spMk id="10241" creationId="{00000000-0000-0000-0000-000000000000}"/>
          </ac:spMkLst>
        </pc:spChg>
      </pc:sldChg>
      <pc:sldChg chg="del">
        <pc:chgData name="Velegrakis, I. (Yannis)" userId="4f35c71a-e81a-4f2c-8f83-d7dd3283ce80" providerId="ADAL" clId="{0EF2C871-2DE7-9143-8C22-78EAA803B6F5}" dt="2020-04-12T00:01:41.593" v="38" actId="2696"/>
        <pc:sldMkLst>
          <pc:docMk/>
          <pc:sldMk cId="4201268639" sldId="272"/>
        </pc:sldMkLst>
      </pc:sldChg>
      <pc:sldChg chg="del">
        <pc:chgData name="Velegrakis, I. (Yannis)" userId="4f35c71a-e81a-4f2c-8f83-d7dd3283ce80" providerId="ADAL" clId="{0EF2C871-2DE7-9143-8C22-78EAA803B6F5}" dt="2020-04-12T00:01:41.605" v="39" actId="2696"/>
        <pc:sldMkLst>
          <pc:docMk/>
          <pc:sldMk cId="2058570874" sldId="273"/>
        </pc:sldMkLst>
      </pc:sldChg>
      <pc:sldChg chg="modSp add setBg modNotesTx">
        <pc:chgData name="Velegrakis, I. (Yannis)" userId="4f35c71a-e81a-4f2c-8f83-d7dd3283ce80" providerId="ADAL" clId="{0EF2C871-2DE7-9143-8C22-78EAA803B6F5}" dt="2020-04-12T00:37:34.515" v="404" actId="27636"/>
        <pc:sldMkLst>
          <pc:docMk/>
          <pc:sldMk cId="2191408806" sldId="273"/>
        </pc:sldMkLst>
        <pc:spChg chg="mod">
          <ac:chgData name="Velegrakis, I. (Yannis)" userId="4f35c71a-e81a-4f2c-8f83-d7dd3283ce80" providerId="ADAL" clId="{0EF2C871-2DE7-9143-8C22-78EAA803B6F5}" dt="2020-04-12T00:37:34.515" v="404" actId="27636"/>
          <ac:spMkLst>
            <pc:docMk/>
            <pc:sldMk cId="2191408806" sldId="273"/>
            <ac:spMk id="11265" creationId="{00000000-0000-0000-0000-000000000000}"/>
          </ac:spMkLst>
        </pc:spChg>
        <pc:spChg chg="mod">
          <ac:chgData name="Velegrakis, I. (Yannis)" userId="4f35c71a-e81a-4f2c-8f83-d7dd3283ce80" providerId="ADAL" clId="{0EF2C871-2DE7-9143-8C22-78EAA803B6F5}" dt="2020-04-12T00:34:54.331" v="344" actId="20577"/>
          <ac:spMkLst>
            <pc:docMk/>
            <pc:sldMk cId="2191408806" sldId="273"/>
            <ac:spMk id="11266" creationId="{00000000-0000-0000-0000-000000000000}"/>
          </ac:spMkLst>
        </pc:spChg>
      </pc:sldChg>
      <pc:sldChg chg="del">
        <pc:chgData name="Velegrakis, I. (Yannis)" userId="4f35c71a-e81a-4f2c-8f83-d7dd3283ce80" providerId="ADAL" clId="{0EF2C871-2DE7-9143-8C22-78EAA803B6F5}" dt="2020-04-12T00:01:41.616" v="40" actId="2696"/>
        <pc:sldMkLst>
          <pc:docMk/>
          <pc:sldMk cId="2507621959" sldId="274"/>
        </pc:sldMkLst>
      </pc:sldChg>
      <pc:sldChg chg="addSp modSp add del">
        <pc:chgData name="Velegrakis, I. (Yannis)" userId="4f35c71a-e81a-4f2c-8f83-d7dd3283ce80" providerId="ADAL" clId="{0EF2C871-2DE7-9143-8C22-78EAA803B6F5}" dt="2020-04-12T00:38:19.380" v="411" actId="2696"/>
        <pc:sldMkLst>
          <pc:docMk/>
          <pc:sldMk cId="2563909970" sldId="274"/>
        </pc:sldMkLst>
        <pc:spChg chg="mod">
          <ac:chgData name="Velegrakis, I. (Yannis)" userId="4f35c71a-e81a-4f2c-8f83-d7dd3283ce80" providerId="ADAL" clId="{0EF2C871-2DE7-9143-8C22-78EAA803B6F5}" dt="2020-04-12T00:36:04.154" v="389" actId="20577"/>
          <ac:spMkLst>
            <pc:docMk/>
            <pc:sldMk cId="2563909970" sldId="274"/>
            <ac:spMk id="2" creationId="{C710AEBC-A86E-BA40-8D7D-B2A1D2D3C726}"/>
          </ac:spMkLst>
        </pc:spChg>
        <pc:spChg chg="add">
          <ac:chgData name="Velegrakis, I. (Yannis)" userId="4f35c71a-e81a-4f2c-8f83-d7dd3283ce80" providerId="ADAL" clId="{0EF2C871-2DE7-9143-8C22-78EAA803B6F5}" dt="2020-04-12T00:36:06.620" v="390"/>
          <ac:spMkLst>
            <pc:docMk/>
            <pc:sldMk cId="2563909970" sldId="274"/>
            <ac:spMk id="4" creationId="{8FE85F3F-4DEA-4E47-84D0-B576261AACD4}"/>
          </ac:spMkLst>
        </pc:spChg>
        <pc:grpChg chg="add mod">
          <ac:chgData name="Velegrakis, I. (Yannis)" userId="4f35c71a-e81a-4f2c-8f83-d7dd3283ce80" providerId="ADAL" clId="{0EF2C871-2DE7-9143-8C22-78EAA803B6F5}" dt="2020-04-12T00:36:11.945" v="392" actId="1076"/>
          <ac:grpSpMkLst>
            <pc:docMk/>
            <pc:sldMk cId="2563909970" sldId="274"/>
            <ac:grpSpMk id="3" creationId="{12AED546-6609-E745-AF75-9448146CB181}"/>
          </ac:grpSpMkLst>
        </pc:grpChg>
        <pc:picChg chg="add">
          <ac:chgData name="Velegrakis, I. (Yannis)" userId="4f35c71a-e81a-4f2c-8f83-d7dd3283ce80" providerId="ADAL" clId="{0EF2C871-2DE7-9143-8C22-78EAA803B6F5}" dt="2020-04-12T00:36:06.620" v="390"/>
          <ac:picMkLst>
            <pc:docMk/>
            <pc:sldMk cId="2563909970" sldId="274"/>
            <ac:picMk id="5" creationId="{362BA830-58B8-684D-8DA3-C07452C6E096}"/>
          </ac:picMkLst>
        </pc:picChg>
      </pc:sldChg>
      <pc:sldChg chg="del">
        <pc:chgData name="Velegrakis, I. (Yannis)" userId="4f35c71a-e81a-4f2c-8f83-d7dd3283ce80" providerId="ADAL" clId="{0EF2C871-2DE7-9143-8C22-78EAA803B6F5}" dt="2020-04-12T00:01:41.721" v="48" actId="2696"/>
        <pc:sldMkLst>
          <pc:docMk/>
          <pc:sldMk cId="1330235266" sldId="275"/>
        </pc:sldMkLst>
      </pc:sldChg>
      <pc:sldChg chg="modSp add ord setBg">
        <pc:chgData name="Velegrakis, I. (Yannis)" userId="4f35c71a-e81a-4f2c-8f83-d7dd3283ce80" providerId="ADAL" clId="{0EF2C871-2DE7-9143-8C22-78EAA803B6F5}" dt="2020-04-12T00:37:13.584" v="397" actId="14100"/>
        <pc:sldMkLst>
          <pc:docMk/>
          <pc:sldMk cId="3448317110" sldId="275"/>
        </pc:sldMkLst>
        <pc:spChg chg="mod">
          <ac:chgData name="Velegrakis, I. (Yannis)" userId="4f35c71a-e81a-4f2c-8f83-d7dd3283ce80" providerId="ADAL" clId="{0EF2C871-2DE7-9143-8C22-78EAA803B6F5}" dt="2020-04-12T00:37:13.584" v="397" actId="14100"/>
          <ac:spMkLst>
            <pc:docMk/>
            <pc:sldMk cId="3448317110" sldId="275"/>
            <ac:spMk id="8194" creationId="{3170A19C-802C-AB44-ABB8-6DD39C67ABD8}"/>
          </ac:spMkLst>
        </pc:spChg>
      </pc:sldChg>
      <pc:sldChg chg="del">
        <pc:chgData name="Velegrakis, I. (Yannis)" userId="4f35c71a-e81a-4f2c-8f83-d7dd3283ce80" providerId="ADAL" clId="{0EF2C871-2DE7-9143-8C22-78EAA803B6F5}" dt="2020-04-12T00:01:41.728" v="49" actId="2696"/>
        <pc:sldMkLst>
          <pc:docMk/>
          <pc:sldMk cId="890774102" sldId="276"/>
        </pc:sldMkLst>
      </pc:sldChg>
      <pc:sldChg chg="modSp add ord setBg">
        <pc:chgData name="Velegrakis, I. (Yannis)" userId="4f35c71a-e81a-4f2c-8f83-d7dd3283ce80" providerId="ADAL" clId="{0EF2C871-2DE7-9143-8C22-78EAA803B6F5}" dt="2020-04-12T00:38:10.903" v="410"/>
        <pc:sldMkLst>
          <pc:docMk/>
          <pc:sldMk cId="3108820512" sldId="276"/>
        </pc:sldMkLst>
        <pc:spChg chg="mod">
          <ac:chgData name="Velegrakis, I. (Yannis)" userId="4f35c71a-e81a-4f2c-8f83-d7dd3283ce80" providerId="ADAL" clId="{0EF2C871-2DE7-9143-8C22-78EAA803B6F5}" dt="2020-04-12T00:38:08.585" v="409" actId="14100"/>
          <ac:spMkLst>
            <pc:docMk/>
            <pc:sldMk cId="3108820512" sldId="276"/>
            <ac:spMk id="9218" creationId="{7B56FE9B-9859-AB4E-BF2B-9BEC276F2C4D}"/>
          </ac:spMkLst>
        </pc:spChg>
      </pc:sldChg>
      <pc:sldChg chg="del">
        <pc:chgData name="Velegrakis, I. (Yannis)" userId="4f35c71a-e81a-4f2c-8f83-d7dd3283ce80" providerId="ADAL" clId="{0EF2C871-2DE7-9143-8C22-78EAA803B6F5}" dt="2020-04-12T00:01:41.632" v="41" actId="2696"/>
        <pc:sldMkLst>
          <pc:docMk/>
          <pc:sldMk cId="1079878328" sldId="277"/>
        </pc:sldMkLst>
      </pc:sldChg>
      <pc:sldChg chg="modSp add setBg">
        <pc:chgData name="Velegrakis, I. (Yannis)" userId="4f35c71a-e81a-4f2c-8f83-d7dd3283ce80" providerId="ADAL" clId="{0EF2C871-2DE7-9143-8C22-78EAA803B6F5}" dt="2020-04-12T00:38:30.569" v="413" actId="20577"/>
        <pc:sldMkLst>
          <pc:docMk/>
          <pc:sldMk cId="3404809376" sldId="277"/>
        </pc:sldMkLst>
        <pc:spChg chg="mod">
          <ac:chgData name="Velegrakis, I. (Yannis)" userId="4f35c71a-e81a-4f2c-8f83-d7dd3283ce80" providerId="ADAL" clId="{0EF2C871-2DE7-9143-8C22-78EAA803B6F5}" dt="2020-04-12T00:38:30.569" v="413" actId="20577"/>
          <ac:spMkLst>
            <pc:docMk/>
            <pc:sldMk cId="3404809376" sldId="277"/>
            <ac:spMk id="10242" creationId="{C442F1F8-9C25-B443-868D-B41AFCEF8936}"/>
          </ac:spMkLst>
        </pc:spChg>
      </pc:sldChg>
      <pc:sldChg chg="modSp add setBg">
        <pc:chgData name="Velegrakis, I. (Yannis)" userId="4f35c71a-e81a-4f2c-8f83-d7dd3283ce80" providerId="ADAL" clId="{0EF2C871-2DE7-9143-8C22-78EAA803B6F5}" dt="2020-04-12T00:38:59.389" v="416" actId="1076"/>
        <pc:sldMkLst>
          <pc:docMk/>
          <pc:sldMk cId="1554276475" sldId="278"/>
        </pc:sldMkLst>
        <pc:spChg chg="mod">
          <ac:chgData name="Velegrakis, I. (Yannis)" userId="4f35c71a-e81a-4f2c-8f83-d7dd3283ce80" providerId="ADAL" clId="{0EF2C871-2DE7-9143-8C22-78EAA803B6F5}" dt="2020-04-12T00:38:59.389" v="416" actId="1076"/>
          <ac:spMkLst>
            <pc:docMk/>
            <pc:sldMk cId="1554276475" sldId="278"/>
            <ac:spMk id="12290" creationId="{4F095D4B-282B-D74C-9076-42C9460E49A8}"/>
          </ac:spMkLst>
        </pc:spChg>
        <pc:grpChg chg="mod">
          <ac:chgData name="Velegrakis, I. (Yannis)" userId="4f35c71a-e81a-4f2c-8f83-d7dd3283ce80" providerId="ADAL" clId="{0EF2C871-2DE7-9143-8C22-78EAA803B6F5}" dt="2020-04-12T00:38:54.678" v="415" actId="14100"/>
          <ac:grpSpMkLst>
            <pc:docMk/>
            <pc:sldMk cId="1554276475" sldId="278"/>
            <ac:grpSpMk id="16388" creationId="{C2F8E3B8-50CE-6F4A-B229-2EED6A60B009}"/>
          </ac:grpSpMkLst>
        </pc:grpChg>
      </pc:sldChg>
      <pc:sldChg chg="del">
        <pc:chgData name="Velegrakis, I. (Yannis)" userId="4f35c71a-e81a-4f2c-8f83-d7dd3283ce80" providerId="ADAL" clId="{0EF2C871-2DE7-9143-8C22-78EAA803B6F5}" dt="2020-04-12T00:01:41.647" v="42" actId="2696"/>
        <pc:sldMkLst>
          <pc:docMk/>
          <pc:sldMk cId="2378501097" sldId="278"/>
        </pc:sldMkLst>
      </pc:sldChg>
      <pc:sldChg chg="modSp add setBg">
        <pc:chgData name="Velegrakis, I. (Yannis)" userId="4f35c71a-e81a-4f2c-8f83-d7dd3283ce80" providerId="ADAL" clId="{0EF2C871-2DE7-9143-8C22-78EAA803B6F5}" dt="2020-04-12T00:39:12.733" v="418" actId="20577"/>
        <pc:sldMkLst>
          <pc:docMk/>
          <pc:sldMk cId="3687169778" sldId="279"/>
        </pc:sldMkLst>
        <pc:spChg chg="mod">
          <ac:chgData name="Velegrakis, I. (Yannis)" userId="4f35c71a-e81a-4f2c-8f83-d7dd3283ce80" providerId="ADAL" clId="{0EF2C871-2DE7-9143-8C22-78EAA803B6F5}" dt="2020-04-12T00:39:12.733" v="418" actId="20577"/>
          <ac:spMkLst>
            <pc:docMk/>
            <pc:sldMk cId="3687169778" sldId="279"/>
            <ac:spMk id="12290" creationId="{8E1A616D-351E-7B45-BCAB-77C7D76E3EC5}"/>
          </ac:spMkLst>
        </pc:spChg>
      </pc:sldChg>
      <pc:sldChg chg="del">
        <pc:chgData name="Velegrakis, I. (Yannis)" userId="4f35c71a-e81a-4f2c-8f83-d7dd3283ce80" providerId="ADAL" clId="{0EF2C871-2DE7-9143-8C22-78EAA803B6F5}" dt="2020-04-12T00:01:41.664" v="43" actId="2696"/>
        <pc:sldMkLst>
          <pc:docMk/>
          <pc:sldMk cId="2019634021" sldId="280"/>
        </pc:sldMkLst>
      </pc:sldChg>
      <pc:sldChg chg="addSp delSp modSp add">
        <pc:chgData name="Velegrakis, I. (Yannis)" userId="4f35c71a-e81a-4f2c-8f83-d7dd3283ce80" providerId="ADAL" clId="{0EF2C871-2DE7-9143-8C22-78EAA803B6F5}" dt="2020-04-12T00:43:47.887" v="456" actId="1076"/>
        <pc:sldMkLst>
          <pc:docMk/>
          <pc:sldMk cId="2488292194" sldId="280"/>
        </pc:sldMkLst>
        <pc:spChg chg="mod">
          <ac:chgData name="Velegrakis, I. (Yannis)" userId="4f35c71a-e81a-4f2c-8f83-d7dd3283ce80" providerId="ADAL" clId="{0EF2C871-2DE7-9143-8C22-78EAA803B6F5}" dt="2020-04-12T00:42:35.419" v="446" actId="20577"/>
          <ac:spMkLst>
            <pc:docMk/>
            <pc:sldMk cId="2488292194" sldId="280"/>
            <ac:spMk id="2" creationId="{F86A26AF-040A-464E-BE0C-CA77423EBE92}"/>
          </ac:spMkLst>
        </pc:spChg>
        <pc:spChg chg="del">
          <ac:chgData name="Velegrakis, I. (Yannis)" userId="4f35c71a-e81a-4f2c-8f83-d7dd3283ce80" providerId="ADAL" clId="{0EF2C871-2DE7-9143-8C22-78EAA803B6F5}" dt="2020-04-12T00:42:55.869" v="447"/>
          <ac:spMkLst>
            <pc:docMk/>
            <pc:sldMk cId="2488292194" sldId="280"/>
            <ac:spMk id="3" creationId="{149BBEF9-2E19-A14E-AC71-9A572AEEE3D8}"/>
          </ac:spMkLst>
        </pc:spChg>
        <pc:spChg chg="add mod">
          <ac:chgData name="Velegrakis, I. (Yannis)" userId="4f35c71a-e81a-4f2c-8f83-d7dd3283ce80" providerId="ADAL" clId="{0EF2C871-2DE7-9143-8C22-78EAA803B6F5}" dt="2020-04-12T00:43:47.887" v="456" actId="1076"/>
          <ac:spMkLst>
            <pc:docMk/>
            <pc:sldMk cId="2488292194" sldId="280"/>
            <ac:spMk id="5" creationId="{D851B15D-78A5-EE4E-9A5F-4B27A7E0C232}"/>
          </ac:spMkLst>
        </pc:spChg>
        <pc:graphicFrameChg chg="add mod">
          <ac:chgData name="Velegrakis, I. (Yannis)" userId="4f35c71a-e81a-4f2c-8f83-d7dd3283ce80" providerId="ADAL" clId="{0EF2C871-2DE7-9143-8C22-78EAA803B6F5}" dt="2020-04-12T00:43:37.480" v="454" actId="1076"/>
          <ac:graphicFrameMkLst>
            <pc:docMk/>
            <pc:sldMk cId="2488292194" sldId="280"/>
            <ac:graphicFrameMk id="4" creationId="{9B09E7A5-A5DF-904A-A9AC-C842DD28D60A}"/>
          </ac:graphicFrameMkLst>
        </pc:graphicFrameChg>
      </pc:sldChg>
      <pc:sldChg chg="del">
        <pc:chgData name="Velegrakis, I. (Yannis)" userId="4f35c71a-e81a-4f2c-8f83-d7dd3283ce80" providerId="ADAL" clId="{0EF2C871-2DE7-9143-8C22-78EAA803B6F5}" dt="2020-04-12T00:01:41.680" v="44" actId="2696"/>
        <pc:sldMkLst>
          <pc:docMk/>
          <pc:sldMk cId="354749240" sldId="281"/>
        </pc:sldMkLst>
      </pc:sldChg>
      <pc:sldChg chg="modSp add setBg">
        <pc:chgData name="Velegrakis, I. (Yannis)" userId="4f35c71a-e81a-4f2c-8f83-d7dd3283ce80" providerId="ADAL" clId="{0EF2C871-2DE7-9143-8C22-78EAA803B6F5}" dt="2020-04-12T00:44:43.290" v="458" actId="27636"/>
        <pc:sldMkLst>
          <pc:docMk/>
          <pc:sldMk cId="1416925326" sldId="281"/>
        </pc:sldMkLst>
        <pc:spChg chg="mod">
          <ac:chgData name="Velegrakis, I. (Yannis)" userId="4f35c71a-e81a-4f2c-8f83-d7dd3283ce80" providerId="ADAL" clId="{0EF2C871-2DE7-9143-8C22-78EAA803B6F5}" dt="2020-04-12T00:44:43.290" v="458" actId="27636"/>
          <ac:spMkLst>
            <pc:docMk/>
            <pc:sldMk cId="1416925326" sldId="281"/>
            <ac:spMk id="9218" creationId="{0E0C2407-9C38-7044-81B5-418E90FE8875}"/>
          </ac:spMkLst>
        </pc:spChg>
      </pc:sldChg>
      <pc:sldChg chg="modSp add setBg">
        <pc:chgData name="Velegrakis, I. (Yannis)" userId="4f35c71a-e81a-4f2c-8f83-d7dd3283ce80" providerId="ADAL" clId="{0EF2C871-2DE7-9143-8C22-78EAA803B6F5}" dt="2020-04-12T00:44:43.334" v="459" actId="27636"/>
        <pc:sldMkLst>
          <pc:docMk/>
          <pc:sldMk cId="2793364412" sldId="282"/>
        </pc:sldMkLst>
        <pc:spChg chg="mod">
          <ac:chgData name="Velegrakis, I. (Yannis)" userId="4f35c71a-e81a-4f2c-8f83-d7dd3283ce80" providerId="ADAL" clId="{0EF2C871-2DE7-9143-8C22-78EAA803B6F5}" dt="2020-04-12T00:44:43.334" v="459" actId="27636"/>
          <ac:spMkLst>
            <pc:docMk/>
            <pc:sldMk cId="2793364412" sldId="282"/>
            <ac:spMk id="10242" creationId="{A9CBDCC7-2914-0646-AEE4-E0191124F67D}"/>
          </ac:spMkLst>
        </pc:spChg>
      </pc:sldChg>
      <pc:sldChg chg="del">
        <pc:chgData name="Velegrakis, I. (Yannis)" userId="4f35c71a-e81a-4f2c-8f83-d7dd3283ce80" providerId="ADAL" clId="{0EF2C871-2DE7-9143-8C22-78EAA803B6F5}" dt="2020-04-12T00:01:41.690" v="45" actId="2696"/>
        <pc:sldMkLst>
          <pc:docMk/>
          <pc:sldMk cId="3068926703" sldId="282"/>
        </pc:sldMkLst>
      </pc:sldChg>
      <pc:sldChg chg="add setBg">
        <pc:chgData name="Velegrakis, I. (Yannis)" userId="4f35c71a-e81a-4f2c-8f83-d7dd3283ce80" providerId="ADAL" clId="{0EF2C871-2DE7-9143-8C22-78EAA803B6F5}" dt="2020-04-12T00:44:43.203" v="457"/>
        <pc:sldMkLst>
          <pc:docMk/>
          <pc:sldMk cId="4195662197" sldId="283"/>
        </pc:sldMkLst>
      </pc:sldChg>
      <pc:sldChg chg="modSp add setBg">
        <pc:chgData name="Velegrakis, I. (Yannis)" userId="4f35c71a-e81a-4f2c-8f83-d7dd3283ce80" providerId="ADAL" clId="{0EF2C871-2DE7-9143-8C22-78EAA803B6F5}" dt="2020-04-12T00:44:43.351" v="460" actId="27636"/>
        <pc:sldMkLst>
          <pc:docMk/>
          <pc:sldMk cId="1503581814" sldId="284"/>
        </pc:sldMkLst>
        <pc:spChg chg="mod">
          <ac:chgData name="Velegrakis, I. (Yannis)" userId="4f35c71a-e81a-4f2c-8f83-d7dd3283ce80" providerId="ADAL" clId="{0EF2C871-2DE7-9143-8C22-78EAA803B6F5}" dt="2020-04-12T00:44:43.351" v="460" actId="27636"/>
          <ac:spMkLst>
            <pc:docMk/>
            <pc:sldMk cId="1503581814" sldId="284"/>
            <ac:spMk id="12290" creationId="{5A79D9F6-2D10-8247-AABE-297A78A367D8}"/>
          </ac:spMkLst>
        </pc:spChg>
      </pc:sldChg>
      <pc:sldChg chg="add setBg">
        <pc:chgData name="Velegrakis, I. (Yannis)" userId="4f35c71a-e81a-4f2c-8f83-d7dd3283ce80" providerId="ADAL" clId="{0EF2C871-2DE7-9143-8C22-78EAA803B6F5}" dt="2020-04-12T00:44:43.203" v="457"/>
        <pc:sldMkLst>
          <pc:docMk/>
          <pc:sldMk cId="778395231" sldId="285"/>
        </pc:sldMkLst>
      </pc:sldChg>
      <pc:sldChg chg="add setBg">
        <pc:chgData name="Velegrakis, I. (Yannis)" userId="4f35c71a-e81a-4f2c-8f83-d7dd3283ce80" providerId="ADAL" clId="{0EF2C871-2DE7-9143-8C22-78EAA803B6F5}" dt="2020-04-12T00:44:43.203" v="457"/>
        <pc:sldMkLst>
          <pc:docMk/>
          <pc:sldMk cId="1578661837" sldId="286"/>
        </pc:sldMkLst>
      </pc:sldChg>
      <pc:sldChg chg="del">
        <pc:chgData name="Velegrakis, I. (Yannis)" userId="4f35c71a-e81a-4f2c-8f83-d7dd3283ce80" providerId="ADAL" clId="{0EF2C871-2DE7-9143-8C22-78EAA803B6F5}" dt="2020-04-12T00:01:41.714" v="47" actId="2696"/>
        <pc:sldMkLst>
          <pc:docMk/>
          <pc:sldMk cId="1638420189" sldId="286"/>
        </pc:sldMkLst>
      </pc:sldChg>
      <pc:sldChg chg="add setBg">
        <pc:chgData name="Velegrakis, I. (Yannis)" userId="4f35c71a-e81a-4f2c-8f83-d7dd3283ce80" providerId="ADAL" clId="{0EF2C871-2DE7-9143-8C22-78EAA803B6F5}" dt="2020-04-12T00:44:43.203" v="457"/>
        <pc:sldMkLst>
          <pc:docMk/>
          <pc:sldMk cId="2753567495" sldId="287"/>
        </pc:sldMkLst>
      </pc:sldChg>
      <pc:sldChg chg="modSp add">
        <pc:chgData name="Velegrakis, I. (Yannis)" userId="4f35c71a-e81a-4f2c-8f83-d7dd3283ce80" providerId="ADAL" clId="{0EF2C871-2DE7-9143-8C22-78EAA803B6F5}" dt="2020-04-12T00:46:09.904" v="498"/>
        <pc:sldMkLst>
          <pc:docMk/>
          <pc:sldMk cId="1120119576" sldId="288"/>
        </pc:sldMkLst>
        <pc:spChg chg="mod">
          <ac:chgData name="Velegrakis, I. (Yannis)" userId="4f35c71a-e81a-4f2c-8f83-d7dd3283ce80" providerId="ADAL" clId="{0EF2C871-2DE7-9143-8C22-78EAA803B6F5}" dt="2020-04-12T00:46:07.141" v="497" actId="20577"/>
          <ac:spMkLst>
            <pc:docMk/>
            <pc:sldMk cId="1120119576" sldId="288"/>
            <ac:spMk id="2" creationId="{E0D7C9F9-4321-634A-ADE4-9B210DB51B9F}"/>
          </ac:spMkLst>
        </pc:spChg>
        <pc:spChg chg="mod">
          <ac:chgData name="Velegrakis, I. (Yannis)" userId="4f35c71a-e81a-4f2c-8f83-d7dd3283ce80" providerId="ADAL" clId="{0EF2C871-2DE7-9143-8C22-78EAA803B6F5}" dt="2020-04-12T00:46:09.904" v="498"/>
          <ac:spMkLst>
            <pc:docMk/>
            <pc:sldMk cId="1120119576" sldId="288"/>
            <ac:spMk id="3" creationId="{1413AF91-888B-EC43-A3E6-7CDA7DC612CC}"/>
          </ac:spMkLst>
        </pc:spChg>
      </pc:sldChg>
      <pc:sldChg chg="del">
        <pc:chgData name="Velegrakis, I. (Yannis)" userId="4f35c71a-e81a-4f2c-8f83-d7dd3283ce80" providerId="ADAL" clId="{0EF2C871-2DE7-9143-8C22-78EAA803B6F5}" dt="2020-04-12T00:01:41.735" v="50" actId="2696"/>
        <pc:sldMkLst>
          <pc:docMk/>
          <pc:sldMk cId="477347480" sldId="289"/>
        </pc:sldMkLst>
      </pc:sldChg>
      <pc:sldChg chg="addSp delSp modSp add setBg">
        <pc:chgData name="Velegrakis, I. (Yannis)" userId="4f35c71a-e81a-4f2c-8f83-d7dd3283ce80" providerId="ADAL" clId="{0EF2C871-2DE7-9143-8C22-78EAA803B6F5}" dt="2020-04-12T01:23:10.340" v="689" actId="27636"/>
        <pc:sldMkLst>
          <pc:docMk/>
          <pc:sldMk cId="848542509" sldId="289"/>
        </pc:sldMkLst>
        <pc:spChg chg="add del mod">
          <ac:chgData name="Velegrakis, I. (Yannis)" userId="4f35c71a-e81a-4f2c-8f83-d7dd3283ce80" providerId="ADAL" clId="{0EF2C871-2DE7-9143-8C22-78EAA803B6F5}" dt="2020-04-12T01:22:44.491" v="685"/>
          <ac:spMkLst>
            <pc:docMk/>
            <pc:sldMk cId="848542509" sldId="289"/>
            <ac:spMk id="2" creationId="{6BC87F8D-1CC8-3348-B599-8CBAA693AAF3}"/>
          </ac:spMkLst>
        </pc:spChg>
        <pc:spChg chg="mod">
          <ac:chgData name="Velegrakis, I. (Yannis)" userId="4f35c71a-e81a-4f2c-8f83-d7dd3283ce80" providerId="ADAL" clId="{0EF2C871-2DE7-9143-8C22-78EAA803B6F5}" dt="2020-04-12T01:23:10.330" v="688" actId="27636"/>
          <ac:spMkLst>
            <pc:docMk/>
            <pc:sldMk cId="848542509" sldId="289"/>
            <ac:spMk id="8194" creationId="{A63023A2-8B9C-4649-8BE9-5A7868EDB816}"/>
          </ac:spMkLst>
        </pc:spChg>
        <pc:spChg chg="mod">
          <ac:chgData name="Velegrakis, I. (Yannis)" userId="4f35c71a-e81a-4f2c-8f83-d7dd3283ce80" providerId="ADAL" clId="{0EF2C871-2DE7-9143-8C22-78EAA803B6F5}" dt="2020-04-12T01:23:10.340" v="689" actId="27636"/>
          <ac:spMkLst>
            <pc:docMk/>
            <pc:sldMk cId="848542509" sldId="289"/>
            <ac:spMk id="9218" creationId="{0E8A4847-3E54-7546-A82E-19955FCD7FE8}"/>
          </ac:spMkLst>
        </pc:spChg>
      </pc:sldChg>
      <pc:sldChg chg="del">
        <pc:chgData name="Velegrakis, I. (Yannis)" userId="4f35c71a-e81a-4f2c-8f83-d7dd3283ce80" providerId="ADAL" clId="{0EF2C871-2DE7-9143-8C22-78EAA803B6F5}" dt="2020-04-12T00:01:41.704" v="46" actId="2696"/>
        <pc:sldMkLst>
          <pc:docMk/>
          <pc:sldMk cId="654074276" sldId="290"/>
        </pc:sldMkLst>
      </pc:sldChg>
      <pc:sldChg chg="modSp add setBg">
        <pc:chgData name="Velegrakis, I. (Yannis)" userId="4f35c71a-e81a-4f2c-8f83-d7dd3283ce80" providerId="ADAL" clId="{0EF2C871-2DE7-9143-8C22-78EAA803B6F5}" dt="2020-04-12T00:47:16.779" v="517" actId="27636"/>
        <pc:sldMkLst>
          <pc:docMk/>
          <pc:sldMk cId="2069888328" sldId="290"/>
        </pc:sldMkLst>
        <pc:spChg chg="mod">
          <ac:chgData name="Velegrakis, I. (Yannis)" userId="4f35c71a-e81a-4f2c-8f83-d7dd3283ce80" providerId="ADAL" clId="{0EF2C871-2DE7-9143-8C22-78EAA803B6F5}" dt="2020-04-12T00:47:16.779" v="517" actId="27636"/>
          <ac:spMkLst>
            <pc:docMk/>
            <pc:sldMk cId="2069888328" sldId="290"/>
            <ac:spMk id="9218" creationId="{1106F0F0-CDB4-1848-BE1D-B414B065FCE0}"/>
          </ac:spMkLst>
        </pc:spChg>
      </pc:sldChg>
      <pc:sldChg chg="modSp add setBg">
        <pc:chgData name="Velegrakis, I. (Yannis)" userId="4f35c71a-e81a-4f2c-8f83-d7dd3283ce80" providerId="ADAL" clId="{0EF2C871-2DE7-9143-8C22-78EAA803B6F5}" dt="2020-04-12T01:23:19.617" v="690" actId="27636"/>
        <pc:sldMkLst>
          <pc:docMk/>
          <pc:sldMk cId="1722334922" sldId="291"/>
        </pc:sldMkLst>
        <pc:spChg chg="mod">
          <ac:chgData name="Velegrakis, I. (Yannis)" userId="4f35c71a-e81a-4f2c-8f83-d7dd3283ce80" providerId="ADAL" clId="{0EF2C871-2DE7-9143-8C22-78EAA803B6F5}" dt="2020-04-12T00:47:23.909" v="520" actId="27636"/>
          <ac:spMkLst>
            <pc:docMk/>
            <pc:sldMk cId="1722334922" sldId="291"/>
            <ac:spMk id="10242" creationId="{2F6A62E5-6ADD-1C46-8A64-4ED39F47E844}"/>
          </ac:spMkLst>
        </pc:spChg>
        <pc:spChg chg="mod">
          <ac:chgData name="Velegrakis, I. (Yannis)" userId="4f35c71a-e81a-4f2c-8f83-d7dd3283ce80" providerId="ADAL" clId="{0EF2C871-2DE7-9143-8C22-78EAA803B6F5}" dt="2020-04-12T01:23:19.617" v="690" actId="27636"/>
          <ac:spMkLst>
            <pc:docMk/>
            <pc:sldMk cId="1722334922" sldId="291"/>
            <ac:spMk id="10243" creationId="{C078823D-36F9-C748-9147-539E9947672D}"/>
          </ac:spMkLst>
        </pc:spChg>
      </pc:sldChg>
      <pc:sldChg chg="modSp add setBg">
        <pc:chgData name="Velegrakis, I. (Yannis)" userId="4f35c71a-e81a-4f2c-8f83-d7dd3283ce80" providerId="ADAL" clId="{0EF2C871-2DE7-9143-8C22-78EAA803B6F5}" dt="2020-04-12T01:23:30.963" v="691" actId="27636"/>
        <pc:sldMkLst>
          <pc:docMk/>
          <pc:sldMk cId="2484451096" sldId="292"/>
        </pc:sldMkLst>
        <pc:spChg chg="mod">
          <ac:chgData name="Velegrakis, I. (Yannis)" userId="4f35c71a-e81a-4f2c-8f83-d7dd3283ce80" providerId="ADAL" clId="{0EF2C871-2DE7-9143-8C22-78EAA803B6F5}" dt="2020-04-12T00:47:31.191" v="523" actId="27636"/>
          <ac:spMkLst>
            <pc:docMk/>
            <pc:sldMk cId="2484451096" sldId="292"/>
            <ac:spMk id="11266" creationId="{0D973482-5DB7-D143-AB9B-9E4214639C6D}"/>
          </ac:spMkLst>
        </pc:spChg>
        <pc:spChg chg="mod">
          <ac:chgData name="Velegrakis, I. (Yannis)" userId="4f35c71a-e81a-4f2c-8f83-d7dd3283ce80" providerId="ADAL" clId="{0EF2C871-2DE7-9143-8C22-78EAA803B6F5}" dt="2020-04-12T01:23:30.963" v="691" actId="27636"/>
          <ac:spMkLst>
            <pc:docMk/>
            <pc:sldMk cId="2484451096" sldId="292"/>
            <ac:spMk id="11267" creationId="{38241953-30FD-9743-A18A-12D222746D8A}"/>
          </ac:spMkLst>
        </pc:spChg>
      </pc:sldChg>
      <pc:sldChg chg="modSp add setBg">
        <pc:chgData name="Velegrakis, I. (Yannis)" userId="4f35c71a-e81a-4f2c-8f83-d7dd3283ce80" providerId="ADAL" clId="{0EF2C871-2DE7-9143-8C22-78EAA803B6F5}" dt="2020-04-12T01:23:31.659" v="692" actId="27636"/>
        <pc:sldMkLst>
          <pc:docMk/>
          <pc:sldMk cId="180491014" sldId="293"/>
        </pc:sldMkLst>
        <pc:spChg chg="mod">
          <ac:chgData name="Velegrakis, I. (Yannis)" userId="4f35c71a-e81a-4f2c-8f83-d7dd3283ce80" providerId="ADAL" clId="{0EF2C871-2DE7-9143-8C22-78EAA803B6F5}" dt="2020-04-12T00:47:37.692" v="527" actId="27636"/>
          <ac:spMkLst>
            <pc:docMk/>
            <pc:sldMk cId="180491014" sldId="293"/>
            <ac:spMk id="12290" creationId="{B5F3E2D9-C03B-614E-B785-5F8C866B9428}"/>
          </ac:spMkLst>
        </pc:spChg>
        <pc:spChg chg="mod">
          <ac:chgData name="Velegrakis, I. (Yannis)" userId="4f35c71a-e81a-4f2c-8f83-d7dd3283ce80" providerId="ADAL" clId="{0EF2C871-2DE7-9143-8C22-78EAA803B6F5}" dt="2020-04-12T01:23:31.659" v="692" actId="27636"/>
          <ac:spMkLst>
            <pc:docMk/>
            <pc:sldMk cId="180491014" sldId="293"/>
            <ac:spMk id="12291" creationId="{AC32E02D-D472-4543-8BFE-0AE43AAEF2FC}"/>
          </ac:spMkLst>
        </pc:spChg>
      </pc:sldChg>
      <pc:sldChg chg="modSp add setBg">
        <pc:chgData name="Velegrakis, I. (Yannis)" userId="4f35c71a-e81a-4f2c-8f83-d7dd3283ce80" providerId="ADAL" clId="{0EF2C871-2DE7-9143-8C22-78EAA803B6F5}" dt="2020-04-12T00:47:44.039" v="530" actId="27636"/>
        <pc:sldMkLst>
          <pc:docMk/>
          <pc:sldMk cId="1084175447" sldId="294"/>
        </pc:sldMkLst>
        <pc:spChg chg="mod">
          <ac:chgData name="Velegrakis, I. (Yannis)" userId="4f35c71a-e81a-4f2c-8f83-d7dd3283ce80" providerId="ADAL" clId="{0EF2C871-2DE7-9143-8C22-78EAA803B6F5}" dt="2020-04-12T00:47:44.039" v="530" actId="27636"/>
          <ac:spMkLst>
            <pc:docMk/>
            <pc:sldMk cId="1084175447" sldId="294"/>
            <ac:spMk id="13314" creationId="{708B5C82-81B7-D642-A022-03F605A7011E}"/>
          </ac:spMkLst>
        </pc:spChg>
      </pc:sldChg>
      <pc:sldChg chg="modSp add setBg">
        <pc:chgData name="Velegrakis, I. (Yannis)" userId="4f35c71a-e81a-4f2c-8f83-d7dd3283ce80" providerId="ADAL" clId="{0EF2C871-2DE7-9143-8C22-78EAA803B6F5}" dt="2020-04-12T01:23:31.700" v="693" actId="27636"/>
        <pc:sldMkLst>
          <pc:docMk/>
          <pc:sldMk cId="4157227945" sldId="295"/>
        </pc:sldMkLst>
        <pc:spChg chg="mod">
          <ac:chgData name="Velegrakis, I. (Yannis)" userId="4f35c71a-e81a-4f2c-8f83-d7dd3283ce80" providerId="ADAL" clId="{0EF2C871-2DE7-9143-8C22-78EAA803B6F5}" dt="2020-04-12T00:47:49.821" v="533" actId="27636"/>
          <ac:spMkLst>
            <pc:docMk/>
            <pc:sldMk cId="4157227945" sldId="295"/>
            <ac:spMk id="14338" creationId="{7B99E756-8C8F-EF4C-A6F3-FE80AA7D0ACA}"/>
          </ac:spMkLst>
        </pc:spChg>
        <pc:spChg chg="mod">
          <ac:chgData name="Velegrakis, I. (Yannis)" userId="4f35c71a-e81a-4f2c-8f83-d7dd3283ce80" providerId="ADAL" clId="{0EF2C871-2DE7-9143-8C22-78EAA803B6F5}" dt="2020-04-12T01:23:31.700" v="693" actId="27636"/>
          <ac:spMkLst>
            <pc:docMk/>
            <pc:sldMk cId="4157227945" sldId="295"/>
            <ac:spMk id="14339" creationId="{9DD00688-3D80-A841-9F15-EC40CA1B2140}"/>
          </ac:spMkLst>
        </pc:spChg>
      </pc:sldChg>
      <pc:sldChg chg="addSp delSp modSp add">
        <pc:chgData name="Velegrakis, I. (Yannis)" userId="4f35c71a-e81a-4f2c-8f83-d7dd3283ce80" providerId="ADAL" clId="{0EF2C871-2DE7-9143-8C22-78EAA803B6F5}" dt="2020-04-12T00:50:42.278" v="580" actId="790"/>
        <pc:sldMkLst>
          <pc:docMk/>
          <pc:sldMk cId="1245890247" sldId="296"/>
        </pc:sldMkLst>
        <pc:spChg chg="del mod">
          <ac:chgData name="Velegrakis, I. (Yannis)" userId="4f35c71a-e81a-4f2c-8f83-d7dd3283ce80" providerId="ADAL" clId="{0EF2C871-2DE7-9143-8C22-78EAA803B6F5}" dt="2020-04-12T00:49:46.011" v="536"/>
          <ac:spMkLst>
            <pc:docMk/>
            <pc:sldMk cId="1245890247" sldId="296"/>
            <ac:spMk id="2" creationId="{7D01FDE4-72FD-F849-ACBC-BC55D74727F7}"/>
          </ac:spMkLst>
        </pc:spChg>
        <pc:spChg chg="add mod">
          <ac:chgData name="Velegrakis, I. (Yannis)" userId="4f35c71a-e81a-4f2c-8f83-d7dd3283ce80" providerId="ADAL" clId="{0EF2C871-2DE7-9143-8C22-78EAA803B6F5}" dt="2020-04-12T00:49:53.681" v="565" actId="20577"/>
          <ac:spMkLst>
            <pc:docMk/>
            <pc:sldMk cId="1245890247" sldId="296"/>
            <ac:spMk id="3" creationId="{B05831DB-D32B-9343-8F3F-EEF33504DA1C}"/>
          </ac:spMkLst>
        </pc:spChg>
        <pc:spChg chg="add mod">
          <ac:chgData name="Velegrakis, I. (Yannis)" userId="4f35c71a-e81a-4f2c-8f83-d7dd3283ce80" providerId="ADAL" clId="{0EF2C871-2DE7-9143-8C22-78EAA803B6F5}" dt="2020-04-12T00:50:42.278" v="580" actId="790"/>
          <ac:spMkLst>
            <pc:docMk/>
            <pc:sldMk cId="1245890247" sldId="296"/>
            <ac:spMk id="4" creationId="{9DB5A1E7-BF6E-7A4F-9279-C56ACAD26651}"/>
          </ac:spMkLst>
        </pc:spChg>
      </pc:sldChg>
      <pc:sldChg chg="modSp add">
        <pc:chgData name="Velegrakis, I. (Yannis)" userId="4f35c71a-e81a-4f2c-8f83-d7dd3283ce80" providerId="ADAL" clId="{0EF2C871-2DE7-9143-8C22-78EAA803B6F5}" dt="2020-04-12T00:52:28.976" v="588" actId="20577"/>
        <pc:sldMkLst>
          <pc:docMk/>
          <pc:sldMk cId="691977502" sldId="297"/>
        </pc:sldMkLst>
        <pc:spChg chg="mod">
          <ac:chgData name="Velegrakis, I. (Yannis)" userId="4f35c71a-e81a-4f2c-8f83-d7dd3283ce80" providerId="ADAL" clId="{0EF2C871-2DE7-9143-8C22-78EAA803B6F5}" dt="2020-04-12T00:52:28.976" v="588" actId="20577"/>
          <ac:spMkLst>
            <pc:docMk/>
            <pc:sldMk cId="691977502" sldId="297"/>
            <ac:spMk id="7170" creationId="{D0BFC066-B7F9-8C4A-A6E8-41C546E4B105}"/>
          </ac:spMkLst>
        </pc:spChg>
        <pc:spChg chg="mod">
          <ac:chgData name="Velegrakis, I. (Yannis)" userId="4f35c71a-e81a-4f2c-8f83-d7dd3283ce80" providerId="ADAL" clId="{0EF2C871-2DE7-9143-8C22-78EAA803B6F5}" dt="2020-04-12T00:52:16.279" v="585"/>
          <ac:spMkLst>
            <pc:docMk/>
            <pc:sldMk cId="691977502" sldId="297"/>
            <ac:spMk id="7171" creationId="{553EA9D1-4259-184D-B777-D50A82FD5802}"/>
          </ac:spMkLst>
        </pc:spChg>
      </pc:sldChg>
      <pc:sldChg chg="add del">
        <pc:chgData name="Velegrakis, I. (Yannis)" userId="4f35c71a-e81a-4f2c-8f83-d7dd3283ce80" providerId="ADAL" clId="{0EF2C871-2DE7-9143-8C22-78EAA803B6F5}" dt="2020-04-12T00:52:01.619" v="582" actId="2696"/>
        <pc:sldMkLst>
          <pc:docMk/>
          <pc:sldMk cId="2354412631" sldId="297"/>
        </pc:sldMkLst>
      </pc:sldChg>
      <pc:sldChg chg="modSp add">
        <pc:chgData name="Velegrakis, I. (Yannis)" userId="4f35c71a-e81a-4f2c-8f83-d7dd3283ce80" providerId="ADAL" clId="{0EF2C871-2DE7-9143-8C22-78EAA803B6F5}" dt="2020-04-12T00:52:42.702" v="591"/>
        <pc:sldMkLst>
          <pc:docMk/>
          <pc:sldMk cId="872330587" sldId="298"/>
        </pc:sldMkLst>
        <pc:spChg chg="mod">
          <ac:chgData name="Velegrakis, I. (Yannis)" userId="4f35c71a-e81a-4f2c-8f83-d7dd3283ce80" providerId="ADAL" clId="{0EF2C871-2DE7-9143-8C22-78EAA803B6F5}" dt="2020-04-12T00:52:42.702" v="591"/>
          <ac:spMkLst>
            <pc:docMk/>
            <pc:sldMk cId="872330587" sldId="298"/>
            <ac:spMk id="9218" creationId="{627227FE-7055-AA47-B400-FEB9018A2222}"/>
          </ac:spMkLst>
        </pc:spChg>
        <pc:spChg chg="mod">
          <ac:chgData name="Velegrakis, I. (Yannis)" userId="4f35c71a-e81a-4f2c-8f83-d7dd3283ce80" providerId="ADAL" clId="{0EF2C871-2DE7-9143-8C22-78EAA803B6F5}" dt="2020-04-12T00:52:36.586" v="589"/>
          <ac:spMkLst>
            <pc:docMk/>
            <pc:sldMk cId="872330587" sldId="298"/>
            <ac:spMk id="9219" creationId="{9D1BE99C-8954-A248-A47A-CA129F2D077D}"/>
          </ac:spMkLst>
        </pc:spChg>
      </pc:sldChg>
      <pc:sldChg chg="modSp add">
        <pc:chgData name="Velegrakis, I. (Yannis)" userId="4f35c71a-e81a-4f2c-8f83-d7dd3283ce80" providerId="ADAL" clId="{0EF2C871-2DE7-9143-8C22-78EAA803B6F5}" dt="2020-04-12T00:52:57.192" v="594"/>
        <pc:sldMkLst>
          <pc:docMk/>
          <pc:sldMk cId="431977185" sldId="299"/>
        </pc:sldMkLst>
        <pc:spChg chg="mod">
          <ac:chgData name="Velegrakis, I. (Yannis)" userId="4f35c71a-e81a-4f2c-8f83-d7dd3283ce80" providerId="ADAL" clId="{0EF2C871-2DE7-9143-8C22-78EAA803B6F5}" dt="2020-04-12T00:52:57.192" v="594"/>
          <ac:spMkLst>
            <pc:docMk/>
            <pc:sldMk cId="431977185" sldId="299"/>
            <ac:spMk id="11266" creationId="{D30E56D0-3D56-1542-A20C-2F1982635393}"/>
          </ac:spMkLst>
        </pc:spChg>
        <pc:spChg chg="mod">
          <ac:chgData name="Velegrakis, I. (Yannis)" userId="4f35c71a-e81a-4f2c-8f83-d7dd3283ce80" providerId="ADAL" clId="{0EF2C871-2DE7-9143-8C22-78EAA803B6F5}" dt="2020-04-12T00:52:51.733" v="592"/>
          <ac:spMkLst>
            <pc:docMk/>
            <pc:sldMk cId="431977185" sldId="299"/>
            <ac:spMk id="11267" creationId="{F4DFDCAE-86B4-4E41-A4D3-F1B6FEEFB766}"/>
          </ac:spMkLst>
        </pc:spChg>
      </pc:sldChg>
      <pc:sldChg chg="delSp modSp add">
        <pc:chgData name="Velegrakis, I. (Yannis)" userId="4f35c71a-e81a-4f2c-8f83-d7dd3283ce80" providerId="ADAL" clId="{0EF2C871-2DE7-9143-8C22-78EAA803B6F5}" dt="2020-04-12T00:53:47.448" v="604" actId="1076"/>
        <pc:sldMkLst>
          <pc:docMk/>
          <pc:sldMk cId="2084898473" sldId="300"/>
        </pc:sldMkLst>
        <pc:spChg chg="mod">
          <ac:chgData name="Velegrakis, I. (Yannis)" userId="4f35c71a-e81a-4f2c-8f83-d7dd3283ce80" providerId="ADAL" clId="{0EF2C871-2DE7-9143-8C22-78EAA803B6F5}" dt="2020-04-12T00:53:09.826" v="597"/>
          <ac:spMkLst>
            <pc:docMk/>
            <pc:sldMk cId="2084898473" sldId="300"/>
            <ac:spMk id="13314" creationId="{D72EADFC-8C75-8648-AA09-A4E7E337E137}"/>
          </ac:spMkLst>
        </pc:spChg>
        <pc:spChg chg="del mod">
          <ac:chgData name="Velegrakis, I. (Yannis)" userId="4f35c71a-e81a-4f2c-8f83-d7dd3283ce80" providerId="ADAL" clId="{0EF2C871-2DE7-9143-8C22-78EAA803B6F5}" dt="2020-04-12T00:53:43.763" v="603" actId="478"/>
          <ac:spMkLst>
            <pc:docMk/>
            <pc:sldMk cId="2084898473" sldId="300"/>
            <ac:spMk id="13315" creationId="{6B5F30AD-B19B-5847-95E8-71F9745F6352}"/>
          </ac:spMkLst>
        </pc:spChg>
        <pc:spChg chg="mod">
          <ac:chgData name="Velegrakis, I. (Yannis)" userId="4f35c71a-e81a-4f2c-8f83-d7dd3283ce80" providerId="ADAL" clId="{0EF2C871-2DE7-9143-8C22-78EAA803B6F5}" dt="2020-04-12T00:53:47.448" v="604" actId="1076"/>
          <ac:spMkLst>
            <pc:docMk/>
            <pc:sldMk cId="2084898473" sldId="300"/>
            <ac:spMk id="13316" creationId="{B02F8FDF-B984-0A49-8B33-C989E5A0BEB6}"/>
          </ac:spMkLst>
        </pc:spChg>
      </pc:sldChg>
      <pc:sldChg chg="modSp add">
        <pc:chgData name="Velegrakis, I. (Yannis)" userId="4f35c71a-e81a-4f2c-8f83-d7dd3283ce80" providerId="ADAL" clId="{0EF2C871-2DE7-9143-8C22-78EAA803B6F5}" dt="2020-04-12T00:53:34.633" v="601" actId="1076"/>
        <pc:sldMkLst>
          <pc:docMk/>
          <pc:sldMk cId="131022806" sldId="301"/>
        </pc:sldMkLst>
        <pc:spChg chg="mod">
          <ac:chgData name="Velegrakis, I. (Yannis)" userId="4f35c71a-e81a-4f2c-8f83-d7dd3283ce80" providerId="ADAL" clId="{0EF2C871-2DE7-9143-8C22-78EAA803B6F5}" dt="2020-04-12T00:53:34.633" v="601" actId="1076"/>
          <ac:spMkLst>
            <pc:docMk/>
            <pc:sldMk cId="131022806" sldId="301"/>
            <ac:spMk id="105" creationId="{E098FB8F-52D8-B346-A5BE-5B56E8758F73}"/>
          </ac:spMkLst>
        </pc:spChg>
        <pc:spChg chg="mod">
          <ac:chgData name="Velegrakis, I. (Yannis)" userId="4f35c71a-e81a-4f2c-8f83-d7dd3283ce80" providerId="ADAL" clId="{0EF2C871-2DE7-9143-8C22-78EAA803B6F5}" dt="2020-04-12T00:53:21.066" v="600"/>
          <ac:spMkLst>
            <pc:docMk/>
            <pc:sldMk cId="131022806" sldId="301"/>
            <ac:spMk id="15362" creationId="{37C6DB78-47F5-524F-8066-E1A90D1393CD}"/>
          </ac:spMkLst>
        </pc:spChg>
        <pc:spChg chg="mod">
          <ac:chgData name="Velegrakis, I. (Yannis)" userId="4f35c71a-e81a-4f2c-8f83-d7dd3283ce80" providerId="ADAL" clId="{0EF2C871-2DE7-9143-8C22-78EAA803B6F5}" dt="2020-04-12T00:53:15.253" v="598"/>
          <ac:spMkLst>
            <pc:docMk/>
            <pc:sldMk cId="131022806" sldId="301"/>
            <ac:spMk id="15363" creationId="{10E3E629-771F-5D41-A3E4-785099B78788}"/>
          </ac:spMkLst>
        </pc:spChg>
      </pc:sldChg>
      <pc:sldChg chg="modSp add setBg">
        <pc:chgData name="Velegrakis, I. (Yannis)" userId="4f35c71a-e81a-4f2c-8f83-d7dd3283ce80" providerId="ADAL" clId="{0EF2C871-2DE7-9143-8C22-78EAA803B6F5}" dt="2020-04-12T01:23:43.845" v="694" actId="27636"/>
        <pc:sldMkLst>
          <pc:docMk/>
          <pc:sldMk cId="1593001109" sldId="302"/>
        </pc:sldMkLst>
        <pc:spChg chg="mod">
          <ac:chgData name="Velegrakis, I. (Yannis)" userId="4f35c71a-e81a-4f2c-8f83-d7dd3283ce80" providerId="ADAL" clId="{0EF2C871-2DE7-9143-8C22-78EAA803B6F5}" dt="2020-04-12T01:23:43.845" v="694" actId="27636"/>
          <ac:spMkLst>
            <pc:docMk/>
            <pc:sldMk cId="1593001109" sldId="302"/>
            <ac:spMk id="8194" creationId="{4F4C6E48-D558-FB41-8295-4BFE99ABC14F}"/>
          </ac:spMkLst>
        </pc:spChg>
      </pc:sldChg>
      <pc:sldChg chg="modSp add setBg">
        <pc:chgData name="Velegrakis, I. (Yannis)" userId="4f35c71a-e81a-4f2c-8f83-d7dd3283ce80" providerId="ADAL" clId="{0EF2C871-2DE7-9143-8C22-78EAA803B6F5}" dt="2020-04-12T01:23:52.881" v="695" actId="27636"/>
        <pc:sldMkLst>
          <pc:docMk/>
          <pc:sldMk cId="3765892605" sldId="303"/>
        </pc:sldMkLst>
        <pc:spChg chg="mod">
          <ac:chgData name="Velegrakis, I. (Yannis)" userId="4f35c71a-e81a-4f2c-8f83-d7dd3283ce80" providerId="ADAL" clId="{0EF2C871-2DE7-9143-8C22-78EAA803B6F5}" dt="2020-04-12T01:23:52.881" v="695" actId="27636"/>
          <ac:spMkLst>
            <pc:docMk/>
            <pc:sldMk cId="3765892605" sldId="303"/>
            <ac:spMk id="9218" creationId="{E043E9F4-D6BE-A841-8343-ECE9497E4F71}"/>
          </ac:spMkLst>
        </pc:spChg>
      </pc:sldChg>
      <pc:sldChg chg="modSp add setBg">
        <pc:chgData name="Velegrakis, I. (Yannis)" userId="4f35c71a-e81a-4f2c-8f83-d7dd3283ce80" providerId="ADAL" clId="{0EF2C871-2DE7-9143-8C22-78EAA803B6F5}" dt="2020-04-12T01:24:04.322" v="696" actId="27636"/>
        <pc:sldMkLst>
          <pc:docMk/>
          <pc:sldMk cId="143340823" sldId="304"/>
        </pc:sldMkLst>
        <pc:spChg chg="mod">
          <ac:chgData name="Velegrakis, I. (Yannis)" userId="4f35c71a-e81a-4f2c-8f83-d7dd3283ce80" providerId="ADAL" clId="{0EF2C871-2DE7-9143-8C22-78EAA803B6F5}" dt="2020-04-12T01:24:04.322" v="696" actId="27636"/>
          <ac:spMkLst>
            <pc:docMk/>
            <pc:sldMk cId="143340823" sldId="304"/>
            <ac:spMk id="10242" creationId="{1146A0D9-68FF-044F-94D4-107028047B71}"/>
          </ac:spMkLst>
        </pc:spChg>
      </pc:sldChg>
      <pc:sldChg chg="modSp add setBg">
        <pc:chgData name="Velegrakis, I. (Yannis)" userId="4f35c71a-e81a-4f2c-8f83-d7dd3283ce80" providerId="ADAL" clId="{0EF2C871-2DE7-9143-8C22-78EAA803B6F5}" dt="2020-04-12T01:24:12.420" v="697" actId="27636"/>
        <pc:sldMkLst>
          <pc:docMk/>
          <pc:sldMk cId="1779096036" sldId="305"/>
        </pc:sldMkLst>
        <pc:spChg chg="mod">
          <ac:chgData name="Velegrakis, I. (Yannis)" userId="4f35c71a-e81a-4f2c-8f83-d7dd3283ce80" providerId="ADAL" clId="{0EF2C871-2DE7-9143-8C22-78EAA803B6F5}" dt="2020-04-12T01:24:12.420" v="697" actId="27636"/>
          <ac:spMkLst>
            <pc:docMk/>
            <pc:sldMk cId="1779096036" sldId="305"/>
            <ac:spMk id="11266" creationId="{C475F85A-F397-234A-9B01-30899354D346}"/>
          </ac:spMkLst>
        </pc:spChg>
      </pc:sldChg>
      <pc:sldChg chg="modSp add setBg modNotesTx">
        <pc:chgData name="Velegrakis, I. (Yannis)" userId="4f35c71a-e81a-4f2c-8f83-d7dd3283ce80" providerId="ADAL" clId="{0EF2C871-2DE7-9143-8C22-78EAA803B6F5}" dt="2020-04-12T01:24:13.425" v="699" actId="27636"/>
        <pc:sldMkLst>
          <pc:docMk/>
          <pc:sldMk cId="3756354981" sldId="306"/>
        </pc:sldMkLst>
        <pc:spChg chg="mod">
          <ac:chgData name="Velegrakis, I. (Yannis)" userId="4f35c71a-e81a-4f2c-8f83-d7dd3283ce80" providerId="ADAL" clId="{0EF2C871-2DE7-9143-8C22-78EAA803B6F5}" dt="2020-04-12T01:24:13.425" v="699" actId="27636"/>
          <ac:spMkLst>
            <pc:docMk/>
            <pc:sldMk cId="3756354981" sldId="306"/>
            <ac:spMk id="12290" creationId="{FC484B5F-8670-3D4E-A7A1-830382FCF4BF}"/>
          </ac:spMkLst>
        </pc:spChg>
        <pc:spChg chg="mod">
          <ac:chgData name="Velegrakis, I. (Yannis)" userId="4f35c71a-e81a-4f2c-8f83-d7dd3283ce80" providerId="ADAL" clId="{0EF2C871-2DE7-9143-8C22-78EAA803B6F5}" dt="2020-04-12T01:24:13.422" v="698" actId="27636"/>
          <ac:spMkLst>
            <pc:docMk/>
            <pc:sldMk cId="3756354981" sldId="306"/>
            <ac:spMk id="12291" creationId="{D504F509-0DA4-1D4D-9551-6DD8E4D83272}"/>
          </ac:spMkLst>
        </pc:spChg>
      </pc:sldChg>
      <pc:sldChg chg="addSp modSp add">
        <pc:chgData name="Velegrakis, I. (Yannis)" userId="4f35c71a-e81a-4f2c-8f83-d7dd3283ce80" providerId="ADAL" clId="{0EF2C871-2DE7-9143-8C22-78EAA803B6F5}" dt="2020-04-12T01:24:20.122" v="700" actId="27636"/>
        <pc:sldMkLst>
          <pc:docMk/>
          <pc:sldMk cId="1325715619" sldId="307"/>
        </pc:sldMkLst>
        <pc:spChg chg="mod">
          <ac:chgData name="Velegrakis, I. (Yannis)" userId="4f35c71a-e81a-4f2c-8f83-d7dd3283ce80" providerId="ADAL" clId="{0EF2C871-2DE7-9143-8C22-78EAA803B6F5}" dt="2020-04-12T01:24:20.122" v="700" actId="27636"/>
          <ac:spMkLst>
            <pc:docMk/>
            <pc:sldMk cId="1325715619" sldId="307"/>
            <ac:spMk id="2" creationId="{3CA53165-1D3C-984A-82D2-205E53F136E5}"/>
          </ac:spMkLst>
        </pc:spChg>
        <pc:spChg chg="add">
          <ac:chgData name="Velegrakis, I. (Yannis)" userId="4f35c71a-e81a-4f2c-8f83-d7dd3283ce80" providerId="ADAL" clId="{0EF2C871-2DE7-9143-8C22-78EAA803B6F5}" dt="2020-04-12T01:17:07.843" v="619"/>
          <ac:spMkLst>
            <pc:docMk/>
            <pc:sldMk cId="1325715619" sldId="307"/>
            <ac:spMk id="4" creationId="{777278D0-B7FA-204C-8F01-33643E6863B9}"/>
          </ac:spMkLst>
        </pc:spChg>
        <pc:grpChg chg="add mod">
          <ac:chgData name="Velegrakis, I. (Yannis)" userId="4f35c71a-e81a-4f2c-8f83-d7dd3283ce80" providerId="ADAL" clId="{0EF2C871-2DE7-9143-8C22-78EAA803B6F5}" dt="2020-04-12T01:17:07.843" v="619"/>
          <ac:grpSpMkLst>
            <pc:docMk/>
            <pc:sldMk cId="1325715619" sldId="307"/>
            <ac:grpSpMk id="3" creationId="{8C04FA49-B3E8-534E-90F8-FBC730A9E30C}"/>
          </ac:grpSpMkLst>
        </pc:grpChg>
        <pc:picChg chg="add">
          <ac:chgData name="Velegrakis, I. (Yannis)" userId="4f35c71a-e81a-4f2c-8f83-d7dd3283ce80" providerId="ADAL" clId="{0EF2C871-2DE7-9143-8C22-78EAA803B6F5}" dt="2020-04-12T01:17:07.843" v="619"/>
          <ac:picMkLst>
            <pc:docMk/>
            <pc:sldMk cId="1325715619" sldId="307"/>
            <ac:picMk id="5" creationId="{C6CF85BE-4D8C-1545-9905-F5AD045FB860}"/>
          </ac:picMkLst>
        </pc:picChg>
      </pc:sldChg>
      <pc:sldChg chg="addSp modSp add">
        <pc:chgData name="Velegrakis, I. (Yannis)" userId="4f35c71a-e81a-4f2c-8f83-d7dd3283ce80" providerId="ADAL" clId="{0EF2C871-2DE7-9143-8C22-78EAA803B6F5}" dt="2020-04-12T01:24:25.078" v="701" actId="27636"/>
        <pc:sldMkLst>
          <pc:docMk/>
          <pc:sldMk cId="1010457192" sldId="308"/>
        </pc:sldMkLst>
        <pc:spChg chg="mod">
          <ac:chgData name="Velegrakis, I. (Yannis)" userId="4f35c71a-e81a-4f2c-8f83-d7dd3283ce80" providerId="ADAL" clId="{0EF2C871-2DE7-9143-8C22-78EAA803B6F5}" dt="2020-04-12T01:24:25.078" v="701" actId="27636"/>
          <ac:spMkLst>
            <pc:docMk/>
            <pc:sldMk cId="1010457192" sldId="308"/>
            <ac:spMk id="2" creationId="{E4A4B8F7-71E8-6944-85B8-2322B5F02DFA}"/>
          </ac:spMkLst>
        </pc:spChg>
        <pc:spChg chg="add">
          <ac:chgData name="Velegrakis, I. (Yannis)" userId="4f35c71a-e81a-4f2c-8f83-d7dd3283ce80" providerId="ADAL" clId="{0EF2C871-2DE7-9143-8C22-78EAA803B6F5}" dt="2020-04-12T01:17:42.815" v="642"/>
          <ac:spMkLst>
            <pc:docMk/>
            <pc:sldMk cId="1010457192" sldId="308"/>
            <ac:spMk id="4" creationId="{2D012220-4EA6-FC44-9862-12E7A4C4CC46}"/>
          </ac:spMkLst>
        </pc:spChg>
        <pc:grpChg chg="add mod">
          <ac:chgData name="Velegrakis, I. (Yannis)" userId="4f35c71a-e81a-4f2c-8f83-d7dd3283ce80" providerId="ADAL" clId="{0EF2C871-2DE7-9143-8C22-78EAA803B6F5}" dt="2020-04-12T01:17:42.815" v="642"/>
          <ac:grpSpMkLst>
            <pc:docMk/>
            <pc:sldMk cId="1010457192" sldId="308"/>
            <ac:grpSpMk id="3" creationId="{87FF6F6F-CCE8-AE4E-B652-72658D6C4847}"/>
          </ac:grpSpMkLst>
        </pc:grpChg>
        <pc:picChg chg="add">
          <ac:chgData name="Velegrakis, I. (Yannis)" userId="4f35c71a-e81a-4f2c-8f83-d7dd3283ce80" providerId="ADAL" clId="{0EF2C871-2DE7-9143-8C22-78EAA803B6F5}" dt="2020-04-12T01:17:42.815" v="642"/>
          <ac:picMkLst>
            <pc:docMk/>
            <pc:sldMk cId="1010457192" sldId="308"/>
            <ac:picMk id="5" creationId="{8FD6761C-9E1F-CA4D-9B35-34ADB4E7CF60}"/>
          </ac:picMkLst>
        </pc:picChg>
      </pc:sldChg>
      <pc:sldChg chg="modSp add setBg">
        <pc:chgData name="Velegrakis, I. (Yannis)" userId="4f35c71a-e81a-4f2c-8f83-d7dd3283ce80" providerId="ADAL" clId="{0EF2C871-2DE7-9143-8C22-78EAA803B6F5}" dt="2020-04-12T01:24:29.340" v="702" actId="27636"/>
        <pc:sldMkLst>
          <pc:docMk/>
          <pc:sldMk cId="2589355754" sldId="309"/>
        </pc:sldMkLst>
        <pc:spChg chg="mod">
          <ac:chgData name="Velegrakis, I. (Yannis)" userId="4f35c71a-e81a-4f2c-8f83-d7dd3283ce80" providerId="ADAL" clId="{0EF2C871-2DE7-9143-8C22-78EAA803B6F5}" dt="2020-04-12T01:24:29.340" v="702" actId="27636"/>
          <ac:spMkLst>
            <pc:docMk/>
            <pc:sldMk cId="2589355754" sldId="309"/>
            <ac:spMk id="8194" creationId="{9FAE0841-932A-DA48-8C44-FF450DCB92C0}"/>
          </ac:spMkLst>
        </pc:spChg>
      </pc:sldChg>
      <pc:sldChg chg="modSp add del">
        <pc:chgData name="Velegrakis, I. (Yannis)" userId="4f35c71a-e81a-4f2c-8f83-d7dd3283ce80" providerId="ADAL" clId="{0EF2C871-2DE7-9143-8C22-78EAA803B6F5}" dt="2020-04-12T01:19:07.237" v="645" actId="2696"/>
        <pc:sldMkLst>
          <pc:docMk/>
          <pc:sldMk cId="3839872307" sldId="309"/>
        </pc:sldMkLst>
        <pc:spChg chg="mod">
          <ac:chgData name="Velegrakis, I. (Yannis)" userId="4f35c71a-e81a-4f2c-8f83-d7dd3283ce80" providerId="ADAL" clId="{0EF2C871-2DE7-9143-8C22-78EAA803B6F5}" dt="2020-04-12T01:19:05.406" v="644" actId="27636"/>
          <ac:spMkLst>
            <pc:docMk/>
            <pc:sldMk cId="3839872307" sldId="309"/>
            <ac:spMk id="2" creationId="{05C340E9-E386-614C-9C37-9996AEE6549F}"/>
          </ac:spMkLst>
        </pc:spChg>
      </pc:sldChg>
      <pc:sldChg chg="modSp add setBg">
        <pc:chgData name="Velegrakis, I. (Yannis)" userId="4f35c71a-e81a-4f2c-8f83-d7dd3283ce80" providerId="ADAL" clId="{0EF2C871-2DE7-9143-8C22-78EAA803B6F5}" dt="2020-04-12T01:19:11.733" v="648" actId="27636"/>
        <pc:sldMkLst>
          <pc:docMk/>
          <pc:sldMk cId="2526552693" sldId="310"/>
        </pc:sldMkLst>
        <pc:spChg chg="mod">
          <ac:chgData name="Velegrakis, I. (Yannis)" userId="4f35c71a-e81a-4f2c-8f83-d7dd3283ce80" providerId="ADAL" clId="{0EF2C871-2DE7-9143-8C22-78EAA803B6F5}" dt="2020-04-12T01:19:11.733" v="648" actId="27636"/>
          <ac:spMkLst>
            <pc:docMk/>
            <pc:sldMk cId="2526552693" sldId="310"/>
            <ac:spMk id="9218" creationId="{06425DE3-B596-DE49-9C53-00EB99F8CBC3}"/>
          </ac:spMkLst>
        </pc:spChg>
      </pc:sldChg>
      <pc:sldChg chg="modSp add setBg">
        <pc:chgData name="Velegrakis, I. (Yannis)" userId="4f35c71a-e81a-4f2c-8f83-d7dd3283ce80" providerId="ADAL" clId="{0EF2C871-2DE7-9143-8C22-78EAA803B6F5}" dt="2020-04-12T01:24:57.102" v="703" actId="27636"/>
        <pc:sldMkLst>
          <pc:docMk/>
          <pc:sldMk cId="600805056" sldId="311"/>
        </pc:sldMkLst>
        <pc:spChg chg="mod">
          <ac:chgData name="Velegrakis, I. (Yannis)" userId="4f35c71a-e81a-4f2c-8f83-d7dd3283ce80" providerId="ADAL" clId="{0EF2C871-2DE7-9143-8C22-78EAA803B6F5}" dt="2020-04-12T01:24:57.102" v="703" actId="27636"/>
          <ac:spMkLst>
            <pc:docMk/>
            <pc:sldMk cId="600805056" sldId="311"/>
            <ac:spMk id="10242" creationId="{6FF0FEA5-203B-864D-9FE7-AC798DF2DE2B}"/>
          </ac:spMkLst>
        </pc:spChg>
      </pc:sldChg>
      <pc:sldChg chg="modSp add setBg">
        <pc:chgData name="Velegrakis, I. (Yannis)" userId="4f35c71a-e81a-4f2c-8f83-d7dd3283ce80" providerId="ADAL" clId="{0EF2C871-2DE7-9143-8C22-78EAA803B6F5}" dt="2020-04-12T01:24:57.166" v="705" actId="27636"/>
        <pc:sldMkLst>
          <pc:docMk/>
          <pc:sldMk cId="2922192811" sldId="312"/>
        </pc:sldMkLst>
        <pc:spChg chg="mod">
          <ac:chgData name="Velegrakis, I. (Yannis)" userId="4f35c71a-e81a-4f2c-8f83-d7dd3283ce80" providerId="ADAL" clId="{0EF2C871-2DE7-9143-8C22-78EAA803B6F5}" dt="2020-04-12T01:24:57.146" v="704" actId="27636"/>
          <ac:spMkLst>
            <pc:docMk/>
            <pc:sldMk cId="2922192811" sldId="312"/>
            <ac:spMk id="11266" creationId="{FEC1755D-DCE7-354F-9BBD-7080424646AE}"/>
          </ac:spMkLst>
        </pc:spChg>
        <pc:spChg chg="mod">
          <ac:chgData name="Velegrakis, I. (Yannis)" userId="4f35c71a-e81a-4f2c-8f83-d7dd3283ce80" providerId="ADAL" clId="{0EF2C871-2DE7-9143-8C22-78EAA803B6F5}" dt="2020-04-12T01:24:57.166" v="705" actId="27636"/>
          <ac:spMkLst>
            <pc:docMk/>
            <pc:sldMk cId="2922192811" sldId="312"/>
            <ac:spMk id="11267" creationId="{B4406EFF-8B39-7A43-AE5C-D9345B36A9A8}"/>
          </ac:spMkLst>
        </pc:spChg>
      </pc:sldChg>
      <pc:sldChg chg="addSp modSp add">
        <pc:chgData name="Velegrakis, I. (Yannis)" userId="4f35c71a-e81a-4f2c-8f83-d7dd3283ce80" providerId="ADAL" clId="{0EF2C871-2DE7-9143-8C22-78EAA803B6F5}" dt="2020-04-12T01:25:05.259" v="706" actId="27636"/>
        <pc:sldMkLst>
          <pc:docMk/>
          <pc:sldMk cId="3039955675" sldId="313"/>
        </pc:sldMkLst>
        <pc:spChg chg="mod">
          <ac:chgData name="Velegrakis, I. (Yannis)" userId="4f35c71a-e81a-4f2c-8f83-d7dd3283ce80" providerId="ADAL" clId="{0EF2C871-2DE7-9143-8C22-78EAA803B6F5}" dt="2020-04-12T01:25:05.259" v="706" actId="27636"/>
          <ac:spMkLst>
            <pc:docMk/>
            <pc:sldMk cId="3039955675" sldId="313"/>
            <ac:spMk id="2" creationId="{064C4FB3-180A-FA45-A0E7-F042249D39E3}"/>
          </ac:spMkLst>
        </pc:spChg>
        <pc:spChg chg="add">
          <ac:chgData name="Velegrakis, I. (Yannis)" userId="4f35c71a-e81a-4f2c-8f83-d7dd3283ce80" providerId="ADAL" clId="{0EF2C871-2DE7-9143-8C22-78EAA803B6F5}" dt="2020-04-12T01:19:57.148" v="672"/>
          <ac:spMkLst>
            <pc:docMk/>
            <pc:sldMk cId="3039955675" sldId="313"/>
            <ac:spMk id="4" creationId="{09868FCD-0BA0-9E45-B866-D8DAD1190FB3}"/>
          </ac:spMkLst>
        </pc:spChg>
        <pc:grpChg chg="add mod">
          <ac:chgData name="Velegrakis, I. (Yannis)" userId="4f35c71a-e81a-4f2c-8f83-d7dd3283ce80" providerId="ADAL" clId="{0EF2C871-2DE7-9143-8C22-78EAA803B6F5}" dt="2020-04-12T01:19:57.148" v="672"/>
          <ac:grpSpMkLst>
            <pc:docMk/>
            <pc:sldMk cId="3039955675" sldId="313"/>
            <ac:grpSpMk id="3" creationId="{FB313446-10F6-3D49-BB87-DD9BC5216B85}"/>
          </ac:grpSpMkLst>
        </pc:grpChg>
        <pc:picChg chg="add">
          <ac:chgData name="Velegrakis, I. (Yannis)" userId="4f35c71a-e81a-4f2c-8f83-d7dd3283ce80" providerId="ADAL" clId="{0EF2C871-2DE7-9143-8C22-78EAA803B6F5}" dt="2020-04-12T01:19:57.148" v="672"/>
          <ac:picMkLst>
            <pc:docMk/>
            <pc:sldMk cId="3039955675" sldId="313"/>
            <ac:picMk id="5" creationId="{61E3522F-3DCE-B84E-9116-1F373D98C93B}"/>
          </ac:picMkLst>
        </pc:picChg>
      </pc:sldChg>
      <pc:sldChg chg="addSp modSp add">
        <pc:chgData name="Velegrakis, I. (Yannis)" userId="4f35c71a-e81a-4f2c-8f83-d7dd3283ce80" providerId="ADAL" clId="{0EF2C871-2DE7-9143-8C22-78EAA803B6F5}" dt="2020-04-12T01:25:09.060" v="707" actId="27636"/>
        <pc:sldMkLst>
          <pc:docMk/>
          <pc:sldMk cId="3717861914" sldId="314"/>
        </pc:sldMkLst>
        <pc:spChg chg="mod">
          <ac:chgData name="Velegrakis, I. (Yannis)" userId="4f35c71a-e81a-4f2c-8f83-d7dd3283ce80" providerId="ADAL" clId="{0EF2C871-2DE7-9143-8C22-78EAA803B6F5}" dt="2020-04-12T01:25:09.060" v="707" actId="27636"/>
          <ac:spMkLst>
            <pc:docMk/>
            <pc:sldMk cId="3717861914" sldId="314"/>
            <ac:spMk id="2" creationId="{AD395A4F-7D00-CA46-94FE-9929F0C2133C}"/>
          </ac:spMkLst>
        </pc:spChg>
        <pc:spChg chg="add">
          <ac:chgData name="Velegrakis, I. (Yannis)" userId="4f35c71a-e81a-4f2c-8f83-d7dd3283ce80" providerId="ADAL" clId="{0EF2C871-2DE7-9143-8C22-78EAA803B6F5}" dt="2020-04-12T01:20:13.346" v="684"/>
          <ac:spMkLst>
            <pc:docMk/>
            <pc:sldMk cId="3717861914" sldId="314"/>
            <ac:spMk id="4" creationId="{5FB22ABB-AA47-2F41-97CF-18A2A0DA45E1}"/>
          </ac:spMkLst>
        </pc:spChg>
        <pc:grpChg chg="add mod">
          <ac:chgData name="Velegrakis, I. (Yannis)" userId="4f35c71a-e81a-4f2c-8f83-d7dd3283ce80" providerId="ADAL" clId="{0EF2C871-2DE7-9143-8C22-78EAA803B6F5}" dt="2020-04-12T01:20:13.346" v="684"/>
          <ac:grpSpMkLst>
            <pc:docMk/>
            <pc:sldMk cId="3717861914" sldId="314"/>
            <ac:grpSpMk id="3" creationId="{FA4D8E6A-5BEC-3A4F-A313-4FA3B24233A2}"/>
          </ac:grpSpMkLst>
        </pc:grpChg>
        <pc:picChg chg="add">
          <ac:chgData name="Velegrakis, I. (Yannis)" userId="4f35c71a-e81a-4f2c-8f83-d7dd3283ce80" providerId="ADAL" clId="{0EF2C871-2DE7-9143-8C22-78EAA803B6F5}" dt="2020-04-12T01:20:13.346" v="684"/>
          <ac:picMkLst>
            <pc:docMk/>
            <pc:sldMk cId="3717861914" sldId="314"/>
            <ac:picMk id="5" creationId="{7738ECBC-4B99-454D-AE5F-7AB78480D68E}"/>
          </ac:picMkLst>
        </pc:picChg>
      </pc:sldChg>
      <pc:sldChg chg="del">
        <pc:chgData name="Velegrakis, I. (Yannis)" userId="4f35c71a-e81a-4f2c-8f83-d7dd3283ce80" providerId="ADAL" clId="{0EF2C871-2DE7-9143-8C22-78EAA803B6F5}" dt="2020-04-12T00:01:41.996" v="59" actId="2696"/>
        <pc:sldMkLst>
          <pc:docMk/>
          <pc:sldMk cId="3358341326" sldId="332"/>
        </pc:sldMkLst>
      </pc:sldChg>
      <pc:sldChg chg="del">
        <pc:chgData name="Velegrakis, I. (Yannis)" userId="4f35c71a-e81a-4f2c-8f83-d7dd3283ce80" providerId="ADAL" clId="{0EF2C871-2DE7-9143-8C22-78EAA803B6F5}" dt="2020-04-12T00:01:42.006" v="60" actId="2696"/>
        <pc:sldMkLst>
          <pc:docMk/>
          <pc:sldMk cId="3066010826" sldId="333"/>
        </pc:sldMkLst>
      </pc:sldChg>
      <pc:sldChg chg="del">
        <pc:chgData name="Velegrakis, I. (Yannis)" userId="4f35c71a-e81a-4f2c-8f83-d7dd3283ce80" providerId="ADAL" clId="{0EF2C871-2DE7-9143-8C22-78EAA803B6F5}" dt="2020-04-12T00:01:42.017" v="61" actId="2696"/>
        <pc:sldMkLst>
          <pc:docMk/>
          <pc:sldMk cId="2640830865" sldId="334"/>
        </pc:sldMkLst>
      </pc:sldChg>
      <pc:sldChg chg="del">
        <pc:chgData name="Velegrakis, I. (Yannis)" userId="4f35c71a-e81a-4f2c-8f83-d7dd3283ce80" providerId="ADAL" clId="{0EF2C871-2DE7-9143-8C22-78EAA803B6F5}" dt="2020-04-12T00:01:42.035" v="62" actId="2696"/>
        <pc:sldMkLst>
          <pc:docMk/>
          <pc:sldMk cId="69211963" sldId="335"/>
        </pc:sldMkLst>
      </pc:sldChg>
      <pc:sldChg chg="del">
        <pc:chgData name="Velegrakis, I. (Yannis)" userId="4f35c71a-e81a-4f2c-8f83-d7dd3283ce80" providerId="ADAL" clId="{0EF2C871-2DE7-9143-8C22-78EAA803B6F5}" dt="2020-04-12T00:01:42.065" v="63" actId="2696"/>
        <pc:sldMkLst>
          <pc:docMk/>
          <pc:sldMk cId="2680243941" sldId="336"/>
        </pc:sldMkLst>
      </pc:sldChg>
      <pc:sldChg chg="del">
        <pc:chgData name="Velegrakis, I. (Yannis)" userId="4f35c71a-e81a-4f2c-8f83-d7dd3283ce80" providerId="ADAL" clId="{0EF2C871-2DE7-9143-8C22-78EAA803B6F5}" dt="2020-04-12T00:01:42.086" v="64" actId="2696"/>
        <pc:sldMkLst>
          <pc:docMk/>
          <pc:sldMk cId="686431327" sldId="337"/>
        </pc:sldMkLst>
      </pc:sldChg>
      <pc:sldChg chg="del">
        <pc:chgData name="Velegrakis, I. (Yannis)" userId="4f35c71a-e81a-4f2c-8f83-d7dd3283ce80" providerId="ADAL" clId="{0EF2C871-2DE7-9143-8C22-78EAA803B6F5}" dt="2020-04-12T00:01:41.755" v="52" actId="2696"/>
        <pc:sldMkLst>
          <pc:docMk/>
          <pc:sldMk cId="4058550284" sldId="344"/>
        </pc:sldMkLst>
      </pc:sldChg>
      <pc:sldChg chg="del">
        <pc:chgData name="Velegrakis, I. (Yannis)" userId="4f35c71a-e81a-4f2c-8f83-d7dd3283ce80" providerId="ADAL" clId="{0EF2C871-2DE7-9143-8C22-78EAA803B6F5}" dt="2020-04-12T00:01:41.790" v="53" actId="2696"/>
        <pc:sldMkLst>
          <pc:docMk/>
          <pc:sldMk cId="2316773655" sldId="345"/>
        </pc:sldMkLst>
      </pc:sldChg>
      <pc:sldChg chg="del">
        <pc:chgData name="Velegrakis, I. (Yannis)" userId="4f35c71a-e81a-4f2c-8f83-d7dd3283ce80" providerId="ADAL" clId="{0EF2C871-2DE7-9143-8C22-78EAA803B6F5}" dt="2020-04-12T00:01:41.840" v="54" actId="2696"/>
        <pc:sldMkLst>
          <pc:docMk/>
          <pc:sldMk cId="2651877552" sldId="346"/>
        </pc:sldMkLst>
      </pc:sldChg>
      <pc:sldChg chg="del">
        <pc:chgData name="Velegrakis, I. (Yannis)" userId="4f35c71a-e81a-4f2c-8f83-d7dd3283ce80" providerId="ADAL" clId="{0EF2C871-2DE7-9143-8C22-78EAA803B6F5}" dt="2020-04-12T00:01:41.893" v="55" actId="2696"/>
        <pc:sldMkLst>
          <pc:docMk/>
          <pc:sldMk cId="3545516917" sldId="347"/>
        </pc:sldMkLst>
      </pc:sldChg>
      <pc:sldChg chg="del">
        <pc:chgData name="Velegrakis, I. (Yannis)" userId="4f35c71a-e81a-4f2c-8f83-d7dd3283ce80" providerId="ADAL" clId="{0EF2C871-2DE7-9143-8C22-78EAA803B6F5}" dt="2020-04-12T00:01:41.957" v="56" actId="2696"/>
        <pc:sldMkLst>
          <pc:docMk/>
          <pc:sldMk cId="4085212375" sldId="348"/>
        </pc:sldMkLst>
      </pc:sldChg>
      <pc:sldChg chg="del">
        <pc:chgData name="Velegrakis, I. (Yannis)" userId="4f35c71a-e81a-4f2c-8f83-d7dd3283ce80" providerId="ADAL" clId="{0EF2C871-2DE7-9143-8C22-78EAA803B6F5}" dt="2020-04-12T00:01:41.978" v="57" actId="2696"/>
        <pc:sldMkLst>
          <pc:docMk/>
          <pc:sldMk cId="2927954493" sldId="349"/>
        </pc:sldMkLst>
      </pc:sldChg>
      <pc:sldChg chg="del">
        <pc:chgData name="Velegrakis, I. (Yannis)" userId="4f35c71a-e81a-4f2c-8f83-d7dd3283ce80" providerId="ADAL" clId="{0EF2C871-2DE7-9143-8C22-78EAA803B6F5}" dt="2020-04-12T00:01:41.986" v="58" actId="2696"/>
        <pc:sldMkLst>
          <pc:docMk/>
          <pc:sldMk cId="1419838800" sldId="350"/>
        </pc:sldMkLst>
      </pc:sldChg>
      <pc:sldChg chg="del">
        <pc:chgData name="Velegrakis, I. (Yannis)" userId="4f35c71a-e81a-4f2c-8f83-d7dd3283ce80" providerId="ADAL" clId="{0EF2C871-2DE7-9143-8C22-78EAA803B6F5}" dt="2020-04-12T00:01:42.119" v="65" actId="2696"/>
        <pc:sldMkLst>
          <pc:docMk/>
          <pc:sldMk cId="2260479993" sldId="351"/>
        </pc:sldMkLst>
      </pc:sldChg>
      <pc:sldChg chg="del">
        <pc:chgData name="Velegrakis, I. (Yannis)" userId="4f35c71a-e81a-4f2c-8f83-d7dd3283ce80" providerId="ADAL" clId="{0EF2C871-2DE7-9143-8C22-78EAA803B6F5}" dt="2020-04-12T00:01:42.269" v="76" actId="2696"/>
        <pc:sldMkLst>
          <pc:docMk/>
          <pc:sldMk cId="3456052944" sldId="352"/>
        </pc:sldMkLst>
      </pc:sldChg>
      <pc:sldChg chg="del">
        <pc:chgData name="Velegrakis, I. (Yannis)" userId="4f35c71a-e81a-4f2c-8f83-d7dd3283ce80" providerId="ADAL" clId="{0EF2C871-2DE7-9143-8C22-78EAA803B6F5}" dt="2020-04-12T00:01:42.275" v="77" actId="2696"/>
        <pc:sldMkLst>
          <pc:docMk/>
          <pc:sldMk cId="749847866" sldId="353"/>
        </pc:sldMkLst>
      </pc:sldChg>
      <pc:sldChg chg="del">
        <pc:chgData name="Velegrakis, I. (Yannis)" userId="4f35c71a-e81a-4f2c-8f83-d7dd3283ce80" providerId="ADAL" clId="{0EF2C871-2DE7-9143-8C22-78EAA803B6F5}" dt="2020-04-12T00:01:42.299" v="80" actId="2696"/>
        <pc:sldMkLst>
          <pc:docMk/>
          <pc:sldMk cId="3233876881" sldId="354"/>
        </pc:sldMkLst>
      </pc:sldChg>
      <pc:sldChg chg="del">
        <pc:chgData name="Velegrakis, I. (Yannis)" userId="4f35c71a-e81a-4f2c-8f83-d7dd3283ce80" providerId="ADAL" clId="{0EF2C871-2DE7-9143-8C22-78EAA803B6F5}" dt="2020-04-12T00:01:42.200" v="69" actId="2696"/>
        <pc:sldMkLst>
          <pc:docMk/>
          <pc:sldMk cId="744279705" sldId="355"/>
        </pc:sldMkLst>
      </pc:sldChg>
      <pc:sldChg chg="del">
        <pc:chgData name="Velegrakis, I. (Yannis)" userId="4f35c71a-e81a-4f2c-8f83-d7dd3283ce80" providerId="ADAL" clId="{0EF2C871-2DE7-9143-8C22-78EAA803B6F5}" dt="2020-04-12T00:01:42.215" v="70" actId="2696"/>
        <pc:sldMkLst>
          <pc:docMk/>
          <pc:sldMk cId="3676346887" sldId="356"/>
        </pc:sldMkLst>
      </pc:sldChg>
      <pc:sldChg chg="del">
        <pc:chgData name="Velegrakis, I. (Yannis)" userId="4f35c71a-e81a-4f2c-8f83-d7dd3283ce80" providerId="ADAL" clId="{0EF2C871-2DE7-9143-8C22-78EAA803B6F5}" dt="2020-04-12T00:01:42.242" v="73" actId="2696"/>
        <pc:sldMkLst>
          <pc:docMk/>
          <pc:sldMk cId="243420595" sldId="357"/>
        </pc:sldMkLst>
      </pc:sldChg>
      <pc:sldChg chg="del">
        <pc:chgData name="Velegrakis, I. (Yannis)" userId="4f35c71a-e81a-4f2c-8f83-d7dd3283ce80" providerId="ADAL" clId="{0EF2C871-2DE7-9143-8C22-78EAA803B6F5}" dt="2020-04-12T00:01:42.253" v="74" actId="2696"/>
        <pc:sldMkLst>
          <pc:docMk/>
          <pc:sldMk cId="2487221764" sldId="358"/>
        </pc:sldMkLst>
      </pc:sldChg>
      <pc:sldChg chg="del">
        <pc:chgData name="Velegrakis, I. (Yannis)" userId="4f35c71a-e81a-4f2c-8f83-d7dd3283ce80" providerId="ADAL" clId="{0EF2C871-2DE7-9143-8C22-78EAA803B6F5}" dt="2020-04-12T00:01:42.260" v="75" actId="2696"/>
        <pc:sldMkLst>
          <pc:docMk/>
          <pc:sldMk cId="863030261" sldId="359"/>
        </pc:sldMkLst>
      </pc:sldChg>
      <pc:sldChg chg="del">
        <pc:chgData name="Velegrakis, I. (Yannis)" userId="4f35c71a-e81a-4f2c-8f83-d7dd3283ce80" providerId="ADAL" clId="{0EF2C871-2DE7-9143-8C22-78EAA803B6F5}" dt="2020-04-12T00:01:42.227" v="72" actId="2696"/>
        <pc:sldMkLst>
          <pc:docMk/>
          <pc:sldMk cId="920180765" sldId="365"/>
        </pc:sldMkLst>
      </pc:sldChg>
      <pc:sldChg chg="del">
        <pc:chgData name="Velegrakis, I. (Yannis)" userId="4f35c71a-e81a-4f2c-8f83-d7dd3283ce80" providerId="ADAL" clId="{0EF2C871-2DE7-9143-8C22-78EAA803B6F5}" dt="2020-04-12T00:01:42.135" v="66" actId="2696"/>
        <pc:sldMkLst>
          <pc:docMk/>
          <pc:sldMk cId="3227509222" sldId="366"/>
        </pc:sldMkLst>
      </pc:sldChg>
      <pc:sldChg chg="del">
        <pc:chgData name="Velegrakis, I. (Yannis)" userId="4f35c71a-e81a-4f2c-8f83-d7dd3283ce80" providerId="ADAL" clId="{0EF2C871-2DE7-9143-8C22-78EAA803B6F5}" dt="2020-04-12T00:01:42.150" v="67" actId="2696"/>
        <pc:sldMkLst>
          <pc:docMk/>
          <pc:sldMk cId="1712907406" sldId="370"/>
        </pc:sldMkLst>
      </pc:sldChg>
      <pc:sldChg chg="del">
        <pc:chgData name="Velegrakis, I. (Yannis)" userId="4f35c71a-e81a-4f2c-8f83-d7dd3283ce80" providerId="ADAL" clId="{0EF2C871-2DE7-9143-8C22-78EAA803B6F5}" dt="2020-04-12T00:01:42.171" v="68" actId="2696"/>
        <pc:sldMkLst>
          <pc:docMk/>
          <pc:sldMk cId="226925473" sldId="371"/>
        </pc:sldMkLst>
      </pc:sldChg>
      <pc:sldChg chg="del">
        <pc:chgData name="Velegrakis, I. (Yannis)" userId="4f35c71a-e81a-4f2c-8f83-d7dd3283ce80" providerId="ADAL" clId="{0EF2C871-2DE7-9143-8C22-78EAA803B6F5}" dt="2020-04-12T00:01:42.283" v="78" actId="2696"/>
        <pc:sldMkLst>
          <pc:docMk/>
          <pc:sldMk cId="2798355006" sldId="375"/>
        </pc:sldMkLst>
      </pc:sldChg>
      <pc:sldChg chg="del">
        <pc:chgData name="Velegrakis, I. (Yannis)" userId="4f35c71a-e81a-4f2c-8f83-d7dd3283ce80" providerId="ADAL" clId="{0EF2C871-2DE7-9143-8C22-78EAA803B6F5}" dt="2020-04-12T00:01:42.292" v="79" actId="2696"/>
        <pc:sldMkLst>
          <pc:docMk/>
          <pc:sldMk cId="2843269320" sldId="376"/>
        </pc:sldMkLst>
      </pc:sldChg>
      <pc:sldChg chg="del">
        <pc:chgData name="Velegrakis, I. (Yannis)" userId="4f35c71a-e81a-4f2c-8f83-d7dd3283ce80" providerId="ADAL" clId="{0EF2C871-2DE7-9143-8C22-78EAA803B6F5}" dt="2020-04-12T00:01:41.739" v="51" actId="2696"/>
        <pc:sldMkLst>
          <pc:docMk/>
          <pc:sldMk cId="763155303" sldId="377"/>
        </pc:sldMkLst>
      </pc:sldChg>
      <pc:sldChg chg="del">
        <pc:chgData name="Velegrakis, I. (Yannis)" userId="4f35c71a-e81a-4f2c-8f83-d7dd3283ce80" providerId="ADAL" clId="{0EF2C871-2DE7-9143-8C22-78EAA803B6F5}" dt="2020-04-12T00:01:42.303" v="81" actId="2696"/>
        <pc:sldMkLst>
          <pc:docMk/>
          <pc:sldMk cId="2650251566" sldId="378"/>
        </pc:sldMkLst>
      </pc:sldChg>
      <pc:sldMasterChg chg="delSldLayout">
        <pc:chgData name="Velegrakis, I. (Yannis)" userId="4f35c71a-e81a-4f2c-8f83-d7dd3283ce80" providerId="ADAL" clId="{0EF2C871-2DE7-9143-8C22-78EAA803B6F5}" dt="2020-04-12T00:01:42.216" v="71" actId="2696"/>
        <pc:sldMasterMkLst>
          <pc:docMk/>
          <pc:sldMasterMk cId="902710529" sldId="2147483648"/>
        </pc:sldMasterMkLst>
        <pc:sldLayoutChg chg="del">
          <pc:chgData name="Velegrakis, I. (Yannis)" userId="4f35c71a-e81a-4f2c-8f83-d7dd3283ce80" providerId="ADAL" clId="{0EF2C871-2DE7-9143-8C22-78EAA803B6F5}" dt="2020-04-12T00:01:41.483" v="29" actId="2696"/>
          <pc:sldLayoutMkLst>
            <pc:docMk/>
            <pc:sldMasterMk cId="902710529" sldId="2147483648"/>
            <pc:sldLayoutMk cId="1532969158" sldId="2147483660"/>
          </pc:sldLayoutMkLst>
        </pc:sldLayoutChg>
        <pc:sldLayoutChg chg="del">
          <pc:chgData name="Velegrakis, I. (Yannis)" userId="4f35c71a-e81a-4f2c-8f83-d7dd3283ce80" providerId="ADAL" clId="{0EF2C871-2DE7-9143-8C22-78EAA803B6F5}" dt="2020-04-12T00:01:42.216" v="71" actId="2696"/>
          <pc:sldLayoutMkLst>
            <pc:docMk/>
            <pc:sldMasterMk cId="902710529" sldId="2147483648"/>
            <pc:sldLayoutMk cId="3991041962" sldId="2147483662"/>
          </pc:sldLayoutMkLst>
        </pc:sldLayoutChg>
      </pc:sldMasterChg>
    </pc:docChg>
  </pc:docChgLst>
  <pc:docChgLst>
    <pc:chgData name="Velegrakis, I. (Yannis)" userId="4f35c71a-e81a-4f2c-8f83-d7dd3283ce80" providerId="ADAL" clId="{966077C7-D56F-BC4E-8E4B-D388C1F5C3CE}"/>
    <pc:docChg chg="undo custSel addSld delSld modSld sldOrd">
      <pc:chgData name="Velegrakis, I. (Yannis)" userId="4f35c71a-e81a-4f2c-8f83-d7dd3283ce80" providerId="ADAL" clId="{966077C7-D56F-BC4E-8E4B-D388C1F5C3CE}" dt="2020-04-13T11:04:06.553" v="733"/>
      <pc:docMkLst>
        <pc:docMk/>
      </pc:docMkLst>
      <pc:sldChg chg="modSp">
        <pc:chgData name="Velegrakis, I. (Yannis)" userId="4f35c71a-e81a-4f2c-8f83-d7dd3283ce80" providerId="ADAL" clId="{966077C7-D56F-BC4E-8E4B-D388C1F5C3CE}" dt="2020-04-12T23:17:20.980" v="147" actId="20577"/>
        <pc:sldMkLst>
          <pc:docMk/>
          <pc:sldMk cId="1715568721" sldId="256"/>
        </pc:sldMkLst>
        <pc:spChg chg="mod">
          <ac:chgData name="Velegrakis, I. (Yannis)" userId="4f35c71a-e81a-4f2c-8f83-d7dd3283ce80" providerId="ADAL" clId="{966077C7-D56F-BC4E-8E4B-D388C1F5C3CE}" dt="2020-04-12T23:17:20.980" v="147" actId="20577"/>
          <ac:spMkLst>
            <pc:docMk/>
            <pc:sldMk cId="1715568721" sldId="256"/>
            <ac:spMk id="6" creationId="{B95150EB-C963-4057-9C23-EDF2C9EC6773}"/>
          </ac:spMkLst>
        </pc:spChg>
      </pc:sldChg>
      <pc:sldChg chg="del">
        <pc:chgData name="Velegrakis, I. (Yannis)" userId="4f35c71a-e81a-4f2c-8f83-d7dd3283ce80" providerId="ADAL" clId="{966077C7-D56F-BC4E-8E4B-D388C1F5C3CE}" dt="2020-04-12T23:17:02.975" v="33" actId="2696"/>
        <pc:sldMkLst>
          <pc:docMk/>
          <pc:sldMk cId="3904118461" sldId="258"/>
        </pc:sldMkLst>
      </pc:sldChg>
      <pc:sldChg chg="del">
        <pc:chgData name="Velegrakis, I. (Yannis)" userId="4f35c71a-e81a-4f2c-8f83-d7dd3283ce80" providerId="ADAL" clId="{966077C7-D56F-BC4E-8E4B-D388C1F5C3CE}" dt="2020-04-12T23:17:02.991" v="34" actId="2696"/>
        <pc:sldMkLst>
          <pc:docMk/>
          <pc:sldMk cId="3445662485" sldId="259"/>
        </pc:sldMkLst>
      </pc:sldChg>
      <pc:sldChg chg="del">
        <pc:chgData name="Velegrakis, I. (Yannis)" userId="4f35c71a-e81a-4f2c-8f83-d7dd3283ce80" providerId="ADAL" clId="{966077C7-D56F-BC4E-8E4B-D388C1F5C3CE}" dt="2020-04-12T23:17:03.007" v="35" actId="2696"/>
        <pc:sldMkLst>
          <pc:docMk/>
          <pc:sldMk cId="2066443839" sldId="260"/>
        </pc:sldMkLst>
      </pc:sldChg>
      <pc:sldChg chg="del">
        <pc:chgData name="Velegrakis, I. (Yannis)" userId="4f35c71a-e81a-4f2c-8f83-d7dd3283ce80" providerId="ADAL" clId="{966077C7-D56F-BC4E-8E4B-D388C1F5C3CE}" dt="2020-04-12T23:17:03.023" v="36" actId="2696"/>
        <pc:sldMkLst>
          <pc:docMk/>
          <pc:sldMk cId="2538450201" sldId="261"/>
        </pc:sldMkLst>
      </pc:sldChg>
      <pc:sldChg chg="del">
        <pc:chgData name="Velegrakis, I. (Yannis)" userId="4f35c71a-e81a-4f2c-8f83-d7dd3283ce80" providerId="ADAL" clId="{966077C7-D56F-BC4E-8E4B-D388C1F5C3CE}" dt="2020-04-12T23:17:03.039" v="37" actId="2696"/>
        <pc:sldMkLst>
          <pc:docMk/>
          <pc:sldMk cId="714758790" sldId="262"/>
        </pc:sldMkLst>
      </pc:sldChg>
      <pc:sldChg chg="del">
        <pc:chgData name="Velegrakis, I. (Yannis)" userId="4f35c71a-e81a-4f2c-8f83-d7dd3283ce80" providerId="ADAL" clId="{966077C7-D56F-BC4E-8E4B-D388C1F5C3CE}" dt="2020-04-12T23:17:03.060" v="38" actId="2696"/>
        <pc:sldMkLst>
          <pc:docMk/>
          <pc:sldMk cId="459034597" sldId="263"/>
        </pc:sldMkLst>
      </pc:sldChg>
      <pc:sldChg chg="del">
        <pc:chgData name="Velegrakis, I. (Yannis)" userId="4f35c71a-e81a-4f2c-8f83-d7dd3283ce80" providerId="ADAL" clId="{966077C7-D56F-BC4E-8E4B-D388C1F5C3CE}" dt="2020-04-12T23:17:03.088" v="39" actId="2696"/>
        <pc:sldMkLst>
          <pc:docMk/>
          <pc:sldMk cId="3157103879" sldId="264"/>
        </pc:sldMkLst>
      </pc:sldChg>
      <pc:sldChg chg="del">
        <pc:chgData name="Velegrakis, I. (Yannis)" userId="4f35c71a-e81a-4f2c-8f83-d7dd3283ce80" providerId="ADAL" clId="{966077C7-D56F-BC4E-8E4B-D388C1F5C3CE}" dt="2020-04-12T23:17:03.116" v="40" actId="2696"/>
        <pc:sldMkLst>
          <pc:docMk/>
          <pc:sldMk cId="605895873" sldId="265"/>
        </pc:sldMkLst>
      </pc:sldChg>
      <pc:sldChg chg="del">
        <pc:chgData name="Velegrakis, I. (Yannis)" userId="4f35c71a-e81a-4f2c-8f83-d7dd3283ce80" providerId="ADAL" clId="{966077C7-D56F-BC4E-8E4B-D388C1F5C3CE}" dt="2020-04-12T23:17:02.567" v="1" actId="2696"/>
        <pc:sldMkLst>
          <pc:docMk/>
          <pc:sldMk cId="1465210605" sldId="266"/>
        </pc:sldMkLst>
      </pc:sldChg>
      <pc:sldChg chg="del">
        <pc:chgData name="Velegrakis, I. (Yannis)" userId="4f35c71a-e81a-4f2c-8f83-d7dd3283ce80" providerId="ADAL" clId="{966077C7-D56F-BC4E-8E4B-D388C1F5C3CE}" dt="2020-04-12T23:17:02.577" v="2" actId="2696"/>
        <pc:sldMkLst>
          <pc:docMk/>
          <pc:sldMk cId="749286207" sldId="267"/>
        </pc:sldMkLst>
      </pc:sldChg>
      <pc:sldChg chg="del">
        <pc:chgData name="Velegrakis, I. (Yannis)" userId="4f35c71a-e81a-4f2c-8f83-d7dd3283ce80" providerId="ADAL" clId="{966077C7-D56F-BC4E-8E4B-D388C1F5C3CE}" dt="2020-04-12T23:17:02.592" v="3" actId="2696"/>
        <pc:sldMkLst>
          <pc:docMk/>
          <pc:sldMk cId="1837442444" sldId="268"/>
        </pc:sldMkLst>
      </pc:sldChg>
      <pc:sldChg chg="del">
        <pc:chgData name="Velegrakis, I. (Yannis)" userId="4f35c71a-e81a-4f2c-8f83-d7dd3283ce80" providerId="ADAL" clId="{966077C7-D56F-BC4E-8E4B-D388C1F5C3CE}" dt="2020-04-12T23:17:02.606" v="4" actId="2696"/>
        <pc:sldMkLst>
          <pc:docMk/>
          <pc:sldMk cId="630051584" sldId="269"/>
        </pc:sldMkLst>
      </pc:sldChg>
      <pc:sldChg chg="del">
        <pc:chgData name="Velegrakis, I. (Yannis)" userId="4f35c71a-e81a-4f2c-8f83-d7dd3283ce80" providerId="ADAL" clId="{966077C7-D56F-BC4E-8E4B-D388C1F5C3CE}" dt="2020-04-12T23:17:02.617" v="5" actId="2696"/>
        <pc:sldMkLst>
          <pc:docMk/>
          <pc:sldMk cId="1353043907" sldId="270"/>
        </pc:sldMkLst>
      </pc:sldChg>
      <pc:sldChg chg="del">
        <pc:chgData name="Velegrakis, I. (Yannis)" userId="4f35c71a-e81a-4f2c-8f83-d7dd3283ce80" providerId="ADAL" clId="{966077C7-D56F-BC4E-8E4B-D388C1F5C3CE}" dt="2020-04-12T23:17:02.627" v="6" actId="2696"/>
        <pc:sldMkLst>
          <pc:docMk/>
          <pc:sldMk cId="3704635990" sldId="271"/>
        </pc:sldMkLst>
      </pc:sldChg>
      <pc:sldChg chg="del">
        <pc:chgData name="Velegrakis, I. (Yannis)" userId="4f35c71a-e81a-4f2c-8f83-d7dd3283ce80" providerId="ADAL" clId="{966077C7-D56F-BC4E-8E4B-D388C1F5C3CE}" dt="2020-04-12T23:17:02.639" v="7" actId="2696"/>
        <pc:sldMkLst>
          <pc:docMk/>
          <pc:sldMk cId="3294703267" sldId="272"/>
        </pc:sldMkLst>
      </pc:sldChg>
      <pc:sldChg chg="del">
        <pc:chgData name="Velegrakis, I. (Yannis)" userId="4f35c71a-e81a-4f2c-8f83-d7dd3283ce80" providerId="ADAL" clId="{966077C7-D56F-BC4E-8E4B-D388C1F5C3CE}" dt="2020-04-12T23:17:03.273" v="48" actId="2696"/>
        <pc:sldMkLst>
          <pc:docMk/>
          <pc:sldMk cId="1062066603" sldId="273"/>
        </pc:sldMkLst>
      </pc:sldChg>
      <pc:sldChg chg="del">
        <pc:chgData name="Velegrakis, I. (Yannis)" userId="4f35c71a-e81a-4f2c-8f83-d7dd3283ce80" providerId="ADAL" clId="{966077C7-D56F-BC4E-8E4B-D388C1F5C3CE}" dt="2020-04-12T23:17:03.287" v="49" actId="2696"/>
        <pc:sldMkLst>
          <pc:docMk/>
          <pc:sldMk cId="111731815" sldId="274"/>
        </pc:sldMkLst>
      </pc:sldChg>
      <pc:sldChg chg="del">
        <pc:chgData name="Velegrakis, I. (Yannis)" userId="4f35c71a-e81a-4f2c-8f83-d7dd3283ce80" providerId="ADAL" clId="{966077C7-D56F-BC4E-8E4B-D388C1F5C3CE}" dt="2020-04-12T23:17:03.307" v="50" actId="2696"/>
        <pc:sldMkLst>
          <pc:docMk/>
          <pc:sldMk cId="2310348096" sldId="275"/>
        </pc:sldMkLst>
      </pc:sldChg>
      <pc:sldChg chg="del">
        <pc:chgData name="Velegrakis, I. (Yannis)" userId="4f35c71a-e81a-4f2c-8f83-d7dd3283ce80" providerId="ADAL" clId="{966077C7-D56F-BC4E-8E4B-D388C1F5C3CE}" dt="2020-04-12T23:17:03.327" v="51" actId="2696"/>
        <pc:sldMkLst>
          <pc:docMk/>
          <pc:sldMk cId="441410509" sldId="276"/>
        </pc:sldMkLst>
      </pc:sldChg>
      <pc:sldChg chg="del">
        <pc:chgData name="Velegrakis, I. (Yannis)" userId="4f35c71a-e81a-4f2c-8f83-d7dd3283ce80" providerId="ADAL" clId="{966077C7-D56F-BC4E-8E4B-D388C1F5C3CE}" dt="2020-04-12T23:17:03.344" v="52" actId="2696"/>
        <pc:sldMkLst>
          <pc:docMk/>
          <pc:sldMk cId="3265707575" sldId="277"/>
        </pc:sldMkLst>
      </pc:sldChg>
      <pc:sldChg chg="del">
        <pc:chgData name="Velegrakis, I. (Yannis)" userId="4f35c71a-e81a-4f2c-8f83-d7dd3283ce80" providerId="ADAL" clId="{966077C7-D56F-BC4E-8E4B-D388C1F5C3CE}" dt="2020-04-12T23:17:03.356" v="53" actId="2696"/>
        <pc:sldMkLst>
          <pc:docMk/>
          <pc:sldMk cId="2466260395" sldId="278"/>
        </pc:sldMkLst>
      </pc:sldChg>
      <pc:sldChg chg="del">
        <pc:chgData name="Velegrakis, I. (Yannis)" userId="4f35c71a-e81a-4f2c-8f83-d7dd3283ce80" providerId="ADAL" clId="{966077C7-D56F-BC4E-8E4B-D388C1F5C3CE}" dt="2020-04-12T23:17:03.370" v="54" actId="2696"/>
        <pc:sldMkLst>
          <pc:docMk/>
          <pc:sldMk cId="1821133293" sldId="279"/>
        </pc:sldMkLst>
      </pc:sldChg>
      <pc:sldChg chg="del">
        <pc:chgData name="Velegrakis, I. (Yannis)" userId="4f35c71a-e81a-4f2c-8f83-d7dd3283ce80" providerId="ADAL" clId="{966077C7-D56F-BC4E-8E4B-D388C1F5C3CE}" dt="2020-04-12T23:17:03.383" v="55" actId="2696"/>
        <pc:sldMkLst>
          <pc:docMk/>
          <pc:sldMk cId="808007869" sldId="280"/>
        </pc:sldMkLst>
      </pc:sldChg>
      <pc:sldChg chg="del">
        <pc:chgData name="Velegrakis, I. (Yannis)" userId="4f35c71a-e81a-4f2c-8f83-d7dd3283ce80" providerId="ADAL" clId="{966077C7-D56F-BC4E-8E4B-D388C1F5C3CE}" dt="2020-04-12T23:17:03.398" v="56" actId="2696"/>
        <pc:sldMkLst>
          <pc:docMk/>
          <pc:sldMk cId="2411683897" sldId="281"/>
        </pc:sldMkLst>
      </pc:sldChg>
      <pc:sldChg chg="del">
        <pc:chgData name="Velegrakis, I. (Yannis)" userId="4f35c71a-e81a-4f2c-8f83-d7dd3283ce80" providerId="ADAL" clId="{966077C7-D56F-BC4E-8E4B-D388C1F5C3CE}" dt="2020-04-12T23:17:03.424" v="57" actId="2696"/>
        <pc:sldMkLst>
          <pc:docMk/>
          <pc:sldMk cId="1202870921" sldId="282"/>
        </pc:sldMkLst>
      </pc:sldChg>
      <pc:sldChg chg="del">
        <pc:chgData name="Velegrakis, I. (Yannis)" userId="4f35c71a-e81a-4f2c-8f83-d7dd3283ce80" providerId="ADAL" clId="{966077C7-D56F-BC4E-8E4B-D388C1F5C3CE}" dt="2020-04-12T23:17:04.186" v="86" actId="2696"/>
        <pc:sldMkLst>
          <pc:docMk/>
          <pc:sldMk cId="522770237" sldId="283"/>
        </pc:sldMkLst>
      </pc:sldChg>
      <pc:sldChg chg="del">
        <pc:chgData name="Velegrakis, I. (Yannis)" userId="4f35c71a-e81a-4f2c-8f83-d7dd3283ce80" providerId="ADAL" clId="{966077C7-D56F-BC4E-8E4B-D388C1F5C3CE}" dt="2020-04-12T23:17:04.148" v="82" actId="2696"/>
        <pc:sldMkLst>
          <pc:docMk/>
          <pc:sldMk cId="3518607828" sldId="285"/>
        </pc:sldMkLst>
      </pc:sldChg>
      <pc:sldChg chg="del">
        <pc:chgData name="Velegrakis, I. (Yannis)" userId="4f35c71a-e81a-4f2c-8f83-d7dd3283ce80" providerId="ADAL" clId="{966077C7-D56F-BC4E-8E4B-D388C1F5C3CE}" dt="2020-04-12T23:17:04.157" v="83" actId="2696"/>
        <pc:sldMkLst>
          <pc:docMk/>
          <pc:sldMk cId="1236343224" sldId="286"/>
        </pc:sldMkLst>
      </pc:sldChg>
      <pc:sldChg chg="del">
        <pc:chgData name="Velegrakis, I. (Yannis)" userId="4f35c71a-e81a-4f2c-8f83-d7dd3283ce80" providerId="ADAL" clId="{966077C7-D56F-BC4E-8E4B-D388C1F5C3CE}" dt="2020-04-12T23:17:04.351" v="89" actId="2696"/>
        <pc:sldMkLst>
          <pc:docMk/>
          <pc:sldMk cId="1369742062" sldId="288"/>
        </pc:sldMkLst>
      </pc:sldChg>
      <pc:sldChg chg="del">
        <pc:chgData name="Velegrakis, I. (Yannis)" userId="4f35c71a-e81a-4f2c-8f83-d7dd3283ce80" providerId="ADAL" clId="{966077C7-D56F-BC4E-8E4B-D388C1F5C3CE}" dt="2020-04-12T23:17:04.330" v="88" actId="2696"/>
        <pc:sldMkLst>
          <pc:docMk/>
          <pc:sldMk cId="1670195000" sldId="289"/>
        </pc:sldMkLst>
      </pc:sldChg>
      <pc:sldChg chg="del">
        <pc:chgData name="Velegrakis, I. (Yannis)" userId="4f35c71a-e81a-4f2c-8f83-d7dd3283ce80" providerId="ADAL" clId="{966077C7-D56F-BC4E-8E4B-D388C1F5C3CE}" dt="2020-04-12T23:17:04.365" v="91" actId="2696"/>
        <pc:sldMkLst>
          <pc:docMk/>
          <pc:sldMk cId="2702005446" sldId="290"/>
        </pc:sldMkLst>
      </pc:sldChg>
      <pc:sldChg chg="del">
        <pc:chgData name="Velegrakis, I. (Yannis)" userId="4f35c71a-e81a-4f2c-8f83-d7dd3283ce80" providerId="ADAL" clId="{966077C7-D56F-BC4E-8E4B-D388C1F5C3CE}" dt="2020-04-12T23:17:04.376" v="92" actId="2696"/>
        <pc:sldMkLst>
          <pc:docMk/>
          <pc:sldMk cId="288617249" sldId="291"/>
        </pc:sldMkLst>
      </pc:sldChg>
      <pc:sldChg chg="del">
        <pc:chgData name="Velegrakis, I. (Yannis)" userId="4f35c71a-e81a-4f2c-8f83-d7dd3283ce80" providerId="ADAL" clId="{966077C7-D56F-BC4E-8E4B-D388C1F5C3CE}" dt="2020-04-12T23:17:04.390" v="93" actId="2696"/>
        <pc:sldMkLst>
          <pc:docMk/>
          <pc:sldMk cId="2146849007" sldId="292"/>
        </pc:sldMkLst>
      </pc:sldChg>
      <pc:sldChg chg="del">
        <pc:chgData name="Velegrakis, I. (Yannis)" userId="4f35c71a-e81a-4f2c-8f83-d7dd3283ce80" providerId="ADAL" clId="{966077C7-D56F-BC4E-8E4B-D388C1F5C3CE}" dt="2020-04-12T23:17:04.425" v="94" actId="2696"/>
        <pc:sldMkLst>
          <pc:docMk/>
          <pc:sldMk cId="1451993163" sldId="293"/>
        </pc:sldMkLst>
      </pc:sldChg>
      <pc:sldChg chg="del">
        <pc:chgData name="Velegrakis, I. (Yannis)" userId="4f35c71a-e81a-4f2c-8f83-d7dd3283ce80" providerId="ADAL" clId="{966077C7-D56F-BC4E-8E4B-D388C1F5C3CE}" dt="2020-04-12T23:17:04.436" v="95" actId="2696"/>
        <pc:sldMkLst>
          <pc:docMk/>
          <pc:sldMk cId="2815340397" sldId="294"/>
        </pc:sldMkLst>
      </pc:sldChg>
      <pc:sldChg chg="del">
        <pc:chgData name="Velegrakis, I. (Yannis)" userId="4f35c71a-e81a-4f2c-8f83-d7dd3283ce80" providerId="ADAL" clId="{966077C7-D56F-BC4E-8E4B-D388C1F5C3CE}" dt="2020-04-12T23:17:04.462" v="97" actId="2696"/>
        <pc:sldMkLst>
          <pc:docMk/>
          <pc:sldMk cId="265505181" sldId="295"/>
        </pc:sldMkLst>
      </pc:sldChg>
      <pc:sldChg chg="del">
        <pc:chgData name="Velegrakis, I. (Yannis)" userId="4f35c71a-e81a-4f2c-8f83-d7dd3283ce80" providerId="ADAL" clId="{966077C7-D56F-BC4E-8E4B-D388C1F5C3CE}" dt="2020-04-12T23:17:04.446" v="96" actId="2696"/>
        <pc:sldMkLst>
          <pc:docMk/>
          <pc:sldMk cId="2587326176" sldId="299"/>
        </pc:sldMkLst>
      </pc:sldChg>
      <pc:sldChg chg="del">
        <pc:chgData name="Velegrakis, I. (Yannis)" userId="4f35c71a-e81a-4f2c-8f83-d7dd3283ce80" providerId="ADAL" clId="{966077C7-D56F-BC4E-8E4B-D388C1F5C3CE}" dt="2020-04-12T23:17:04.484" v="99" actId="2696"/>
        <pc:sldMkLst>
          <pc:docMk/>
          <pc:sldMk cId="2750745282" sldId="316"/>
        </pc:sldMkLst>
      </pc:sldChg>
      <pc:sldChg chg="del">
        <pc:chgData name="Velegrakis, I. (Yannis)" userId="4f35c71a-e81a-4f2c-8f83-d7dd3283ce80" providerId="ADAL" clId="{966077C7-D56F-BC4E-8E4B-D388C1F5C3CE}" dt="2020-04-12T23:17:04.490" v="100" actId="2696"/>
        <pc:sldMkLst>
          <pc:docMk/>
          <pc:sldMk cId="2750825995" sldId="317"/>
        </pc:sldMkLst>
      </pc:sldChg>
      <pc:sldChg chg="del">
        <pc:chgData name="Velegrakis, I. (Yannis)" userId="4f35c71a-e81a-4f2c-8f83-d7dd3283ce80" providerId="ADAL" clId="{966077C7-D56F-BC4E-8E4B-D388C1F5C3CE}" dt="2020-04-12T23:17:04.503" v="101" actId="2696"/>
        <pc:sldMkLst>
          <pc:docMk/>
          <pc:sldMk cId="2076236304" sldId="318"/>
        </pc:sldMkLst>
      </pc:sldChg>
      <pc:sldChg chg="del">
        <pc:chgData name="Velegrakis, I. (Yannis)" userId="4f35c71a-e81a-4f2c-8f83-d7dd3283ce80" providerId="ADAL" clId="{966077C7-D56F-BC4E-8E4B-D388C1F5C3CE}" dt="2020-04-12T23:17:02.673" v="10" actId="2696"/>
        <pc:sldMkLst>
          <pc:docMk/>
          <pc:sldMk cId="3274959091" sldId="319"/>
        </pc:sldMkLst>
      </pc:sldChg>
      <pc:sldChg chg="del">
        <pc:chgData name="Velegrakis, I. (Yannis)" userId="4f35c71a-e81a-4f2c-8f83-d7dd3283ce80" providerId="ADAL" clId="{966077C7-D56F-BC4E-8E4B-D388C1F5C3CE}" dt="2020-04-12T23:17:04.601" v="103" actId="2696"/>
        <pc:sldMkLst>
          <pc:docMk/>
          <pc:sldMk cId="982705929" sldId="320"/>
        </pc:sldMkLst>
      </pc:sldChg>
      <pc:sldChg chg="del">
        <pc:chgData name="Velegrakis, I. (Yannis)" userId="4f35c71a-e81a-4f2c-8f83-d7dd3283ce80" providerId="ADAL" clId="{966077C7-D56F-BC4E-8E4B-D388C1F5C3CE}" dt="2020-04-12T23:17:04.661" v="104" actId="2696"/>
        <pc:sldMkLst>
          <pc:docMk/>
          <pc:sldMk cId="2628416116" sldId="321"/>
        </pc:sldMkLst>
      </pc:sldChg>
      <pc:sldChg chg="del">
        <pc:chgData name="Velegrakis, I. (Yannis)" userId="4f35c71a-e81a-4f2c-8f83-d7dd3283ce80" providerId="ADAL" clId="{966077C7-D56F-BC4E-8E4B-D388C1F5C3CE}" dt="2020-04-12T23:17:04.701" v="105" actId="2696"/>
        <pc:sldMkLst>
          <pc:docMk/>
          <pc:sldMk cId="3956098634" sldId="322"/>
        </pc:sldMkLst>
      </pc:sldChg>
      <pc:sldChg chg="del">
        <pc:chgData name="Velegrakis, I. (Yannis)" userId="4f35c71a-e81a-4f2c-8f83-d7dd3283ce80" providerId="ADAL" clId="{966077C7-D56F-BC4E-8E4B-D388C1F5C3CE}" dt="2020-04-12T23:17:04.740" v="106" actId="2696"/>
        <pc:sldMkLst>
          <pc:docMk/>
          <pc:sldMk cId="1627981349" sldId="323"/>
        </pc:sldMkLst>
      </pc:sldChg>
      <pc:sldChg chg="del">
        <pc:chgData name="Velegrakis, I. (Yannis)" userId="4f35c71a-e81a-4f2c-8f83-d7dd3283ce80" providerId="ADAL" clId="{966077C7-D56F-BC4E-8E4B-D388C1F5C3CE}" dt="2020-04-12T23:17:04.750" v="107" actId="2696"/>
        <pc:sldMkLst>
          <pc:docMk/>
          <pc:sldMk cId="3820672704" sldId="324"/>
        </pc:sldMkLst>
      </pc:sldChg>
      <pc:sldChg chg="del">
        <pc:chgData name="Velegrakis, I. (Yannis)" userId="4f35c71a-e81a-4f2c-8f83-d7dd3283ce80" providerId="ADAL" clId="{966077C7-D56F-BC4E-8E4B-D388C1F5C3CE}" dt="2020-04-12T23:17:04.759" v="108" actId="2696"/>
        <pc:sldMkLst>
          <pc:docMk/>
          <pc:sldMk cId="539902946" sldId="326"/>
        </pc:sldMkLst>
      </pc:sldChg>
      <pc:sldChg chg="del">
        <pc:chgData name="Velegrakis, I. (Yannis)" userId="4f35c71a-e81a-4f2c-8f83-d7dd3283ce80" providerId="ADAL" clId="{966077C7-D56F-BC4E-8E4B-D388C1F5C3CE}" dt="2020-04-12T23:17:04.794" v="111" actId="2696"/>
        <pc:sldMkLst>
          <pc:docMk/>
          <pc:sldMk cId="1134134646" sldId="327"/>
        </pc:sldMkLst>
      </pc:sldChg>
      <pc:sldChg chg="del">
        <pc:chgData name="Velegrakis, I. (Yannis)" userId="4f35c71a-e81a-4f2c-8f83-d7dd3283ce80" providerId="ADAL" clId="{966077C7-D56F-BC4E-8E4B-D388C1F5C3CE}" dt="2020-04-12T23:17:04.778" v="110" actId="2696"/>
        <pc:sldMkLst>
          <pc:docMk/>
          <pc:sldMk cId="88354369" sldId="332"/>
        </pc:sldMkLst>
      </pc:sldChg>
      <pc:sldChg chg="del">
        <pc:chgData name="Velegrakis, I. (Yannis)" userId="4f35c71a-e81a-4f2c-8f83-d7dd3283ce80" providerId="ADAL" clId="{966077C7-D56F-BC4E-8E4B-D388C1F5C3CE}" dt="2020-04-12T23:17:02.684" v="11" actId="2696"/>
        <pc:sldMkLst>
          <pc:docMk/>
          <pc:sldMk cId="3197324343" sldId="335"/>
        </pc:sldMkLst>
      </pc:sldChg>
      <pc:sldChg chg="del">
        <pc:chgData name="Velegrakis, I. (Yannis)" userId="4f35c71a-e81a-4f2c-8f83-d7dd3283ce80" providerId="ADAL" clId="{966077C7-D56F-BC4E-8E4B-D388C1F5C3CE}" dt="2020-04-12T23:17:02.693" v="12" actId="2696"/>
        <pc:sldMkLst>
          <pc:docMk/>
          <pc:sldMk cId="166135173" sldId="336"/>
        </pc:sldMkLst>
      </pc:sldChg>
      <pc:sldChg chg="del">
        <pc:chgData name="Velegrakis, I. (Yannis)" userId="4f35c71a-e81a-4f2c-8f83-d7dd3283ce80" providerId="ADAL" clId="{966077C7-D56F-BC4E-8E4B-D388C1F5C3CE}" dt="2020-04-12T23:17:02.704" v="13" actId="2696"/>
        <pc:sldMkLst>
          <pc:docMk/>
          <pc:sldMk cId="436323484" sldId="337"/>
        </pc:sldMkLst>
      </pc:sldChg>
      <pc:sldChg chg="del">
        <pc:chgData name="Velegrakis, I. (Yannis)" userId="4f35c71a-e81a-4f2c-8f83-d7dd3283ce80" providerId="ADAL" clId="{966077C7-D56F-BC4E-8E4B-D388C1F5C3CE}" dt="2020-04-12T23:17:02.715" v="14" actId="2696"/>
        <pc:sldMkLst>
          <pc:docMk/>
          <pc:sldMk cId="1499061645" sldId="338"/>
        </pc:sldMkLst>
      </pc:sldChg>
      <pc:sldChg chg="del">
        <pc:chgData name="Velegrakis, I. (Yannis)" userId="4f35c71a-e81a-4f2c-8f83-d7dd3283ce80" providerId="ADAL" clId="{966077C7-D56F-BC4E-8E4B-D388C1F5C3CE}" dt="2020-04-12T23:17:02.725" v="15" actId="2696"/>
        <pc:sldMkLst>
          <pc:docMk/>
          <pc:sldMk cId="2092423375" sldId="339"/>
        </pc:sldMkLst>
      </pc:sldChg>
      <pc:sldChg chg="del">
        <pc:chgData name="Velegrakis, I. (Yannis)" userId="4f35c71a-e81a-4f2c-8f83-d7dd3283ce80" providerId="ADAL" clId="{966077C7-D56F-BC4E-8E4B-D388C1F5C3CE}" dt="2020-04-12T23:17:04.806" v="112" actId="2696"/>
        <pc:sldMkLst>
          <pc:docMk/>
          <pc:sldMk cId="79461435" sldId="342"/>
        </pc:sldMkLst>
      </pc:sldChg>
      <pc:sldChg chg="del">
        <pc:chgData name="Velegrakis, I. (Yannis)" userId="4f35c71a-e81a-4f2c-8f83-d7dd3283ce80" providerId="ADAL" clId="{966077C7-D56F-BC4E-8E4B-D388C1F5C3CE}" dt="2020-04-12T23:17:04.818" v="113" actId="2696"/>
        <pc:sldMkLst>
          <pc:docMk/>
          <pc:sldMk cId="34200421" sldId="343"/>
        </pc:sldMkLst>
      </pc:sldChg>
      <pc:sldChg chg="del">
        <pc:chgData name="Velegrakis, I. (Yannis)" userId="4f35c71a-e81a-4f2c-8f83-d7dd3283ce80" providerId="ADAL" clId="{966077C7-D56F-BC4E-8E4B-D388C1F5C3CE}" dt="2020-04-12T23:17:04.827" v="114" actId="2696"/>
        <pc:sldMkLst>
          <pc:docMk/>
          <pc:sldMk cId="187339509" sldId="344"/>
        </pc:sldMkLst>
      </pc:sldChg>
      <pc:sldChg chg="del">
        <pc:chgData name="Velegrakis, I. (Yannis)" userId="4f35c71a-e81a-4f2c-8f83-d7dd3283ce80" providerId="ADAL" clId="{966077C7-D56F-BC4E-8E4B-D388C1F5C3CE}" dt="2020-04-12T23:17:02.748" v="17" actId="2696"/>
        <pc:sldMkLst>
          <pc:docMk/>
          <pc:sldMk cId="3465882574" sldId="345"/>
        </pc:sldMkLst>
      </pc:sldChg>
      <pc:sldChg chg="del">
        <pc:chgData name="Velegrakis, I. (Yannis)" userId="4f35c71a-e81a-4f2c-8f83-d7dd3283ce80" providerId="ADAL" clId="{966077C7-D56F-BC4E-8E4B-D388C1F5C3CE}" dt="2020-04-12T23:17:02.759" v="18" actId="2696"/>
        <pc:sldMkLst>
          <pc:docMk/>
          <pc:sldMk cId="842830902" sldId="346"/>
        </pc:sldMkLst>
      </pc:sldChg>
      <pc:sldChg chg="del">
        <pc:chgData name="Velegrakis, I. (Yannis)" userId="4f35c71a-e81a-4f2c-8f83-d7dd3283ce80" providerId="ADAL" clId="{966077C7-D56F-BC4E-8E4B-D388C1F5C3CE}" dt="2020-04-12T23:17:02.769" v="20" actId="2696"/>
        <pc:sldMkLst>
          <pc:docMk/>
          <pc:sldMk cId="3066555352" sldId="347"/>
        </pc:sldMkLst>
      </pc:sldChg>
      <pc:sldChg chg="del">
        <pc:chgData name="Velegrakis, I. (Yannis)" userId="4f35c71a-e81a-4f2c-8f83-d7dd3283ce80" providerId="ADAL" clId="{966077C7-D56F-BC4E-8E4B-D388C1F5C3CE}" dt="2020-04-12T23:17:04.845" v="117" actId="2696"/>
        <pc:sldMkLst>
          <pc:docMk/>
          <pc:sldMk cId="3045899023" sldId="370"/>
        </pc:sldMkLst>
      </pc:sldChg>
      <pc:sldChg chg="del">
        <pc:chgData name="Velegrakis, I. (Yannis)" userId="4f35c71a-e81a-4f2c-8f83-d7dd3283ce80" providerId="ADAL" clId="{966077C7-D56F-BC4E-8E4B-D388C1F5C3CE}" dt="2020-04-12T23:17:04.854" v="118" actId="2696"/>
        <pc:sldMkLst>
          <pc:docMk/>
          <pc:sldMk cId="3461864717" sldId="372"/>
        </pc:sldMkLst>
      </pc:sldChg>
      <pc:sldChg chg="del">
        <pc:chgData name="Velegrakis, I. (Yannis)" userId="4f35c71a-e81a-4f2c-8f83-d7dd3283ce80" providerId="ADAL" clId="{966077C7-D56F-BC4E-8E4B-D388C1F5C3CE}" dt="2020-04-12T23:17:04.868" v="119" actId="2696"/>
        <pc:sldMkLst>
          <pc:docMk/>
          <pc:sldMk cId="1335242201" sldId="373"/>
        </pc:sldMkLst>
      </pc:sldChg>
      <pc:sldChg chg="del">
        <pc:chgData name="Velegrakis, I. (Yannis)" userId="4f35c71a-e81a-4f2c-8f83-d7dd3283ce80" providerId="ADAL" clId="{966077C7-D56F-BC4E-8E4B-D388C1F5C3CE}" dt="2020-04-12T23:17:04.885" v="120" actId="2696"/>
        <pc:sldMkLst>
          <pc:docMk/>
          <pc:sldMk cId="3001843406" sldId="375"/>
        </pc:sldMkLst>
      </pc:sldChg>
      <pc:sldChg chg="del">
        <pc:chgData name="Velegrakis, I. (Yannis)" userId="4f35c71a-e81a-4f2c-8f83-d7dd3283ce80" providerId="ADAL" clId="{966077C7-D56F-BC4E-8E4B-D388C1F5C3CE}" dt="2020-04-12T23:17:04.903" v="121" actId="2696"/>
        <pc:sldMkLst>
          <pc:docMk/>
          <pc:sldMk cId="2828822021" sldId="376"/>
        </pc:sldMkLst>
      </pc:sldChg>
      <pc:sldChg chg="del">
        <pc:chgData name="Velegrakis, I. (Yannis)" userId="4f35c71a-e81a-4f2c-8f83-d7dd3283ce80" providerId="ADAL" clId="{966077C7-D56F-BC4E-8E4B-D388C1F5C3CE}" dt="2020-04-12T23:17:04.911" v="122" actId="2696"/>
        <pc:sldMkLst>
          <pc:docMk/>
          <pc:sldMk cId="2838206929" sldId="377"/>
        </pc:sldMkLst>
      </pc:sldChg>
      <pc:sldChg chg="del">
        <pc:chgData name="Velegrakis, I. (Yannis)" userId="4f35c71a-e81a-4f2c-8f83-d7dd3283ce80" providerId="ADAL" clId="{966077C7-D56F-BC4E-8E4B-D388C1F5C3CE}" dt="2020-04-12T23:17:04.916" v="123" actId="2696"/>
        <pc:sldMkLst>
          <pc:docMk/>
          <pc:sldMk cId="2775853362" sldId="378"/>
        </pc:sldMkLst>
      </pc:sldChg>
      <pc:sldChg chg="del">
        <pc:chgData name="Velegrakis, I. (Yannis)" userId="4f35c71a-e81a-4f2c-8f83-d7dd3283ce80" providerId="ADAL" clId="{966077C7-D56F-BC4E-8E4B-D388C1F5C3CE}" dt="2020-04-12T23:17:04.922" v="124" actId="2696"/>
        <pc:sldMkLst>
          <pc:docMk/>
          <pc:sldMk cId="2302614293" sldId="379"/>
        </pc:sldMkLst>
      </pc:sldChg>
      <pc:sldChg chg="del">
        <pc:chgData name="Velegrakis, I. (Yannis)" userId="4f35c71a-e81a-4f2c-8f83-d7dd3283ce80" providerId="ADAL" clId="{966077C7-D56F-BC4E-8E4B-D388C1F5C3CE}" dt="2020-04-12T23:17:04.927" v="125" actId="2696"/>
        <pc:sldMkLst>
          <pc:docMk/>
          <pc:sldMk cId="819104796" sldId="380"/>
        </pc:sldMkLst>
      </pc:sldChg>
      <pc:sldChg chg="del">
        <pc:chgData name="Velegrakis, I. (Yannis)" userId="4f35c71a-e81a-4f2c-8f83-d7dd3283ce80" providerId="ADAL" clId="{966077C7-D56F-BC4E-8E4B-D388C1F5C3CE}" dt="2020-04-12T23:17:04.933" v="126" actId="2696"/>
        <pc:sldMkLst>
          <pc:docMk/>
          <pc:sldMk cId="2707114190" sldId="381"/>
        </pc:sldMkLst>
      </pc:sldChg>
      <pc:sldChg chg="del">
        <pc:chgData name="Velegrakis, I. (Yannis)" userId="4f35c71a-e81a-4f2c-8f83-d7dd3283ce80" providerId="ADAL" clId="{966077C7-D56F-BC4E-8E4B-D388C1F5C3CE}" dt="2020-04-12T23:17:04.939" v="127" actId="2696"/>
        <pc:sldMkLst>
          <pc:docMk/>
          <pc:sldMk cId="1086632297" sldId="382"/>
        </pc:sldMkLst>
      </pc:sldChg>
      <pc:sldChg chg="del">
        <pc:chgData name="Velegrakis, I. (Yannis)" userId="4f35c71a-e81a-4f2c-8f83-d7dd3283ce80" providerId="ADAL" clId="{966077C7-D56F-BC4E-8E4B-D388C1F5C3CE}" dt="2020-04-12T23:17:04.090" v="79" actId="2696"/>
        <pc:sldMkLst>
          <pc:docMk/>
          <pc:sldMk cId="919635773" sldId="394"/>
        </pc:sldMkLst>
      </pc:sldChg>
      <pc:sldChg chg="del">
        <pc:chgData name="Velegrakis, I. (Yannis)" userId="4f35c71a-e81a-4f2c-8f83-d7dd3283ce80" providerId="ADAL" clId="{966077C7-D56F-BC4E-8E4B-D388C1F5C3CE}" dt="2020-04-12T23:17:03.868" v="68" actId="2696"/>
        <pc:sldMkLst>
          <pc:docMk/>
          <pc:sldMk cId="802491157" sldId="399"/>
        </pc:sldMkLst>
      </pc:sldChg>
      <pc:sldChg chg="del">
        <pc:chgData name="Velegrakis, I. (Yannis)" userId="4f35c71a-e81a-4f2c-8f83-d7dd3283ce80" providerId="ADAL" clId="{966077C7-D56F-BC4E-8E4B-D388C1F5C3CE}" dt="2020-04-12T23:17:03.459" v="58" actId="2696"/>
        <pc:sldMkLst>
          <pc:docMk/>
          <pc:sldMk cId="3990743092" sldId="406"/>
        </pc:sldMkLst>
      </pc:sldChg>
      <pc:sldChg chg="del">
        <pc:chgData name="Velegrakis, I. (Yannis)" userId="4f35c71a-e81a-4f2c-8f83-d7dd3283ce80" providerId="ADAL" clId="{966077C7-D56F-BC4E-8E4B-D388C1F5C3CE}" dt="2020-04-12T23:17:03.496" v="59" actId="2696"/>
        <pc:sldMkLst>
          <pc:docMk/>
          <pc:sldMk cId="3717335457" sldId="407"/>
        </pc:sldMkLst>
      </pc:sldChg>
      <pc:sldChg chg="del">
        <pc:chgData name="Velegrakis, I. (Yannis)" userId="4f35c71a-e81a-4f2c-8f83-d7dd3283ce80" providerId="ADAL" clId="{966077C7-D56F-BC4E-8E4B-D388C1F5C3CE}" dt="2020-04-12T23:17:03.530" v="60" actId="2696"/>
        <pc:sldMkLst>
          <pc:docMk/>
          <pc:sldMk cId="399484683" sldId="408"/>
        </pc:sldMkLst>
      </pc:sldChg>
      <pc:sldChg chg="del">
        <pc:chgData name="Velegrakis, I. (Yannis)" userId="4f35c71a-e81a-4f2c-8f83-d7dd3283ce80" providerId="ADAL" clId="{966077C7-D56F-BC4E-8E4B-D388C1F5C3CE}" dt="2020-04-12T23:17:03.647" v="61" actId="2696"/>
        <pc:sldMkLst>
          <pc:docMk/>
          <pc:sldMk cId="3227459657" sldId="409"/>
        </pc:sldMkLst>
      </pc:sldChg>
      <pc:sldChg chg="del">
        <pc:chgData name="Velegrakis, I. (Yannis)" userId="4f35c71a-e81a-4f2c-8f83-d7dd3283ce80" providerId="ADAL" clId="{966077C7-D56F-BC4E-8E4B-D388C1F5C3CE}" dt="2020-04-12T23:17:03.681" v="62" actId="2696"/>
        <pc:sldMkLst>
          <pc:docMk/>
          <pc:sldMk cId="675832582" sldId="410"/>
        </pc:sldMkLst>
      </pc:sldChg>
      <pc:sldChg chg="del">
        <pc:chgData name="Velegrakis, I. (Yannis)" userId="4f35c71a-e81a-4f2c-8f83-d7dd3283ce80" providerId="ADAL" clId="{966077C7-D56F-BC4E-8E4B-D388C1F5C3CE}" dt="2020-04-12T23:17:03.709" v="63" actId="2696"/>
        <pc:sldMkLst>
          <pc:docMk/>
          <pc:sldMk cId="4240826632" sldId="411"/>
        </pc:sldMkLst>
      </pc:sldChg>
      <pc:sldChg chg="del">
        <pc:chgData name="Velegrakis, I. (Yannis)" userId="4f35c71a-e81a-4f2c-8f83-d7dd3283ce80" providerId="ADAL" clId="{966077C7-D56F-BC4E-8E4B-D388C1F5C3CE}" dt="2020-04-12T23:17:03.723" v="64" actId="2696"/>
        <pc:sldMkLst>
          <pc:docMk/>
          <pc:sldMk cId="2848584006" sldId="412"/>
        </pc:sldMkLst>
      </pc:sldChg>
      <pc:sldChg chg="del">
        <pc:chgData name="Velegrakis, I. (Yannis)" userId="4f35c71a-e81a-4f2c-8f83-d7dd3283ce80" providerId="ADAL" clId="{966077C7-D56F-BC4E-8E4B-D388C1F5C3CE}" dt="2020-04-12T23:17:03.744" v="65" actId="2696"/>
        <pc:sldMkLst>
          <pc:docMk/>
          <pc:sldMk cId="2112070928" sldId="413"/>
        </pc:sldMkLst>
      </pc:sldChg>
      <pc:sldChg chg="del">
        <pc:chgData name="Velegrakis, I. (Yannis)" userId="4f35c71a-e81a-4f2c-8f83-d7dd3283ce80" providerId="ADAL" clId="{966077C7-D56F-BC4E-8E4B-D388C1F5C3CE}" dt="2020-04-12T23:17:03.789" v="66" actId="2696"/>
        <pc:sldMkLst>
          <pc:docMk/>
          <pc:sldMk cId="4068254732" sldId="414"/>
        </pc:sldMkLst>
      </pc:sldChg>
      <pc:sldChg chg="del">
        <pc:chgData name="Velegrakis, I. (Yannis)" userId="4f35c71a-e81a-4f2c-8f83-d7dd3283ce80" providerId="ADAL" clId="{966077C7-D56F-BC4E-8E4B-D388C1F5C3CE}" dt="2020-04-12T23:17:03.846" v="67" actId="2696"/>
        <pc:sldMkLst>
          <pc:docMk/>
          <pc:sldMk cId="1451309676" sldId="415"/>
        </pc:sldMkLst>
      </pc:sldChg>
      <pc:sldChg chg="del">
        <pc:chgData name="Velegrakis, I. (Yannis)" userId="4f35c71a-e81a-4f2c-8f83-d7dd3283ce80" providerId="ADAL" clId="{966077C7-D56F-BC4E-8E4B-D388C1F5C3CE}" dt="2020-04-12T23:17:03.877" v="69" actId="2696"/>
        <pc:sldMkLst>
          <pc:docMk/>
          <pc:sldMk cId="230710027" sldId="416"/>
        </pc:sldMkLst>
      </pc:sldChg>
      <pc:sldChg chg="del">
        <pc:chgData name="Velegrakis, I. (Yannis)" userId="4f35c71a-e81a-4f2c-8f83-d7dd3283ce80" providerId="ADAL" clId="{966077C7-D56F-BC4E-8E4B-D388C1F5C3CE}" dt="2020-04-12T23:17:02.557" v="0" actId="2696"/>
        <pc:sldMkLst>
          <pc:docMk/>
          <pc:sldMk cId="3451688932" sldId="433"/>
        </pc:sldMkLst>
      </pc:sldChg>
      <pc:sldChg chg="modSp add del modTransition">
        <pc:chgData name="Velegrakis, I. (Yannis)" userId="4f35c71a-e81a-4f2c-8f83-d7dd3283ce80" providerId="ADAL" clId="{966077C7-D56F-BC4E-8E4B-D388C1F5C3CE}" dt="2020-04-13T10:53:00.398" v="560" actId="2696"/>
        <pc:sldMkLst>
          <pc:docMk/>
          <pc:sldMk cId="1066169897" sldId="632"/>
        </pc:sldMkLst>
        <pc:spChg chg="mod">
          <ac:chgData name="Velegrakis, I. (Yannis)" userId="4f35c71a-e81a-4f2c-8f83-d7dd3283ce80" providerId="ADAL" clId="{966077C7-D56F-BC4E-8E4B-D388C1F5C3CE}" dt="2020-04-13T09:55:27.881" v="148"/>
          <ac:spMkLst>
            <pc:docMk/>
            <pc:sldMk cId="1066169897" sldId="632"/>
            <ac:spMk id="115" creationId="{00000000-0000-0000-0000-000000000000}"/>
          </ac:spMkLst>
        </pc:spChg>
      </pc:sldChg>
      <pc:sldChg chg="delSp modSp add modTransition">
        <pc:chgData name="Velegrakis, I. (Yannis)" userId="4f35c71a-e81a-4f2c-8f83-d7dd3283ce80" providerId="ADAL" clId="{966077C7-D56F-BC4E-8E4B-D388C1F5C3CE}" dt="2020-04-13T10:54:03.343" v="586" actId="478"/>
        <pc:sldMkLst>
          <pc:docMk/>
          <pc:sldMk cId="1611264237" sldId="634"/>
        </pc:sldMkLst>
        <pc:spChg chg="del mod">
          <ac:chgData name="Velegrakis, I. (Yannis)" userId="4f35c71a-e81a-4f2c-8f83-d7dd3283ce80" providerId="ADAL" clId="{966077C7-D56F-BC4E-8E4B-D388C1F5C3CE}" dt="2020-04-13T10:54:01.101" v="585" actId="478"/>
          <ac:spMkLst>
            <pc:docMk/>
            <pc:sldMk cId="1611264237" sldId="634"/>
            <ac:spMk id="28" creationId="{00000000-0000-0000-0000-000000000000}"/>
          </ac:spMkLst>
        </pc:spChg>
        <pc:spChg chg="del">
          <ac:chgData name="Velegrakis, I. (Yannis)" userId="4f35c71a-e81a-4f2c-8f83-d7dd3283ce80" providerId="ADAL" clId="{966077C7-D56F-BC4E-8E4B-D388C1F5C3CE}" dt="2020-04-13T10:54:03.343" v="586" actId="478"/>
          <ac:spMkLst>
            <pc:docMk/>
            <pc:sldMk cId="1611264237" sldId="634"/>
            <ac:spMk id="29" creationId="{00000000-0000-0000-0000-000000000000}"/>
          </ac:spMkLst>
        </pc:spChg>
      </pc:sldChg>
      <pc:sldChg chg="delSp modSp add modTransition">
        <pc:chgData name="Velegrakis, I. (Yannis)" userId="4f35c71a-e81a-4f2c-8f83-d7dd3283ce80" providerId="ADAL" clId="{966077C7-D56F-BC4E-8E4B-D388C1F5C3CE}" dt="2020-04-13T10:53:40.363" v="582" actId="478"/>
        <pc:sldMkLst>
          <pc:docMk/>
          <pc:sldMk cId="246571251" sldId="635"/>
        </pc:sldMkLst>
        <pc:spChg chg="del mod">
          <ac:chgData name="Velegrakis, I. (Yannis)" userId="4f35c71a-e81a-4f2c-8f83-d7dd3283ce80" providerId="ADAL" clId="{966077C7-D56F-BC4E-8E4B-D388C1F5C3CE}" dt="2020-04-13T10:53:36.892" v="581" actId="478"/>
          <ac:spMkLst>
            <pc:docMk/>
            <pc:sldMk cId="246571251" sldId="635"/>
            <ac:spMk id="34" creationId="{00000000-0000-0000-0000-000000000000}"/>
          </ac:spMkLst>
        </pc:spChg>
        <pc:spChg chg="del">
          <ac:chgData name="Velegrakis, I. (Yannis)" userId="4f35c71a-e81a-4f2c-8f83-d7dd3283ce80" providerId="ADAL" clId="{966077C7-D56F-BC4E-8E4B-D388C1F5C3CE}" dt="2020-04-13T10:53:40.363" v="582" actId="478"/>
          <ac:spMkLst>
            <pc:docMk/>
            <pc:sldMk cId="246571251" sldId="635"/>
            <ac:spMk id="35" creationId="{00000000-0000-0000-0000-000000000000}"/>
          </ac:spMkLst>
        </pc:spChg>
      </pc:sldChg>
      <pc:sldChg chg="delSp modSp add modTransition">
        <pc:chgData name="Velegrakis, I. (Yannis)" userId="4f35c71a-e81a-4f2c-8f83-d7dd3283ce80" providerId="ADAL" clId="{966077C7-D56F-BC4E-8E4B-D388C1F5C3CE}" dt="2020-04-13T10:54:42.364" v="604" actId="478"/>
        <pc:sldMkLst>
          <pc:docMk/>
          <pc:sldMk cId="623722571" sldId="636"/>
        </pc:sldMkLst>
        <pc:spChg chg="del mod">
          <ac:chgData name="Velegrakis, I. (Yannis)" userId="4f35c71a-e81a-4f2c-8f83-d7dd3283ce80" providerId="ADAL" clId="{966077C7-D56F-BC4E-8E4B-D388C1F5C3CE}" dt="2020-04-13T10:54:42.364" v="604" actId="478"/>
          <ac:spMkLst>
            <pc:docMk/>
            <pc:sldMk cId="623722571" sldId="636"/>
            <ac:spMk id="141" creationId="{00000000-0000-0000-0000-000000000000}"/>
          </ac:spMkLst>
        </pc:spChg>
        <pc:spChg chg="del">
          <ac:chgData name="Velegrakis, I. (Yannis)" userId="4f35c71a-e81a-4f2c-8f83-d7dd3283ce80" providerId="ADAL" clId="{966077C7-D56F-BC4E-8E4B-D388C1F5C3CE}" dt="2020-04-13T10:54:42.364" v="604" actId="478"/>
          <ac:spMkLst>
            <pc:docMk/>
            <pc:sldMk cId="623722571" sldId="636"/>
            <ac:spMk id="142" creationId="{00000000-0000-0000-0000-000000000000}"/>
          </ac:spMkLst>
        </pc:spChg>
        <pc:spChg chg="mod">
          <ac:chgData name="Velegrakis, I. (Yannis)" userId="4f35c71a-e81a-4f2c-8f83-d7dd3283ce80" providerId="ADAL" clId="{966077C7-D56F-BC4E-8E4B-D388C1F5C3CE}" dt="2020-04-13T10:54:24.920" v="589" actId="1076"/>
          <ac:spMkLst>
            <pc:docMk/>
            <pc:sldMk cId="623722571" sldId="636"/>
            <ac:spMk id="1216514" creationId="{00000000-0000-0000-0000-000000000000}"/>
          </ac:spMkLst>
        </pc:spChg>
        <pc:spChg chg="mod">
          <ac:chgData name="Velegrakis, I. (Yannis)" userId="4f35c71a-e81a-4f2c-8f83-d7dd3283ce80" providerId="ADAL" clId="{966077C7-D56F-BC4E-8E4B-D388C1F5C3CE}" dt="2020-04-13T10:54:33.186" v="603" actId="1035"/>
          <ac:spMkLst>
            <pc:docMk/>
            <pc:sldMk cId="623722571" sldId="636"/>
            <ac:spMk id="1216515" creationId="{00000000-0000-0000-0000-000000000000}"/>
          </ac:spMkLst>
        </pc:spChg>
        <pc:spChg chg="mod">
          <ac:chgData name="Velegrakis, I. (Yannis)" userId="4f35c71a-e81a-4f2c-8f83-d7dd3283ce80" providerId="ADAL" clId="{966077C7-D56F-BC4E-8E4B-D388C1F5C3CE}" dt="2020-04-13T10:54:33.186" v="603" actId="1035"/>
          <ac:spMkLst>
            <pc:docMk/>
            <pc:sldMk cId="623722571" sldId="636"/>
            <ac:spMk id="1216527" creationId="{00000000-0000-0000-0000-000000000000}"/>
          </ac:spMkLst>
        </pc:spChg>
        <pc:spChg chg="mod">
          <ac:chgData name="Velegrakis, I. (Yannis)" userId="4f35c71a-e81a-4f2c-8f83-d7dd3283ce80" providerId="ADAL" clId="{966077C7-D56F-BC4E-8E4B-D388C1F5C3CE}" dt="2020-04-13T10:54:33.186" v="603" actId="1035"/>
          <ac:spMkLst>
            <pc:docMk/>
            <pc:sldMk cId="623722571" sldId="636"/>
            <ac:spMk id="1216536" creationId="{00000000-0000-0000-0000-000000000000}"/>
          </ac:spMkLst>
        </pc:spChg>
        <pc:spChg chg="mod">
          <ac:chgData name="Velegrakis, I. (Yannis)" userId="4f35c71a-e81a-4f2c-8f83-d7dd3283ce80" providerId="ADAL" clId="{966077C7-D56F-BC4E-8E4B-D388C1F5C3CE}" dt="2020-04-13T10:54:33.186" v="603" actId="1035"/>
          <ac:spMkLst>
            <pc:docMk/>
            <pc:sldMk cId="623722571" sldId="636"/>
            <ac:spMk id="1216537" creationId="{00000000-0000-0000-0000-000000000000}"/>
          </ac:spMkLst>
        </pc:spChg>
        <pc:spChg chg="mod">
          <ac:chgData name="Velegrakis, I. (Yannis)" userId="4f35c71a-e81a-4f2c-8f83-d7dd3283ce80" providerId="ADAL" clId="{966077C7-D56F-BC4E-8E4B-D388C1F5C3CE}" dt="2020-04-13T10:54:33.186" v="603" actId="1035"/>
          <ac:spMkLst>
            <pc:docMk/>
            <pc:sldMk cId="623722571" sldId="636"/>
            <ac:spMk id="1216538" creationId="{00000000-0000-0000-0000-000000000000}"/>
          </ac:spMkLst>
        </pc:spChg>
        <pc:spChg chg="mod">
          <ac:chgData name="Velegrakis, I. (Yannis)" userId="4f35c71a-e81a-4f2c-8f83-d7dd3283ce80" providerId="ADAL" clId="{966077C7-D56F-BC4E-8E4B-D388C1F5C3CE}" dt="2020-04-13T10:54:33.186" v="603" actId="1035"/>
          <ac:spMkLst>
            <pc:docMk/>
            <pc:sldMk cId="623722571" sldId="636"/>
            <ac:spMk id="1216539" creationId="{00000000-0000-0000-0000-000000000000}"/>
          </ac:spMkLst>
        </pc:spChg>
        <pc:spChg chg="mod">
          <ac:chgData name="Velegrakis, I. (Yannis)" userId="4f35c71a-e81a-4f2c-8f83-d7dd3283ce80" providerId="ADAL" clId="{966077C7-D56F-BC4E-8E4B-D388C1F5C3CE}" dt="2020-04-13T10:54:33.186" v="603" actId="1035"/>
          <ac:spMkLst>
            <pc:docMk/>
            <pc:sldMk cId="623722571" sldId="636"/>
            <ac:spMk id="1216608" creationId="{00000000-0000-0000-0000-000000000000}"/>
          </ac:spMkLst>
        </pc:spChg>
        <pc:spChg chg="mod">
          <ac:chgData name="Velegrakis, I. (Yannis)" userId="4f35c71a-e81a-4f2c-8f83-d7dd3283ce80" providerId="ADAL" clId="{966077C7-D56F-BC4E-8E4B-D388C1F5C3CE}" dt="2020-04-13T10:54:33.186" v="603" actId="1035"/>
          <ac:spMkLst>
            <pc:docMk/>
            <pc:sldMk cId="623722571" sldId="636"/>
            <ac:spMk id="1216609" creationId="{00000000-0000-0000-0000-000000000000}"/>
          </ac:spMkLst>
        </pc:spChg>
        <pc:spChg chg="mod">
          <ac:chgData name="Velegrakis, I. (Yannis)" userId="4f35c71a-e81a-4f2c-8f83-d7dd3283ce80" providerId="ADAL" clId="{966077C7-D56F-BC4E-8E4B-D388C1F5C3CE}" dt="2020-04-13T10:54:33.186" v="603" actId="1035"/>
          <ac:spMkLst>
            <pc:docMk/>
            <pc:sldMk cId="623722571" sldId="636"/>
            <ac:spMk id="1216610" creationId="{00000000-0000-0000-0000-000000000000}"/>
          </ac:spMkLst>
        </pc:spChg>
        <pc:spChg chg="mod">
          <ac:chgData name="Velegrakis, I. (Yannis)" userId="4f35c71a-e81a-4f2c-8f83-d7dd3283ce80" providerId="ADAL" clId="{966077C7-D56F-BC4E-8E4B-D388C1F5C3CE}" dt="2020-04-13T10:54:33.186" v="603" actId="1035"/>
          <ac:spMkLst>
            <pc:docMk/>
            <pc:sldMk cId="623722571" sldId="636"/>
            <ac:spMk id="1216611" creationId="{00000000-0000-0000-0000-000000000000}"/>
          </ac:spMkLst>
        </pc:spChg>
        <pc:grpChg chg="mod">
          <ac:chgData name="Velegrakis, I. (Yannis)" userId="4f35c71a-e81a-4f2c-8f83-d7dd3283ce80" providerId="ADAL" clId="{966077C7-D56F-BC4E-8E4B-D388C1F5C3CE}" dt="2020-04-13T10:54:33.186" v="603" actId="1035"/>
          <ac:grpSpMkLst>
            <pc:docMk/>
            <pc:sldMk cId="623722571" sldId="636"/>
            <ac:grpSpMk id="1216516" creationId="{00000000-0000-0000-0000-000000000000}"/>
          </ac:grpSpMkLst>
        </pc:grpChg>
        <pc:grpChg chg="mod">
          <ac:chgData name="Velegrakis, I. (Yannis)" userId="4f35c71a-e81a-4f2c-8f83-d7dd3283ce80" providerId="ADAL" clId="{966077C7-D56F-BC4E-8E4B-D388C1F5C3CE}" dt="2020-04-13T10:54:33.186" v="603" actId="1035"/>
          <ac:grpSpMkLst>
            <pc:docMk/>
            <pc:sldMk cId="623722571" sldId="636"/>
            <ac:grpSpMk id="1216520" creationId="{00000000-0000-0000-0000-000000000000}"/>
          </ac:grpSpMkLst>
        </pc:grpChg>
        <pc:grpChg chg="mod">
          <ac:chgData name="Velegrakis, I. (Yannis)" userId="4f35c71a-e81a-4f2c-8f83-d7dd3283ce80" providerId="ADAL" clId="{966077C7-D56F-BC4E-8E4B-D388C1F5C3CE}" dt="2020-04-13T10:54:33.186" v="603" actId="1035"/>
          <ac:grpSpMkLst>
            <pc:docMk/>
            <pc:sldMk cId="623722571" sldId="636"/>
            <ac:grpSpMk id="1216523" creationId="{00000000-0000-0000-0000-000000000000}"/>
          </ac:grpSpMkLst>
        </pc:grpChg>
        <pc:grpChg chg="mod">
          <ac:chgData name="Velegrakis, I. (Yannis)" userId="4f35c71a-e81a-4f2c-8f83-d7dd3283ce80" providerId="ADAL" clId="{966077C7-D56F-BC4E-8E4B-D388C1F5C3CE}" dt="2020-04-13T10:54:33.186" v="603" actId="1035"/>
          <ac:grpSpMkLst>
            <pc:docMk/>
            <pc:sldMk cId="623722571" sldId="636"/>
            <ac:grpSpMk id="1216528" creationId="{00000000-0000-0000-0000-000000000000}"/>
          </ac:grpSpMkLst>
        </pc:grpChg>
        <pc:grpChg chg="mod">
          <ac:chgData name="Velegrakis, I. (Yannis)" userId="4f35c71a-e81a-4f2c-8f83-d7dd3283ce80" providerId="ADAL" clId="{966077C7-D56F-BC4E-8E4B-D388C1F5C3CE}" dt="2020-04-13T10:54:33.186" v="603" actId="1035"/>
          <ac:grpSpMkLst>
            <pc:docMk/>
            <pc:sldMk cId="623722571" sldId="636"/>
            <ac:grpSpMk id="1216532" creationId="{00000000-0000-0000-0000-000000000000}"/>
          </ac:grpSpMkLst>
        </pc:grpChg>
        <pc:graphicFrameChg chg="mod">
          <ac:chgData name="Velegrakis, I. (Yannis)" userId="4f35c71a-e81a-4f2c-8f83-d7dd3283ce80" providerId="ADAL" clId="{966077C7-D56F-BC4E-8E4B-D388C1F5C3CE}" dt="2020-04-13T10:54:33.186" v="603" actId="1035"/>
          <ac:graphicFrameMkLst>
            <pc:docMk/>
            <pc:sldMk cId="623722571" sldId="636"/>
            <ac:graphicFrameMk id="1216557" creationId="{00000000-0000-0000-0000-000000000000}"/>
          </ac:graphicFrameMkLst>
        </pc:graphicFrameChg>
        <pc:graphicFrameChg chg="mod">
          <ac:chgData name="Velegrakis, I. (Yannis)" userId="4f35c71a-e81a-4f2c-8f83-d7dd3283ce80" providerId="ADAL" clId="{966077C7-D56F-BC4E-8E4B-D388C1F5C3CE}" dt="2020-04-13T10:54:33.186" v="603" actId="1035"/>
          <ac:graphicFrameMkLst>
            <pc:docMk/>
            <pc:sldMk cId="623722571" sldId="636"/>
            <ac:graphicFrameMk id="1216591" creationId="{00000000-0000-0000-0000-000000000000}"/>
          </ac:graphicFrameMkLst>
        </pc:graphicFrameChg>
        <pc:graphicFrameChg chg="mod">
          <ac:chgData name="Velegrakis, I. (Yannis)" userId="4f35c71a-e81a-4f2c-8f83-d7dd3283ce80" providerId="ADAL" clId="{966077C7-D56F-BC4E-8E4B-D388C1F5C3CE}" dt="2020-04-13T10:54:33.186" v="603" actId="1035"/>
          <ac:graphicFrameMkLst>
            <pc:docMk/>
            <pc:sldMk cId="623722571" sldId="636"/>
            <ac:graphicFrameMk id="1216612" creationId="{00000000-0000-0000-0000-000000000000}"/>
          </ac:graphicFrameMkLst>
        </pc:graphicFrameChg>
        <pc:graphicFrameChg chg="mod">
          <ac:chgData name="Velegrakis, I. (Yannis)" userId="4f35c71a-e81a-4f2c-8f83-d7dd3283ce80" providerId="ADAL" clId="{966077C7-D56F-BC4E-8E4B-D388C1F5C3CE}" dt="2020-04-13T10:54:33.186" v="603" actId="1035"/>
          <ac:graphicFrameMkLst>
            <pc:docMk/>
            <pc:sldMk cId="623722571" sldId="636"/>
            <ac:graphicFrameMk id="1216668" creationId="{00000000-0000-0000-0000-000000000000}"/>
          </ac:graphicFrameMkLst>
        </pc:graphicFrameChg>
      </pc:sldChg>
      <pc:sldChg chg="delSp modSp add del modTransition">
        <pc:chgData name="Velegrakis, I. (Yannis)" userId="4f35c71a-e81a-4f2c-8f83-d7dd3283ce80" providerId="ADAL" clId="{966077C7-D56F-BC4E-8E4B-D388C1F5C3CE}" dt="2020-04-13T11:01:46.173" v="720" actId="2696"/>
        <pc:sldMkLst>
          <pc:docMk/>
          <pc:sldMk cId="3677709016" sldId="637"/>
        </pc:sldMkLst>
        <pc:spChg chg="del mod">
          <ac:chgData name="Velegrakis, I. (Yannis)" userId="4f35c71a-e81a-4f2c-8f83-d7dd3283ce80" providerId="ADAL" clId="{966077C7-D56F-BC4E-8E4B-D388C1F5C3CE}" dt="2020-04-13T10:55:37.546" v="608" actId="478"/>
          <ac:spMkLst>
            <pc:docMk/>
            <pc:sldMk cId="3677709016" sldId="637"/>
            <ac:spMk id="135" creationId="{00000000-0000-0000-0000-000000000000}"/>
          </ac:spMkLst>
        </pc:spChg>
        <pc:spChg chg="del">
          <ac:chgData name="Velegrakis, I. (Yannis)" userId="4f35c71a-e81a-4f2c-8f83-d7dd3283ce80" providerId="ADAL" clId="{966077C7-D56F-BC4E-8E4B-D388C1F5C3CE}" dt="2020-04-13T10:55:37.546" v="608" actId="478"/>
          <ac:spMkLst>
            <pc:docMk/>
            <pc:sldMk cId="3677709016" sldId="637"/>
            <ac:spMk id="136" creationId="{00000000-0000-0000-0000-000000000000}"/>
          </ac:spMkLst>
        </pc:spChg>
        <pc:spChg chg="mod">
          <ac:chgData name="Velegrakis, I. (Yannis)" userId="4f35c71a-e81a-4f2c-8f83-d7dd3283ce80" providerId="ADAL" clId="{966077C7-D56F-BC4E-8E4B-D388C1F5C3CE}" dt="2020-04-13T10:55:46.428" v="632" actId="1036"/>
          <ac:spMkLst>
            <pc:docMk/>
            <pc:sldMk cId="3677709016" sldId="637"/>
            <ac:spMk id="1218562" creationId="{00000000-0000-0000-0000-000000000000}"/>
          </ac:spMkLst>
        </pc:spChg>
        <pc:spChg chg="mod">
          <ac:chgData name="Velegrakis, I. (Yannis)" userId="4f35c71a-e81a-4f2c-8f83-d7dd3283ce80" providerId="ADAL" clId="{966077C7-D56F-BC4E-8E4B-D388C1F5C3CE}" dt="2020-04-13T10:55:46.428" v="632" actId="1036"/>
          <ac:spMkLst>
            <pc:docMk/>
            <pc:sldMk cId="3677709016" sldId="637"/>
            <ac:spMk id="1218563" creationId="{00000000-0000-0000-0000-000000000000}"/>
          </ac:spMkLst>
        </pc:spChg>
        <pc:spChg chg="mod">
          <ac:chgData name="Velegrakis, I. (Yannis)" userId="4f35c71a-e81a-4f2c-8f83-d7dd3283ce80" providerId="ADAL" clId="{966077C7-D56F-BC4E-8E4B-D388C1F5C3CE}" dt="2020-04-13T10:55:46.428" v="632" actId="1036"/>
          <ac:spMkLst>
            <pc:docMk/>
            <pc:sldMk cId="3677709016" sldId="637"/>
            <ac:spMk id="1218564" creationId="{00000000-0000-0000-0000-000000000000}"/>
          </ac:spMkLst>
        </pc:spChg>
        <pc:spChg chg="mod">
          <ac:chgData name="Velegrakis, I. (Yannis)" userId="4f35c71a-e81a-4f2c-8f83-d7dd3283ce80" providerId="ADAL" clId="{966077C7-D56F-BC4E-8E4B-D388C1F5C3CE}" dt="2020-04-13T10:55:46.428" v="632" actId="1036"/>
          <ac:spMkLst>
            <pc:docMk/>
            <pc:sldMk cId="3677709016" sldId="637"/>
            <ac:spMk id="1218566" creationId="{00000000-0000-0000-0000-000000000000}"/>
          </ac:spMkLst>
        </pc:spChg>
        <pc:spChg chg="mod">
          <ac:chgData name="Velegrakis, I. (Yannis)" userId="4f35c71a-e81a-4f2c-8f83-d7dd3283ce80" providerId="ADAL" clId="{966077C7-D56F-BC4E-8E4B-D388C1F5C3CE}" dt="2020-04-13T10:55:46.428" v="632" actId="1036"/>
          <ac:spMkLst>
            <pc:docMk/>
            <pc:sldMk cId="3677709016" sldId="637"/>
            <ac:spMk id="1218586" creationId="{00000000-0000-0000-0000-000000000000}"/>
          </ac:spMkLst>
        </pc:spChg>
        <pc:spChg chg="mod">
          <ac:chgData name="Velegrakis, I. (Yannis)" userId="4f35c71a-e81a-4f2c-8f83-d7dd3283ce80" providerId="ADAL" clId="{966077C7-D56F-BC4E-8E4B-D388C1F5C3CE}" dt="2020-04-13T10:55:46.428" v="632" actId="1036"/>
          <ac:spMkLst>
            <pc:docMk/>
            <pc:sldMk cId="3677709016" sldId="637"/>
            <ac:spMk id="1218679" creationId="{00000000-0000-0000-0000-000000000000}"/>
          </ac:spMkLst>
        </pc:spChg>
        <pc:spChg chg="mod">
          <ac:chgData name="Velegrakis, I. (Yannis)" userId="4f35c71a-e81a-4f2c-8f83-d7dd3283ce80" providerId="ADAL" clId="{966077C7-D56F-BC4E-8E4B-D388C1F5C3CE}" dt="2020-04-13T10:55:46.428" v="632" actId="1036"/>
          <ac:spMkLst>
            <pc:docMk/>
            <pc:sldMk cId="3677709016" sldId="637"/>
            <ac:spMk id="1218680" creationId="{00000000-0000-0000-0000-000000000000}"/>
          </ac:spMkLst>
        </pc:spChg>
        <pc:spChg chg="mod">
          <ac:chgData name="Velegrakis, I. (Yannis)" userId="4f35c71a-e81a-4f2c-8f83-d7dd3283ce80" providerId="ADAL" clId="{966077C7-D56F-BC4E-8E4B-D388C1F5C3CE}" dt="2020-04-13T10:55:46.428" v="632" actId="1036"/>
          <ac:spMkLst>
            <pc:docMk/>
            <pc:sldMk cId="3677709016" sldId="637"/>
            <ac:spMk id="1218681" creationId="{00000000-0000-0000-0000-000000000000}"/>
          </ac:spMkLst>
        </pc:spChg>
        <pc:spChg chg="mod">
          <ac:chgData name="Velegrakis, I. (Yannis)" userId="4f35c71a-e81a-4f2c-8f83-d7dd3283ce80" providerId="ADAL" clId="{966077C7-D56F-BC4E-8E4B-D388C1F5C3CE}" dt="2020-04-13T10:55:46.428" v="632" actId="1036"/>
          <ac:spMkLst>
            <pc:docMk/>
            <pc:sldMk cId="3677709016" sldId="637"/>
            <ac:spMk id="1218682" creationId="{00000000-0000-0000-0000-000000000000}"/>
          </ac:spMkLst>
        </pc:spChg>
        <pc:spChg chg="mod">
          <ac:chgData name="Velegrakis, I. (Yannis)" userId="4f35c71a-e81a-4f2c-8f83-d7dd3283ce80" providerId="ADAL" clId="{966077C7-D56F-BC4E-8E4B-D388C1F5C3CE}" dt="2020-04-13T10:55:46.428" v="632" actId="1036"/>
          <ac:spMkLst>
            <pc:docMk/>
            <pc:sldMk cId="3677709016" sldId="637"/>
            <ac:spMk id="1218683" creationId="{00000000-0000-0000-0000-000000000000}"/>
          </ac:spMkLst>
        </pc:spChg>
        <pc:spChg chg="mod">
          <ac:chgData name="Velegrakis, I. (Yannis)" userId="4f35c71a-e81a-4f2c-8f83-d7dd3283ce80" providerId="ADAL" clId="{966077C7-D56F-BC4E-8E4B-D388C1F5C3CE}" dt="2020-04-13T10:55:46.428" v="632" actId="1036"/>
          <ac:spMkLst>
            <pc:docMk/>
            <pc:sldMk cId="3677709016" sldId="637"/>
            <ac:spMk id="1218690" creationId="{00000000-0000-0000-0000-000000000000}"/>
          </ac:spMkLst>
        </pc:spChg>
        <pc:spChg chg="mod">
          <ac:chgData name="Velegrakis, I. (Yannis)" userId="4f35c71a-e81a-4f2c-8f83-d7dd3283ce80" providerId="ADAL" clId="{966077C7-D56F-BC4E-8E4B-D388C1F5C3CE}" dt="2020-04-13T10:55:46.428" v="632" actId="1036"/>
          <ac:spMkLst>
            <pc:docMk/>
            <pc:sldMk cId="3677709016" sldId="637"/>
            <ac:spMk id="1218705" creationId="{00000000-0000-0000-0000-000000000000}"/>
          </ac:spMkLst>
        </pc:spChg>
        <pc:spChg chg="mod">
          <ac:chgData name="Velegrakis, I. (Yannis)" userId="4f35c71a-e81a-4f2c-8f83-d7dd3283ce80" providerId="ADAL" clId="{966077C7-D56F-BC4E-8E4B-D388C1F5C3CE}" dt="2020-04-13T10:55:46.428" v="632" actId="1036"/>
          <ac:spMkLst>
            <pc:docMk/>
            <pc:sldMk cId="3677709016" sldId="637"/>
            <ac:spMk id="1218729" creationId="{00000000-0000-0000-0000-000000000000}"/>
          </ac:spMkLst>
        </pc:spChg>
        <pc:spChg chg="mod">
          <ac:chgData name="Velegrakis, I. (Yannis)" userId="4f35c71a-e81a-4f2c-8f83-d7dd3283ce80" providerId="ADAL" clId="{966077C7-D56F-BC4E-8E4B-D388C1F5C3CE}" dt="2020-04-13T10:55:46.428" v="632" actId="1036"/>
          <ac:spMkLst>
            <pc:docMk/>
            <pc:sldMk cId="3677709016" sldId="637"/>
            <ac:spMk id="1218786" creationId="{00000000-0000-0000-0000-000000000000}"/>
          </ac:spMkLst>
        </pc:spChg>
        <pc:grpChg chg="mod">
          <ac:chgData name="Velegrakis, I. (Yannis)" userId="4f35c71a-e81a-4f2c-8f83-d7dd3283ce80" providerId="ADAL" clId="{966077C7-D56F-BC4E-8E4B-D388C1F5C3CE}" dt="2020-04-13T10:55:46.428" v="632" actId="1036"/>
          <ac:grpSpMkLst>
            <pc:docMk/>
            <pc:sldMk cId="3677709016" sldId="637"/>
            <ac:grpSpMk id="1218567" creationId="{00000000-0000-0000-0000-000000000000}"/>
          </ac:grpSpMkLst>
        </pc:grpChg>
        <pc:grpChg chg="mod">
          <ac:chgData name="Velegrakis, I. (Yannis)" userId="4f35c71a-e81a-4f2c-8f83-d7dd3283ce80" providerId="ADAL" clId="{966077C7-D56F-BC4E-8E4B-D388C1F5C3CE}" dt="2020-04-13T10:55:46.428" v="632" actId="1036"/>
          <ac:grpSpMkLst>
            <pc:docMk/>
            <pc:sldMk cId="3677709016" sldId="637"/>
            <ac:grpSpMk id="1218571" creationId="{00000000-0000-0000-0000-000000000000}"/>
          </ac:grpSpMkLst>
        </pc:grpChg>
        <pc:grpChg chg="mod">
          <ac:chgData name="Velegrakis, I. (Yannis)" userId="4f35c71a-e81a-4f2c-8f83-d7dd3283ce80" providerId="ADAL" clId="{966077C7-D56F-BC4E-8E4B-D388C1F5C3CE}" dt="2020-04-13T10:55:46.428" v="632" actId="1036"/>
          <ac:grpSpMkLst>
            <pc:docMk/>
            <pc:sldMk cId="3677709016" sldId="637"/>
            <ac:grpSpMk id="1218574" creationId="{00000000-0000-0000-0000-000000000000}"/>
          </ac:grpSpMkLst>
        </pc:grpChg>
        <pc:grpChg chg="mod">
          <ac:chgData name="Velegrakis, I. (Yannis)" userId="4f35c71a-e81a-4f2c-8f83-d7dd3283ce80" providerId="ADAL" clId="{966077C7-D56F-BC4E-8E4B-D388C1F5C3CE}" dt="2020-04-13T10:55:46.428" v="632" actId="1036"/>
          <ac:grpSpMkLst>
            <pc:docMk/>
            <pc:sldMk cId="3677709016" sldId="637"/>
            <ac:grpSpMk id="1218578" creationId="{00000000-0000-0000-0000-000000000000}"/>
          </ac:grpSpMkLst>
        </pc:grpChg>
        <pc:grpChg chg="mod">
          <ac:chgData name="Velegrakis, I. (Yannis)" userId="4f35c71a-e81a-4f2c-8f83-d7dd3283ce80" providerId="ADAL" clId="{966077C7-D56F-BC4E-8E4B-D388C1F5C3CE}" dt="2020-04-13T10:55:46.428" v="632" actId="1036"/>
          <ac:grpSpMkLst>
            <pc:docMk/>
            <pc:sldMk cId="3677709016" sldId="637"/>
            <ac:grpSpMk id="1218582" creationId="{00000000-0000-0000-0000-000000000000}"/>
          </ac:grpSpMkLst>
        </pc:grpChg>
        <pc:graphicFrameChg chg="mod">
          <ac:chgData name="Velegrakis, I. (Yannis)" userId="4f35c71a-e81a-4f2c-8f83-d7dd3283ce80" providerId="ADAL" clId="{966077C7-D56F-BC4E-8E4B-D388C1F5C3CE}" dt="2020-04-13T10:55:46.428" v="632" actId="1036"/>
          <ac:graphicFrameMkLst>
            <pc:docMk/>
            <pc:sldMk cId="3677709016" sldId="637"/>
            <ac:graphicFrameMk id="1218684" creationId="{00000000-0000-0000-0000-000000000000}"/>
          </ac:graphicFrameMkLst>
        </pc:graphicFrameChg>
        <pc:graphicFrameChg chg="mod">
          <ac:chgData name="Velegrakis, I. (Yannis)" userId="4f35c71a-e81a-4f2c-8f83-d7dd3283ce80" providerId="ADAL" clId="{966077C7-D56F-BC4E-8E4B-D388C1F5C3CE}" dt="2020-04-13T10:55:46.428" v="632" actId="1036"/>
          <ac:graphicFrameMkLst>
            <pc:docMk/>
            <pc:sldMk cId="3677709016" sldId="637"/>
            <ac:graphicFrameMk id="1218691" creationId="{00000000-0000-0000-0000-000000000000}"/>
          </ac:graphicFrameMkLst>
        </pc:graphicFrameChg>
        <pc:graphicFrameChg chg="mod">
          <ac:chgData name="Velegrakis, I. (Yannis)" userId="4f35c71a-e81a-4f2c-8f83-d7dd3283ce80" providerId="ADAL" clId="{966077C7-D56F-BC4E-8E4B-D388C1F5C3CE}" dt="2020-04-13T10:55:46.428" v="632" actId="1036"/>
          <ac:graphicFrameMkLst>
            <pc:docMk/>
            <pc:sldMk cId="3677709016" sldId="637"/>
            <ac:graphicFrameMk id="1218706" creationId="{00000000-0000-0000-0000-000000000000}"/>
          </ac:graphicFrameMkLst>
        </pc:graphicFrameChg>
        <pc:graphicFrameChg chg="mod">
          <ac:chgData name="Velegrakis, I. (Yannis)" userId="4f35c71a-e81a-4f2c-8f83-d7dd3283ce80" providerId="ADAL" clId="{966077C7-D56F-BC4E-8E4B-D388C1F5C3CE}" dt="2020-04-13T10:55:46.428" v="632" actId="1036"/>
          <ac:graphicFrameMkLst>
            <pc:docMk/>
            <pc:sldMk cId="3677709016" sldId="637"/>
            <ac:graphicFrameMk id="1218712" creationId="{00000000-0000-0000-0000-000000000000}"/>
          </ac:graphicFrameMkLst>
        </pc:graphicFrameChg>
        <pc:graphicFrameChg chg="mod">
          <ac:chgData name="Velegrakis, I. (Yannis)" userId="4f35c71a-e81a-4f2c-8f83-d7dd3283ce80" providerId="ADAL" clId="{966077C7-D56F-BC4E-8E4B-D388C1F5C3CE}" dt="2020-04-13T10:55:46.428" v="632" actId="1036"/>
          <ac:graphicFrameMkLst>
            <pc:docMk/>
            <pc:sldMk cId="3677709016" sldId="637"/>
            <ac:graphicFrameMk id="1218730" creationId="{00000000-0000-0000-0000-000000000000}"/>
          </ac:graphicFrameMkLst>
        </pc:graphicFrameChg>
        <pc:graphicFrameChg chg="mod">
          <ac:chgData name="Velegrakis, I. (Yannis)" userId="4f35c71a-e81a-4f2c-8f83-d7dd3283ce80" providerId="ADAL" clId="{966077C7-D56F-BC4E-8E4B-D388C1F5C3CE}" dt="2020-04-13T10:55:46.428" v="632" actId="1036"/>
          <ac:graphicFrameMkLst>
            <pc:docMk/>
            <pc:sldMk cId="3677709016" sldId="637"/>
            <ac:graphicFrameMk id="1218760" creationId="{00000000-0000-0000-0000-000000000000}"/>
          </ac:graphicFrameMkLst>
        </pc:graphicFrameChg>
      </pc:sldChg>
      <pc:sldChg chg="delSp modSp add modTransition">
        <pc:chgData name="Velegrakis, I. (Yannis)" userId="4f35c71a-e81a-4f2c-8f83-d7dd3283ce80" providerId="ADAL" clId="{966077C7-D56F-BC4E-8E4B-D388C1F5C3CE}" dt="2020-04-13T10:53:50.424" v="584" actId="478"/>
        <pc:sldMkLst>
          <pc:docMk/>
          <pc:sldMk cId="3959883170" sldId="638"/>
        </pc:sldMkLst>
        <pc:spChg chg="del mod">
          <ac:chgData name="Velegrakis, I. (Yannis)" userId="4f35c71a-e81a-4f2c-8f83-d7dd3283ce80" providerId="ADAL" clId="{966077C7-D56F-BC4E-8E4B-D388C1F5C3CE}" dt="2020-04-13T10:53:46.064" v="583" actId="478"/>
          <ac:spMkLst>
            <pc:docMk/>
            <pc:sldMk cId="3959883170" sldId="638"/>
            <ac:spMk id="31" creationId="{00000000-0000-0000-0000-000000000000}"/>
          </ac:spMkLst>
        </pc:spChg>
        <pc:spChg chg="del">
          <ac:chgData name="Velegrakis, I. (Yannis)" userId="4f35c71a-e81a-4f2c-8f83-d7dd3283ce80" providerId="ADAL" clId="{966077C7-D56F-BC4E-8E4B-D388C1F5C3CE}" dt="2020-04-13T10:53:50.424" v="584" actId="478"/>
          <ac:spMkLst>
            <pc:docMk/>
            <pc:sldMk cId="3959883170" sldId="638"/>
            <ac:spMk id="32" creationId="{00000000-0000-0000-0000-000000000000}"/>
          </ac:spMkLst>
        </pc:spChg>
      </pc:sldChg>
      <pc:sldChg chg="delSp modSp add modTransition">
        <pc:chgData name="Velegrakis, I. (Yannis)" userId="4f35c71a-e81a-4f2c-8f83-d7dd3283ce80" providerId="ADAL" clId="{966077C7-D56F-BC4E-8E4B-D388C1F5C3CE}" dt="2020-04-13T11:01:31.502" v="719" actId="1036"/>
        <pc:sldMkLst>
          <pc:docMk/>
          <pc:sldMk cId="2195219607" sldId="640"/>
        </pc:sldMkLst>
        <pc:spChg chg="del mod">
          <ac:chgData name="Velegrakis, I. (Yannis)" userId="4f35c71a-e81a-4f2c-8f83-d7dd3283ce80" providerId="ADAL" clId="{966077C7-D56F-BC4E-8E4B-D388C1F5C3CE}" dt="2020-04-13T11:01:21.490" v="704" actId="478"/>
          <ac:spMkLst>
            <pc:docMk/>
            <pc:sldMk cId="2195219607" sldId="640"/>
            <ac:spMk id="14" creationId="{00000000-0000-0000-0000-000000000000}"/>
          </ac:spMkLst>
        </pc:spChg>
        <pc:spChg chg="del">
          <ac:chgData name="Velegrakis, I. (Yannis)" userId="4f35c71a-e81a-4f2c-8f83-d7dd3283ce80" providerId="ADAL" clId="{966077C7-D56F-BC4E-8E4B-D388C1F5C3CE}" dt="2020-04-13T11:01:24.331" v="705" actId="478"/>
          <ac:spMkLst>
            <pc:docMk/>
            <pc:sldMk cId="2195219607" sldId="640"/>
            <ac:spMk id="15" creationId="{00000000-0000-0000-0000-000000000000}"/>
          </ac:spMkLst>
        </pc:spChg>
        <pc:spChg chg="mod">
          <ac:chgData name="Velegrakis, I. (Yannis)" userId="4f35c71a-e81a-4f2c-8f83-d7dd3283ce80" providerId="ADAL" clId="{966077C7-D56F-BC4E-8E4B-D388C1F5C3CE}" dt="2020-04-13T11:01:31.502" v="719" actId="1036"/>
          <ac:spMkLst>
            <pc:docMk/>
            <pc:sldMk cId="2195219607" sldId="640"/>
            <ac:spMk id="1225731" creationId="{00000000-0000-0000-0000-000000000000}"/>
          </ac:spMkLst>
        </pc:spChg>
        <pc:spChg chg="mod">
          <ac:chgData name="Velegrakis, I. (Yannis)" userId="4f35c71a-e81a-4f2c-8f83-d7dd3283ce80" providerId="ADAL" clId="{966077C7-D56F-BC4E-8E4B-D388C1F5C3CE}" dt="2020-04-13T11:01:31.502" v="719" actId="1036"/>
          <ac:spMkLst>
            <pc:docMk/>
            <pc:sldMk cId="2195219607" sldId="640"/>
            <ac:spMk id="1225732" creationId="{00000000-0000-0000-0000-000000000000}"/>
          </ac:spMkLst>
        </pc:spChg>
        <pc:spChg chg="mod">
          <ac:chgData name="Velegrakis, I. (Yannis)" userId="4f35c71a-e81a-4f2c-8f83-d7dd3283ce80" providerId="ADAL" clId="{966077C7-D56F-BC4E-8E4B-D388C1F5C3CE}" dt="2020-04-13T11:01:31.502" v="719" actId="1036"/>
          <ac:spMkLst>
            <pc:docMk/>
            <pc:sldMk cId="2195219607" sldId="640"/>
            <ac:spMk id="1225733" creationId="{00000000-0000-0000-0000-000000000000}"/>
          </ac:spMkLst>
        </pc:spChg>
        <pc:spChg chg="mod">
          <ac:chgData name="Velegrakis, I. (Yannis)" userId="4f35c71a-e81a-4f2c-8f83-d7dd3283ce80" providerId="ADAL" clId="{966077C7-D56F-BC4E-8E4B-D388C1F5C3CE}" dt="2020-04-13T11:01:31.502" v="719" actId="1036"/>
          <ac:spMkLst>
            <pc:docMk/>
            <pc:sldMk cId="2195219607" sldId="640"/>
            <ac:spMk id="1225734" creationId="{00000000-0000-0000-0000-000000000000}"/>
          </ac:spMkLst>
        </pc:spChg>
        <pc:spChg chg="mod">
          <ac:chgData name="Velegrakis, I. (Yannis)" userId="4f35c71a-e81a-4f2c-8f83-d7dd3283ce80" providerId="ADAL" clId="{966077C7-D56F-BC4E-8E4B-D388C1F5C3CE}" dt="2020-04-13T11:01:31.502" v="719" actId="1036"/>
          <ac:spMkLst>
            <pc:docMk/>
            <pc:sldMk cId="2195219607" sldId="640"/>
            <ac:spMk id="1225735" creationId="{00000000-0000-0000-0000-000000000000}"/>
          </ac:spMkLst>
        </pc:spChg>
        <pc:spChg chg="mod">
          <ac:chgData name="Velegrakis, I. (Yannis)" userId="4f35c71a-e81a-4f2c-8f83-d7dd3283ce80" providerId="ADAL" clId="{966077C7-D56F-BC4E-8E4B-D388C1F5C3CE}" dt="2020-04-13T11:01:31.502" v="719" actId="1036"/>
          <ac:spMkLst>
            <pc:docMk/>
            <pc:sldMk cId="2195219607" sldId="640"/>
            <ac:spMk id="1225736" creationId="{00000000-0000-0000-0000-000000000000}"/>
          </ac:spMkLst>
        </pc:spChg>
        <pc:spChg chg="mod">
          <ac:chgData name="Velegrakis, I. (Yannis)" userId="4f35c71a-e81a-4f2c-8f83-d7dd3283ce80" providerId="ADAL" clId="{966077C7-D56F-BC4E-8E4B-D388C1F5C3CE}" dt="2020-04-13T11:01:31.502" v="719" actId="1036"/>
          <ac:spMkLst>
            <pc:docMk/>
            <pc:sldMk cId="2195219607" sldId="640"/>
            <ac:spMk id="1225738" creationId="{00000000-0000-0000-0000-000000000000}"/>
          </ac:spMkLst>
        </pc:spChg>
        <pc:spChg chg="mod">
          <ac:chgData name="Velegrakis, I. (Yannis)" userId="4f35c71a-e81a-4f2c-8f83-d7dd3283ce80" providerId="ADAL" clId="{966077C7-D56F-BC4E-8E4B-D388C1F5C3CE}" dt="2020-04-13T11:01:31.502" v="719" actId="1036"/>
          <ac:spMkLst>
            <pc:docMk/>
            <pc:sldMk cId="2195219607" sldId="640"/>
            <ac:spMk id="1225739" creationId="{00000000-0000-0000-0000-000000000000}"/>
          </ac:spMkLst>
        </pc:spChg>
        <pc:spChg chg="mod">
          <ac:chgData name="Velegrakis, I. (Yannis)" userId="4f35c71a-e81a-4f2c-8f83-d7dd3283ce80" providerId="ADAL" clId="{966077C7-D56F-BC4E-8E4B-D388C1F5C3CE}" dt="2020-04-13T11:01:31.502" v="719" actId="1036"/>
          <ac:spMkLst>
            <pc:docMk/>
            <pc:sldMk cId="2195219607" sldId="640"/>
            <ac:spMk id="1225740" creationId="{00000000-0000-0000-0000-000000000000}"/>
          </ac:spMkLst>
        </pc:spChg>
        <pc:spChg chg="mod">
          <ac:chgData name="Velegrakis, I. (Yannis)" userId="4f35c71a-e81a-4f2c-8f83-d7dd3283ce80" providerId="ADAL" clId="{966077C7-D56F-BC4E-8E4B-D388C1F5C3CE}" dt="2020-04-13T11:01:31.502" v="719" actId="1036"/>
          <ac:spMkLst>
            <pc:docMk/>
            <pc:sldMk cId="2195219607" sldId="640"/>
            <ac:spMk id="1225741" creationId="{00000000-0000-0000-0000-000000000000}"/>
          </ac:spMkLst>
        </pc:spChg>
        <pc:spChg chg="mod">
          <ac:chgData name="Velegrakis, I. (Yannis)" userId="4f35c71a-e81a-4f2c-8f83-d7dd3283ce80" providerId="ADAL" clId="{966077C7-D56F-BC4E-8E4B-D388C1F5C3CE}" dt="2020-04-13T11:01:31.502" v="719" actId="1036"/>
          <ac:spMkLst>
            <pc:docMk/>
            <pc:sldMk cId="2195219607" sldId="640"/>
            <ac:spMk id="1225742" creationId="{00000000-0000-0000-0000-000000000000}"/>
          </ac:spMkLst>
        </pc:spChg>
      </pc:sldChg>
      <pc:sldChg chg="delSp modSp add ord modTransition">
        <pc:chgData name="Velegrakis, I. (Yannis)" userId="4f35c71a-e81a-4f2c-8f83-d7dd3283ce80" providerId="ADAL" clId="{966077C7-D56F-BC4E-8E4B-D388C1F5C3CE}" dt="2020-04-13T10:55:26.267" v="607" actId="1076"/>
        <pc:sldMkLst>
          <pc:docMk/>
          <pc:sldMk cId="274518929" sldId="641"/>
        </pc:sldMkLst>
        <pc:spChg chg="del mod">
          <ac:chgData name="Velegrakis, I. (Yannis)" userId="4f35c71a-e81a-4f2c-8f83-d7dd3283ce80" providerId="ADAL" clId="{966077C7-D56F-BC4E-8E4B-D388C1F5C3CE}" dt="2020-04-13T10:55:21.282" v="606" actId="478"/>
          <ac:spMkLst>
            <pc:docMk/>
            <pc:sldMk cId="274518929" sldId="641"/>
            <ac:spMk id="4" creationId="{00000000-0000-0000-0000-000000000000}"/>
          </ac:spMkLst>
        </pc:spChg>
        <pc:spChg chg="del">
          <ac:chgData name="Velegrakis, I. (Yannis)" userId="4f35c71a-e81a-4f2c-8f83-d7dd3283ce80" providerId="ADAL" clId="{966077C7-D56F-BC4E-8E4B-D388C1F5C3CE}" dt="2020-04-13T10:55:21.282" v="606" actId="478"/>
          <ac:spMkLst>
            <pc:docMk/>
            <pc:sldMk cId="274518929" sldId="641"/>
            <ac:spMk id="5" creationId="{00000000-0000-0000-0000-000000000000}"/>
          </ac:spMkLst>
        </pc:spChg>
        <pc:spChg chg="mod">
          <ac:chgData name="Velegrakis, I. (Yannis)" userId="4f35c71a-e81a-4f2c-8f83-d7dd3283ce80" providerId="ADAL" clId="{966077C7-D56F-BC4E-8E4B-D388C1F5C3CE}" dt="2020-04-13T10:55:26.267" v="607" actId="1076"/>
          <ac:spMkLst>
            <pc:docMk/>
            <pc:sldMk cId="274518929" sldId="641"/>
            <ac:spMk id="1227779" creationId="{00000000-0000-0000-0000-000000000000}"/>
          </ac:spMkLst>
        </pc:spChg>
      </pc:sldChg>
      <pc:sldChg chg="modSp add del modTransition">
        <pc:chgData name="Velegrakis, I. (Yannis)" userId="4f35c71a-e81a-4f2c-8f83-d7dd3283ce80" providerId="ADAL" clId="{966077C7-D56F-BC4E-8E4B-D388C1F5C3CE}" dt="2020-04-13T10:54:06.663" v="587" actId="2696"/>
        <pc:sldMkLst>
          <pc:docMk/>
          <pc:sldMk cId="2999509989" sldId="657"/>
        </pc:sldMkLst>
        <pc:spChg chg="mod">
          <ac:chgData name="Velegrakis, I. (Yannis)" userId="4f35c71a-e81a-4f2c-8f83-d7dd3283ce80" providerId="ADAL" clId="{966077C7-D56F-BC4E-8E4B-D388C1F5C3CE}" dt="2020-04-13T09:55:27.881" v="148"/>
          <ac:spMkLst>
            <pc:docMk/>
            <pc:sldMk cId="2999509989" sldId="657"/>
            <ac:spMk id="4" creationId="{00000000-0000-0000-0000-000000000000}"/>
          </ac:spMkLst>
        </pc:spChg>
      </pc:sldChg>
      <pc:sldChg chg="modSp add del modTransition">
        <pc:chgData name="Velegrakis, I. (Yannis)" userId="4f35c71a-e81a-4f2c-8f83-d7dd3283ce80" providerId="ADAL" clId="{966077C7-D56F-BC4E-8E4B-D388C1F5C3CE}" dt="2020-04-13T10:54:07.932" v="588" actId="2696"/>
        <pc:sldMkLst>
          <pc:docMk/>
          <pc:sldMk cId="3845281161" sldId="658"/>
        </pc:sldMkLst>
        <pc:spChg chg="mod">
          <ac:chgData name="Velegrakis, I. (Yannis)" userId="4f35c71a-e81a-4f2c-8f83-d7dd3283ce80" providerId="ADAL" clId="{966077C7-D56F-BC4E-8E4B-D388C1F5C3CE}" dt="2020-04-13T09:55:27.881" v="148"/>
          <ac:spMkLst>
            <pc:docMk/>
            <pc:sldMk cId="3845281161" sldId="658"/>
            <ac:spMk id="4" creationId="{00000000-0000-0000-0000-000000000000}"/>
          </ac:spMkLst>
        </pc:spChg>
      </pc:sldChg>
      <pc:sldChg chg="modSp add del modTransition">
        <pc:chgData name="Velegrakis, I. (Yannis)" userId="4f35c71a-e81a-4f2c-8f83-d7dd3283ce80" providerId="ADAL" clId="{966077C7-D56F-BC4E-8E4B-D388C1F5C3CE}" dt="2020-04-13T10:55:51.719" v="633" actId="2696"/>
        <pc:sldMkLst>
          <pc:docMk/>
          <pc:sldMk cId="2540676525" sldId="662"/>
        </pc:sldMkLst>
        <pc:spChg chg="mod">
          <ac:chgData name="Velegrakis, I. (Yannis)" userId="4f35c71a-e81a-4f2c-8f83-d7dd3283ce80" providerId="ADAL" clId="{966077C7-D56F-BC4E-8E4B-D388C1F5C3CE}" dt="2020-04-13T09:55:27.881" v="148"/>
          <ac:spMkLst>
            <pc:docMk/>
            <pc:sldMk cId="2540676525" sldId="662"/>
            <ac:spMk id="4" creationId="{00000000-0000-0000-0000-000000000000}"/>
          </ac:spMkLst>
        </pc:spChg>
      </pc:sldChg>
      <pc:sldChg chg="delSp modSp add modTransition">
        <pc:chgData name="Velegrakis, I. (Yannis)" userId="4f35c71a-e81a-4f2c-8f83-d7dd3283ce80" providerId="ADAL" clId="{966077C7-D56F-BC4E-8E4B-D388C1F5C3CE}" dt="2020-04-13T11:00:38.166" v="696" actId="478"/>
        <pc:sldMkLst>
          <pc:docMk/>
          <pc:sldMk cId="465483980" sldId="663"/>
        </pc:sldMkLst>
        <pc:spChg chg="del mod">
          <ac:chgData name="Velegrakis, I. (Yannis)" userId="4f35c71a-e81a-4f2c-8f83-d7dd3283ce80" providerId="ADAL" clId="{966077C7-D56F-BC4E-8E4B-D388C1F5C3CE}" dt="2020-04-13T11:00:38.166" v="696" actId="478"/>
          <ac:spMkLst>
            <pc:docMk/>
            <pc:sldMk cId="465483980" sldId="663"/>
            <ac:spMk id="139" creationId="{00000000-0000-0000-0000-000000000000}"/>
          </ac:spMkLst>
        </pc:spChg>
        <pc:spChg chg="del">
          <ac:chgData name="Velegrakis, I. (Yannis)" userId="4f35c71a-e81a-4f2c-8f83-d7dd3283ce80" providerId="ADAL" clId="{966077C7-D56F-BC4E-8E4B-D388C1F5C3CE}" dt="2020-04-13T11:00:38.166" v="696" actId="478"/>
          <ac:spMkLst>
            <pc:docMk/>
            <pc:sldMk cId="465483980" sldId="663"/>
            <ac:spMk id="140" creationId="{00000000-0000-0000-0000-000000000000}"/>
          </ac:spMkLst>
        </pc:spChg>
      </pc:sldChg>
      <pc:sldChg chg="delSp modSp add modTransition">
        <pc:chgData name="Velegrakis, I. (Yannis)" userId="4f35c71a-e81a-4f2c-8f83-d7dd3283ce80" providerId="ADAL" clId="{966077C7-D56F-BC4E-8E4B-D388C1F5C3CE}" dt="2020-04-13T11:00:42.605" v="697" actId="478"/>
        <pc:sldMkLst>
          <pc:docMk/>
          <pc:sldMk cId="3622904964" sldId="664"/>
        </pc:sldMkLst>
        <pc:spChg chg="del mod">
          <ac:chgData name="Velegrakis, I. (Yannis)" userId="4f35c71a-e81a-4f2c-8f83-d7dd3283ce80" providerId="ADAL" clId="{966077C7-D56F-BC4E-8E4B-D388C1F5C3CE}" dt="2020-04-13T11:00:42.605" v="697" actId="478"/>
          <ac:spMkLst>
            <pc:docMk/>
            <pc:sldMk cId="3622904964" sldId="664"/>
            <ac:spMk id="139" creationId="{00000000-0000-0000-0000-000000000000}"/>
          </ac:spMkLst>
        </pc:spChg>
        <pc:spChg chg="del">
          <ac:chgData name="Velegrakis, I. (Yannis)" userId="4f35c71a-e81a-4f2c-8f83-d7dd3283ce80" providerId="ADAL" clId="{966077C7-D56F-BC4E-8E4B-D388C1F5C3CE}" dt="2020-04-13T11:00:42.605" v="697" actId="478"/>
          <ac:spMkLst>
            <pc:docMk/>
            <pc:sldMk cId="3622904964" sldId="664"/>
            <ac:spMk id="140" creationId="{00000000-0000-0000-0000-000000000000}"/>
          </ac:spMkLst>
        </pc:spChg>
      </pc:sldChg>
      <pc:sldChg chg="addSp delSp modSp add modTransition">
        <pc:chgData name="Velegrakis, I. (Yannis)" userId="4f35c71a-e81a-4f2c-8f83-d7dd3283ce80" providerId="ADAL" clId="{966077C7-D56F-BC4E-8E4B-D388C1F5C3CE}" dt="2020-04-13T11:00:51.938" v="700" actId="478"/>
        <pc:sldMkLst>
          <pc:docMk/>
          <pc:sldMk cId="3458204013" sldId="665"/>
        </pc:sldMkLst>
        <pc:spChg chg="add del mod">
          <ac:chgData name="Velegrakis, I. (Yannis)" userId="4f35c71a-e81a-4f2c-8f83-d7dd3283ce80" providerId="ADAL" clId="{966077C7-D56F-BC4E-8E4B-D388C1F5C3CE}" dt="2020-04-13T11:00:51.938" v="700" actId="478"/>
          <ac:spMkLst>
            <pc:docMk/>
            <pc:sldMk cId="3458204013" sldId="665"/>
            <ac:spMk id="139" creationId="{00000000-0000-0000-0000-000000000000}"/>
          </ac:spMkLst>
        </pc:spChg>
        <pc:spChg chg="add del">
          <ac:chgData name="Velegrakis, I. (Yannis)" userId="4f35c71a-e81a-4f2c-8f83-d7dd3283ce80" providerId="ADAL" clId="{966077C7-D56F-BC4E-8E4B-D388C1F5C3CE}" dt="2020-04-13T11:00:51.938" v="700" actId="478"/>
          <ac:spMkLst>
            <pc:docMk/>
            <pc:sldMk cId="3458204013" sldId="665"/>
            <ac:spMk id="140" creationId="{00000000-0000-0000-0000-000000000000}"/>
          </ac:spMkLst>
        </pc:spChg>
        <pc:spChg chg="add del">
          <ac:chgData name="Velegrakis, I. (Yannis)" userId="4f35c71a-e81a-4f2c-8f83-d7dd3283ce80" providerId="ADAL" clId="{966077C7-D56F-BC4E-8E4B-D388C1F5C3CE}" dt="2020-04-13T11:00:48.162" v="699" actId="478"/>
          <ac:spMkLst>
            <pc:docMk/>
            <pc:sldMk cId="3458204013" sldId="665"/>
            <ac:spMk id="1281051" creationId="{00000000-0000-0000-0000-000000000000}"/>
          </ac:spMkLst>
        </pc:spChg>
        <pc:spChg chg="mod">
          <ac:chgData name="Velegrakis, I. (Yannis)" userId="4f35c71a-e81a-4f2c-8f83-d7dd3283ce80" providerId="ADAL" clId="{966077C7-D56F-BC4E-8E4B-D388C1F5C3CE}" dt="2020-04-13T11:00:24.573" v="694" actId="14100"/>
          <ac:spMkLst>
            <pc:docMk/>
            <pc:sldMk cId="3458204013" sldId="665"/>
            <ac:spMk id="1281162" creationId="{00000000-0000-0000-0000-000000000000}"/>
          </ac:spMkLst>
        </pc:spChg>
        <pc:graphicFrameChg chg="add del">
          <ac:chgData name="Velegrakis, I. (Yannis)" userId="4f35c71a-e81a-4f2c-8f83-d7dd3283ce80" providerId="ADAL" clId="{966077C7-D56F-BC4E-8E4B-D388C1F5C3CE}" dt="2020-04-13T11:00:48.162" v="699" actId="478"/>
          <ac:graphicFrameMkLst>
            <pc:docMk/>
            <pc:sldMk cId="3458204013" sldId="665"/>
            <ac:graphicFrameMk id="1281103" creationId="{00000000-0000-0000-0000-000000000000}"/>
          </ac:graphicFrameMkLst>
        </pc:graphicFrameChg>
      </pc:sldChg>
      <pc:sldChg chg="delSp modSp add modTransition">
        <pc:chgData name="Velegrakis, I. (Yannis)" userId="4f35c71a-e81a-4f2c-8f83-d7dd3283ce80" providerId="ADAL" clId="{966077C7-D56F-BC4E-8E4B-D388C1F5C3CE}" dt="2020-04-13T11:00:56.796" v="701" actId="478"/>
        <pc:sldMkLst>
          <pc:docMk/>
          <pc:sldMk cId="4238484092" sldId="666"/>
        </pc:sldMkLst>
        <pc:spChg chg="del mod">
          <ac:chgData name="Velegrakis, I. (Yannis)" userId="4f35c71a-e81a-4f2c-8f83-d7dd3283ce80" providerId="ADAL" clId="{966077C7-D56F-BC4E-8E4B-D388C1F5C3CE}" dt="2020-04-13T11:00:56.796" v="701" actId="478"/>
          <ac:spMkLst>
            <pc:docMk/>
            <pc:sldMk cId="4238484092" sldId="666"/>
            <ac:spMk id="143" creationId="{00000000-0000-0000-0000-000000000000}"/>
          </ac:spMkLst>
        </pc:spChg>
        <pc:spChg chg="del">
          <ac:chgData name="Velegrakis, I. (Yannis)" userId="4f35c71a-e81a-4f2c-8f83-d7dd3283ce80" providerId="ADAL" clId="{966077C7-D56F-BC4E-8E4B-D388C1F5C3CE}" dt="2020-04-13T11:00:56.796" v="701" actId="478"/>
          <ac:spMkLst>
            <pc:docMk/>
            <pc:sldMk cId="4238484092" sldId="666"/>
            <ac:spMk id="144" creationId="{00000000-0000-0000-0000-000000000000}"/>
          </ac:spMkLst>
        </pc:spChg>
        <pc:spChg chg="mod">
          <ac:chgData name="Velegrakis, I. (Yannis)" userId="4f35c71a-e81a-4f2c-8f83-d7dd3283ce80" providerId="ADAL" clId="{966077C7-D56F-BC4E-8E4B-D388C1F5C3CE}" dt="2020-04-13T11:00:28.858" v="695" actId="1076"/>
          <ac:spMkLst>
            <pc:docMk/>
            <pc:sldMk cId="4238484092" sldId="666"/>
            <ac:spMk id="1283210" creationId="{00000000-0000-0000-0000-000000000000}"/>
          </ac:spMkLst>
        </pc:spChg>
      </pc:sldChg>
      <pc:sldChg chg="delSp modSp add modTransition">
        <pc:chgData name="Velegrakis, I. (Yannis)" userId="4f35c71a-e81a-4f2c-8f83-d7dd3283ce80" providerId="ADAL" clId="{966077C7-D56F-BC4E-8E4B-D388C1F5C3CE}" dt="2020-04-13T11:01:01.453" v="702" actId="478"/>
        <pc:sldMkLst>
          <pc:docMk/>
          <pc:sldMk cId="1940927994" sldId="667"/>
        </pc:sldMkLst>
        <pc:spChg chg="del mod">
          <ac:chgData name="Velegrakis, I. (Yannis)" userId="4f35c71a-e81a-4f2c-8f83-d7dd3283ce80" providerId="ADAL" clId="{966077C7-D56F-BC4E-8E4B-D388C1F5C3CE}" dt="2020-04-13T11:01:01.453" v="702" actId="478"/>
          <ac:spMkLst>
            <pc:docMk/>
            <pc:sldMk cId="1940927994" sldId="667"/>
            <ac:spMk id="210" creationId="{00000000-0000-0000-0000-000000000000}"/>
          </ac:spMkLst>
        </pc:spChg>
        <pc:spChg chg="del">
          <ac:chgData name="Velegrakis, I. (Yannis)" userId="4f35c71a-e81a-4f2c-8f83-d7dd3283ce80" providerId="ADAL" clId="{966077C7-D56F-BC4E-8E4B-D388C1F5C3CE}" dt="2020-04-13T11:01:01.453" v="702" actId="478"/>
          <ac:spMkLst>
            <pc:docMk/>
            <pc:sldMk cId="1940927994" sldId="667"/>
            <ac:spMk id="211" creationId="{00000000-0000-0000-0000-000000000000}"/>
          </ac:spMkLst>
        </pc:spChg>
      </pc:sldChg>
      <pc:sldChg chg="modSp add del modTransition">
        <pc:chgData name="Velegrakis, I. (Yannis)" userId="4f35c71a-e81a-4f2c-8f83-d7dd3283ce80" providerId="ADAL" clId="{966077C7-D56F-BC4E-8E4B-D388C1F5C3CE}" dt="2020-04-13T10:59:19.743" v="690" actId="2696"/>
        <pc:sldMkLst>
          <pc:docMk/>
          <pc:sldMk cId="3254877911" sldId="668"/>
        </pc:sldMkLst>
        <pc:spChg chg="mod">
          <ac:chgData name="Velegrakis, I. (Yannis)" userId="4f35c71a-e81a-4f2c-8f83-d7dd3283ce80" providerId="ADAL" clId="{966077C7-D56F-BC4E-8E4B-D388C1F5C3CE}" dt="2020-04-13T09:55:27.881" v="148"/>
          <ac:spMkLst>
            <pc:docMk/>
            <pc:sldMk cId="3254877911" sldId="668"/>
            <ac:spMk id="222" creationId="{00000000-0000-0000-0000-000000000000}"/>
          </ac:spMkLst>
        </pc:spChg>
      </pc:sldChg>
      <pc:sldChg chg="delSp modSp add modTransition">
        <pc:chgData name="Velegrakis, I. (Yannis)" userId="4f35c71a-e81a-4f2c-8f83-d7dd3283ce80" providerId="ADAL" clId="{966077C7-D56F-BC4E-8E4B-D388C1F5C3CE}" dt="2020-04-13T11:01:08.559" v="703" actId="478"/>
        <pc:sldMkLst>
          <pc:docMk/>
          <pc:sldMk cId="546757173" sldId="669"/>
        </pc:sldMkLst>
        <pc:spChg chg="del mod">
          <ac:chgData name="Velegrakis, I. (Yannis)" userId="4f35c71a-e81a-4f2c-8f83-d7dd3283ce80" providerId="ADAL" clId="{966077C7-D56F-BC4E-8E4B-D388C1F5C3CE}" dt="2020-04-13T11:01:08.559" v="703" actId="478"/>
          <ac:spMkLst>
            <pc:docMk/>
            <pc:sldMk cId="546757173" sldId="669"/>
            <ac:spMk id="32" creationId="{00000000-0000-0000-0000-000000000000}"/>
          </ac:spMkLst>
        </pc:spChg>
        <pc:spChg chg="del">
          <ac:chgData name="Velegrakis, I. (Yannis)" userId="4f35c71a-e81a-4f2c-8f83-d7dd3283ce80" providerId="ADAL" clId="{966077C7-D56F-BC4E-8E4B-D388C1F5C3CE}" dt="2020-04-13T11:01:08.559" v="703" actId="478"/>
          <ac:spMkLst>
            <pc:docMk/>
            <pc:sldMk cId="546757173" sldId="669"/>
            <ac:spMk id="33" creationId="{00000000-0000-0000-0000-000000000000}"/>
          </ac:spMkLst>
        </pc:spChg>
      </pc:sldChg>
      <pc:sldChg chg="modSp add del modTransition">
        <pc:chgData name="Velegrakis, I. (Yannis)" userId="4f35c71a-e81a-4f2c-8f83-d7dd3283ce80" providerId="ADAL" clId="{966077C7-D56F-BC4E-8E4B-D388C1F5C3CE}" dt="2020-04-13T10:59:31.087" v="691" actId="2696"/>
        <pc:sldMkLst>
          <pc:docMk/>
          <pc:sldMk cId="1233302642" sldId="682"/>
        </pc:sldMkLst>
        <pc:spChg chg="mod">
          <ac:chgData name="Velegrakis, I. (Yannis)" userId="4f35c71a-e81a-4f2c-8f83-d7dd3283ce80" providerId="ADAL" clId="{966077C7-D56F-BC4E-8E4B-D388C1F5C3CE}" dt="2020-04-13T09:55:27.881" v="148"/>
          <ac:spMkLst>
            <pc:docMk/>
            <pc:sldMk cId="1233302642" sldId="682"/>
            <ac:spMk id="20" creationId="{00000000-0000-0000-0000-000000000000}"/>
          </ac:spMkLst>
        </pc:spChg>
      </pc:sldChg>
      <pc:sldChg chg="modSp add del modTransition">
        <pc:chgData name="Velegrakis, I. (Yannis)" userId="4f35c71a-e81a-4f2c-8f83-d7dd3283ce80" providerId="ADAL" clId="{966077C7-D56F-BC4E-8E4B-D388C1F5C3CE}" dt="2020-04-13T10:59:35.365" v="692" actId="2696"/>
        <pc:sldMkLst>
          <pc:docMk/>
          <pc:sldMk cId="379921162" sldId="683"/>
        </pc:sldMkLst>
        <pc:spChg chg="mod">
          <ac:chgData name="Velegrakis, I. (Yannis)" userId="4f35c71a-e81a-4f2c-8f83-d7dd3283ce80" providerId="ADAL" clId="{966077C7-D56F-BC4E-8E4B-D388C1F5C3CE}" dt="2020-04-13T09:55:27.881" v="148"/>
          <ac:spMkLst>
            <pc:docMk/>
            <pc:sldMk cId="379921162" sldId="683"/>
            <ac:spMk id="20" creationId="{00000000-0000-0000-0000-000000000000}"/>
          </ac:spMkLst>
        </pc:spChg>
      </pc:sldChg>
      <pc:sldChg chg="modSp add del modTransition">
        <pc:chgData name="Velegrakis, I. (Yannis)" userId="4f35c71a-e81a-4f2c-8f83-d7dd3283ce80" providerId="ADAL" clId="{966077C7-D56F-BC4E-8E4B-D388C1F5C3CE}" dt="2020-04-13T10:59:36.251" v="693" actId="2696"/>
        <pc:sldMkLst>
          <pc:docMk/>
          <pc:sldMk cId="4179890391" sldId="688"/>
        </pc:sldMkLst>
        <pc:spChg chg="mod">
          <ac:chgData name="Velegrakis, I. (Yannis)" userId="4f35c71a-e81a-4f2c-8f83-d7dd3283ce80" providerId="ADAL" clId="{966077C7-D56F-BC4E-8E4B-D388C1F5C3CE}" dt="2020-04-13T09:55:27.881" v="148"/>
          <ac:spMkLst>
            <pc:docMk/>
            <pc:sldMk cId="4179890391" sldId="688"/>
            <ac:spMk id="37" creationId="{00000000-0000-0000-0000-000000000000}"/>
          </ac:spMkLst>
        </pc:spChg>
      </pc:sldChg>
      <pc:sldChg chg="addSp delSp modSp add modTransition">
        <pc:chgData name="Velegrakis, I. (Yannis)" userId="4f35c71a-e81a-4f2c-8f83-d7dd3283ce80" providerId="ADAL" clId="{966077C7-D56F-BC4E-8E4B-D388C1F5C3CE}" dt="2020-04-13T10:57:30.343" v="659" actId="1076"/>
        <pc:sldMkLst>
          <pc:docMk/>
          <pc:sldMk cId="473806783" sldId="689"/>
        </pc:sldMkLst>
        <pc:spChg chg="add del mod">
          <ac:chgData name="Velegrakis, I. (Yannis)" userId="4f35c71a-e81a-4f2c-8f83-d7dd3283ce80" providerId="ADAL" clId="{966077C7-D56F-BC4E-8E4B-D388C1F5C3CE}" dt="2020-04-13T10:56:49.922" v="638"/>
          <ac:spMkLst>
            <pc:docMk/>
            <pc:sldMk cId="473806783" sldId="689"/>
            <ac:spMk id="2" creationId="{2E0C19EE-1668-504D-98E8-0D3226B89243}"/>
          </ac:spMkLst>
        </pc:spChg>
        <pc:spChg chg="add del mod">
          <ac:chgData name="Velegrakis, I. (Yannis)" userId="4f35c71a-e81a-4f2c-8f83-d7dd3283ce80" providerId="ADAL" clId="{966077C7-D56F-BC4E-8E4B-D388C1F5C3CE}" dt="2020-04-13T10:56:49.922" v="638"/>
          <ac:spMkLst>
            <pc:docMk/>
            <pc:sldMk cId="473806783" sldId="689"/>
            <ac:spMk id="3" creationId="{14EDB3A1-5B34-C94D-AC8A-A6E9AA3B8A18}"/>
          </ac:spMkLst>
        </pc:spChg>
        <pc:spChg chg="add del mod">
          <ac:chgData name="Velegrakis, I. (Yannis)" userId="4f35c71a-e81a-4f2c-8f83-d7dd3283ce80" providerId="ADAL" clId="{966077C7-D56F-BC4E-8E4B-D388C1F5C3CE}" dt="2020-04-13T10:56:49.922" v="638"/>
          <ac:spMkLst>
            <pc:docMk/>
            <pc:sldMk cId="473806783" sldId="689"/>
            <ac:spMk id="4" creationId="{2DC32AEA-E263-4A48-8CC0-B4778E050255}"/>
          </ac:spMkLst>
        </pc:spChg>
        <pc:spChg chg="del mod">
          <ac:chgData name="Velegrakis, I. (Yannis)" userId="4f35c71a-e81a-4f2c-8f83-d7dd3283ce80" providerId="ADAL" clId="{966077C7-D56F-BC4E-8E4B-D388C1F5C3CE}" dt="2020-04-13T10:57:23.649" v="658" actId="478"/>
          <ac:spMkLst>
            <pc:docMk/>
            <pc:sldMk cId="473806783" sldId="689"/>
            <ac:spMk id="18" creationId="{00000000-0000-0000-0000-000000000000}"/>
          </ac:spMkLst>
        </pc:spChg>
        <pc:spChg chg="del">
          <ac:chgData name="Velegrakis, I. (Yannis)" userId="4f35c71a-e81a-4f2c-8f83-d7dd3283ce80" providerId="ADAL" clId="{966077C7-D56F-BC4E-8E4B-D388C1F5C3CE}" dt="2020-04-13T10:57:23.649" v="658" actId="478"/>
          <ac:spMkLst>
            <pc:docMk/>
            <pc:sldMk cId="473806783" sldId="689"/>
            <ac:spMk id="19" creationId="{00000000-0000-0000-0000-000000000000}"/>
          </ac:spMkLst>
        </pc:spChg>
        <pc:spChg chg="mod">
          <ac:chgData name="Velegrakis, I. (Yannis)" userId="4f35c71a-e81a-4f2c-8f83-d7dd3283ce80" providerId="ADAL" clId="{966077C7-D56F-BC4E-8E4B-D388C1F5C3CE}" dt="2020-04-13T10:57:19.079" v="657" actId="14100"/>
          <ac:spMkLst>
            <pc:docMk/>
            <pc:sldMk cId="473806783" sldId="689"/>
            <ac:spMk id="1327107" creationId="{00000000-0000-0000-0000-000000000000}"/>
          </ac:spMkLst>
        </pc:spChg>
        <pc:spChg chg="mod">
          <ac:chgData name="Velegrakis, I. (Yannis)" userId="4f35c71a-e81a-4f2c-8f83-d7dd3283ce80" providerId="ADAL" clId="{966077C7-D56F-BC4E-8E4B-D388C1F5C3CE}" dt="2020-04-13T10:57:30.343" v="659" actId="1076"/>
          <ac:spMkLst>
            <pc:docMk/>
            <pc:sldMk cId="473806783" sldId="689"/>
            <ac:spMk id="1327108" creationId="{00000000-0000-0000-0000-000000000000}"/>
          </ac:spMkLst>
        </pc:spChg>
        <pc:spChg chg="mod">
          <ac:chgData name="Velegrakis, I. (Yannis)" userId="4f35c71a-e81a-4f2c-8f83-d7dd3283ce80" providerId="ADAL" clId="{966077C7-D56F-BC4E-8E4B-D388C1F5C3CE}" dt="2020-04-13T10:57:30.343" v="659" actId="1076"/>
          <ac:spMkLst>
            <pc:docMk/>
            <pc:sldMk cId="473806783" sldId="689"/>
            <ac:spMk id="1327109" creationId="{00000000-0000-0000-0000-000000000000}"/>
          </ac:spMkLst>
        </pc:spChg>
        <pc:spChg chg="mod">
          <ac:chgData name="Velegrakis, I. (Yannis)" userId="4f35c71a-e81a-4f2c-8f83-d7dd3283ce80" providerId="ADAL" clId="{966077C7-D56F-BC4E-8E4B-D388C1F5C3CE}" dt="2020-04-13T10:57:30.343" v="659" actId="1076"/>
          <ac:spMkLst>
            <pc:docMk/>
            <pc:sldMk cId="473806783" sldId="689"/>
            <ac:spMk id="1327110" creationId="{00000000-0000-0000-0000-000000000000}"/>
          </ac:spMkLst>
        </pc:spChg>
        <pc:spChg chg="mod">
          <ac:chgData name="Velegrakis, I. (Yannis)" userId="4f35c71a-e81a-4f2c-8f83-d7dd3283ce80" providerId="ADAL" clId="{966077C7-D56F-BC4E-8E4B-D388C1F5C3CE}" dt="2020-04-13T10:57:30.343" v="659" actId="1076"/>
          <ac:spMkLst>
            <pc:docMk/>
            <pc:sldMk cId="473806783" sldId="689"/>
            <ac:spMk id="1327111" creationId="{00000000-0000-0000-0000-000000000000}"/>
          </ac:spMkLst>
        </pc:spChg>
        <pc:spChg chg="mod">
          <ac:chgData name="Velegrakis, I. (Yannis)" userId="4f35c71a-e81a-4f2c-8f83-d7dd3283ce80" providerId="ADAL" clId="{966077C7-D56F-BC4E-8E4B-D388C1F5C3CE}" dt="2020-04-13T10:57:30.343" v="659" actId="1076"/>
          <ac:spMkLst>
            <pc:docMk/>
            <pc:sldMk cId="473806783" sldId="689"/>
            <ac:spMk id="1327112" creationId="{00000000-0000-0000-0000-000000000000}"/>
          </ac:spMkLst>
        </pc:spChg>
        <pc:spChg chg="mod">
          <ac:chgData name="Velegrakis, I. (Yannis)" userId="4f35c71a-e81a-4f2c-8f83-d7dd3283ce80" providerId="ADAL" clId="{966077C7-D56F-BC4E-8E4B-D388C1F5C3CE}" dt="2020-04-13T10:57:30.343" v="659" actId="1076"/>
          <ac:spMkLst>
            <pc:docMk/>
            <pc:sldMk cId="473806783" sldId="689"/>
            <ac:spMk id="1327113" creationId="{00000000-0000-0000-0000-000000000000}"/>
          </ac:spMkLst>
        </pc:spChg>
        <pc:spChg chg="mod">
          <ac:chgData name="Velegrakis, I. (Yannis)" userId="4f35c71a-e81a-4f2c-8f83-d7dd3283ce80" providerId="ADAL" clId="{966077C7-D56F-BC4E-8E4B-D388C1F5C3CE}" dt="2020-04-13T10:57:30.343" v="659" actId="1076"/>
          <ac:spMkLst>
            <pc:docMk/>
            <pc:sldMk cId="473806783" sldId="689"/>
            <ac:spMk id="1327114" creationId="{00000000-0000-0000-0000-000000000000}"/>
          </ac:spMkLst>
        </pc:spChg>
        <pc:spChg chg="mod">
          <ac:chgData name="Velegrakis, I. (Yannis)" userId="4f35c71a-e81a-4f2c-8f83-d7dd3283ce80" providerId="ADAL" clId="{966077C7-D56F-BC4E-8E4B-D388C1F5C3CE}" dt="2020-04-13T10:57:30.343" v="659" actId="1076"/>
          <ac:spMkLst>
            <pc:docMk/>
            <pc:sldMk cId="473806783" sldId="689"/>
            <ac:spMk id="1327115" creationId="{00000000-0000-0000-0000-000000000000}"/>
          </ac:spMkLst>
        </pc:spChg>
        <pc:spChg chg="mod">
          <ac:chgData name="Velegrakis, I. (Yannis)" userId="4f35c71a-e81a-4f2c-8f83-d7dd3283ce80" providerId="ADAL" clId="{966077C7-D56F-BC4E-8E4B-D388C1F5C3CE}" dt="2020-04-13T10:57:30.343" v="659" actId="1076"/>
          <ac:spMkLst>
            <pc:docMk/>
            <pc:sldMk cId="473806783" sldId="689"/>
            <ac:spMk id="1327116" creationId="{00000000-0000-0000-0000-000000000000}"/>
          </ac:spMkLst>
        </pc:spChg>
        <pc:spChg chg="mod">
          <ac:chgData name="Velegrakis, I. (Yannis)" userId="4f35c71a-e81a-4f2c-8f83-d7dd3283ce80" providerId="ADAL" clId="{966077C7-D56F-BC4E-8E4B-D388C1F5C3CE}" dt="2020-04-13T10:57:30.343" v="659" actId="1076"/>
          <ac:spMkLst>
            <pc:docMk/>
            <pc:sldMk cId="473806783" sldId="689"/>
            <ac:spMk id="1327117" creationId="{00000000-0000-0000-0000-000000000000}"/>
          </ac:spMkLst>
        </pc:spChg>
        <pc:spChg chg="mod">
          <ac:chgData name="Velegrakis, I. (Yannis)" userId="4f35c71a-e81a-4f2c-8f83-d7dd3283ce80" providerId="ADAL" clId="{966077C7-D56F-BC4E-8E4B-D388C1F5C3CE}" dt="2020-04-13T10:57:30.343" v="659" actId="1076"/>
          <ac:spMkLst>
            <pc:docMk/>
            <pc:sldMk cId="473806783" sldId="689"/>
            <ac:spMk id="1327118" creationId="{00000000-0000-0000-0000-000000000000}"/>
          </ac:spMkLst>
        </pc:spChg>
        <pc:spChg chg="mod">
          <ac:chgData name="Velegrakis, I. (Yannis)" userId="4f35c71a-e81a-4f2c-8f83-d7dd3283ce80" providerId="ADAL" clId="{966077C7-D56F-BC4E-8E4B-D388C1F5C3CE}" dt="2020-04-13T10:57:30.343" v="659" actId="1076"/>
          <ac:spMkLst>
            <pc:docMk/>
            <pc:sldMk cId="473806783" sldId="689"/>
            <ac:spMk id="1327119" creationId="{00000000-0000-0000-0000-000000000000}"/>
          </ac:spMkLst>
        </pc:spChg>
        <pc:spChg chg="mod">
          <ac:chgData name="Velegrakis, I. (Yannis)" userId="4f35c71a-e81a-4f2c-8f83-d7dd3283ce80" providerId="ADAL" clId="{966077C7-D56F-BC4E-8E4B-D388C1F5C3CE}" dt="2020-04-13T10:57:30.343" v="659" actId="1076"/>
          <ac:spMkLst>
            <pc:docMk/>
            <pc:sldMk cId="473806783" sldId="689"/>
            <ac:spMk id="1327120" creationId="{00000000-0000-0000-0000-000000000000}"/>
          </ac:spMkLst>
        </pc:spChg>
        <pc:spChg chg="mod">
          <ac:chgData name="Velegrakis, I. (Yannis)" userId="4f35c71a-e81a-4f2c-8f83-d7dd3283ce80" providerId="ADAL" clId="{966077C7-D56F-BC4E-8E4B-D388C1F5C3CE}" dt="2020-04-13T10:57:30.343" v="659" actId="1076"/>
          <ac:spMkLst>
            <pc:docMk/>
            <pc:sldMk cId="473806783" sldId="689"/>
            <ac:spMk id="1327121" creationId="{00000000-0000-0000-0000-000000000000}"/>
          </ac:spMkLst>
        </pc:spChg>
      </pc:sldChg>
      <pc:sldChg chg="addSp delSp modSp add">
        <pc:chgData name="Velegrakis, I. (Yannis)" userId="4f35c71a-e81a-4f2c-8f83-d7dd3283ce80" providerId="ADAL" clId="{966077C7-D56F-BC4E-8E4B-D388C1F5C3CE}" dt="2020-04-13T10:56:40.200" v="637" actId="27636"/>
        <pc:sldMkLst>
          <pc:docMk/>
          <pc:sldMk cId="749038015" sldId="690"/>
        </pc:sldMkLst>
        <pc:spChg chg="add del mod">
          <ac:chgData name="Velegrakis, I. (Yannis)" userId="4f35c71a-e81a-4f2c-8f83-d7dd3283ce80" providerId="ADAL" clId="{966077C7-D56F-BC4E-8E4B-D388C1F5C3CE}" dt="2020-04-13T10:56:33.856" v="636"/>
          <ac:spMkLst>
            <pc:docMk/>
            <pc:sldMk cId="749038015" sldId="690"/>
            <ac:spMk id="2" creationId="{4CCE829A-73C7-7646-92EB-5B013F7D5E40}"/>
          </ac:spMkLst>
        </pc:spChg>
        <pc:spChg chg="add del mod">
          <ac:chgData name="Velegrakis, I. (Yannis)" userId="4f35c71a-e81a-4f2c-8f83-d7dd3283ce80" providerId="ADAL" clId="{966077C7-D56F-BC4E-8E4B-D388C1F5C3CE}" dt="2020-04-13T10:56:33.856" v="636"/>
          <ac:spMkLst>
            <pc:docMk/>
            <pc:sldMk cId="749038015" sldId="690"/>
            <ac:spMk id="3" creationId="{36C019FC-E518-4F4D-94D6-B36187AA5356}"/>
          </ac:spMkLst>
        </pc:spChg>
        <pc:spChg chg="del mod">
          <ac:chgData name="Velegrakis, I. (Yannis)" userId="4f35c71a-e81a-4f2c-8f83-d7dd3283ce80" providerId="ADAL" clId="{966077C7-D56F-BC4E-8E4B-D388C1F5C3CE}" dt="2020-04-13T10:56:29.294" v="635" actId="478"/>
          <ac:spMkLst>
            <pc:docMk/>
            <pc:sldMk cId="749038015" sldId="690"/>
            <ac:spMk id="5" creationId="{00000000-0000-0000-0000-000000000000}"/>
          </ac:spMkLst>
        </pc:spChg>
        <pc:spChg chg="del">
          <ac:chgData name="Velegrakis, I. (Yannis)" userId="4f35c71a-e81a-4f2c-8f83-d7dd3283ce80" providerId="ADAL" clId="{966077C7-D56F-BC4E-8E4B-D388C1F5C3CE}" dt="2020-04-13T10:56:29.294" v="635" actId="478"/>
          <ac:spMkLst>
            <pc:docMk/>
            <pc:sldMk cId="749038015" sldId="690"/>
            <ac:spMk id="6" creationId="{00000000-0000-0000-0000-000000000000}"/>
          </ac:spMkLst>
        </pc:spChg>
        <pc:spChg chg="mod">
          <ac:chgData name="Velegrakis, I. (Yannis)" userId="4f35c71a-e81a-4f2c-8f83-d7dd3283ce80" providerId="ADAL" clId="{966077C7-D56F-BC4E-8E4B-D388C1F5C3CE}" dt="2020-04-13T10:56:40.200" v="637" actId="27636"/>
          <ac:spMkLst>
            <pc:docMk/>
            <pc:sldMk cId="749038015" sldId="690"/>
            <ac:spMk id="1329155" creationId="{00000000-0000-0000-0000-000000000000}"/>
          </ac:spMkLst>
        </pc:spChg>
      </pc:sldChg>
      <pc:sldChg chg="modSp add del">
        <pc:chgData name="Velegrakis, I. (Yannis)" userId="4f35c71a-e81a-4f2c-8f83-d7dd3283ce80" providerId="ADAL" clId="{966077C7-D56F-BC4E-8E4B-D388C1F5C3CE}" dt="2020-04-13T10:58:32.506" v="662" actId="2696"/>
        <pc:sldMkLst>
          <pc:docMk/>
          <pc:sldMk cId="3200350523" sldId="691"/>
        </pc:sldMkLst>
        <pc:spChg chg="mod">
          <ac:chgData name="Velegrakis, I. (Yannis)" userId="4f35c71a-e81a-4f2c-8f83-d7dd3283ce80" providerId="ADAL" clId="{966077C7-D56F-BC4E-8E4B-D388C1F5C3CE}" dt="2020-04-13T09:55:27.881" v="148"/>
          <ac:spMkLst>
            <pc:docMk/>
            <pc:sldMk cId="3200350523" sldId="691"/>
            <ac:spMk id="119" creationId="{00000000-0000-0000-0000-000000000000}"/>
          </ac:spMkLst>
        </pc:spChg>
      </pc:sldChg>
      <pc:sldChg chg="modSp add del">
        <pc:chgData name="Velegrakis, I. (Yannis)" userId="4f35c71a-e81a-4f2c-8f83-d7dd3283ce80" providerId="ADAL" clId="{966077C7-D56F-BC4E-8E4B-D388C1F5C3CE}" dt="2020-04-13T10:58:26.674" v="660" actId="2696"/>
        <pc:sldMkLst>
          <pc:docMk/>
          <pc:sldMk cId="653116213" sldId="692"/>
        </pc:sldMkLst>
        <pc:spChg chg="mod">
          <ac:chgData name="Velegrakis, I. (Yannis)" userId="4f35c71a-e81a-4f2c-8f83-d7dd3283ce80" providerId="ADAL" clId="{966077C7-D56F-BC4E-8E4B-D388C1F5C3CE}" dt="2020-04-13T09:55:27.881" v="148"/>
          <ac:spMkLst>
            <pc:docMk/>
            <pc:sldMk cId="653116213" sldId="692"/>
            <ac:spMk id="121" creationId="{00000000-0000-0000-0000-000000000000}"/>
          </ac:spMkLst>
        </pc:spChg>
      </pc:sldChg>
      <pc:sldChg chg="modSp add del">
        <pc:chgData name="Velegrakis, I. (Yannis)" userId="4f35c71a-e81a-4f2c-8f83-d7dd3283ce80" providerId="ADAL" clId="{966077C7-D56F-BC4E-8E4B-D388C1F5C3CE}" dt="2020-04-13T10:58:28.675" v="661" actId="2696"/>
        <pc:sldMkLst>
          <pc:docMk/>
          <pc:sldMk cId="262226965" sldId="693"/>
        </pc:sldMkLst>
        <pc:spChg chg="mod">
          <ac:chgData name="Velegrakis, I. (Yannis)" userId="4f35c71a-e81a-4f2c-8f83-d7dd3283ce80" providerId="ADAL" clId="{966077C7-D56F-BC4E-8E4B-D388C1F5C3CE}" dt="2020-04-13T09:55:27.881" v="148"/>
          <ac:spMkLst>
            <pc:docMk/>
            <pc:sldMk cId="262226965" sldId="693"/>
            <ac:spMk id="4" creationId="{00000000-0000-0000-0000-000000000000}"/>
          </ac:spMkLst>
        </pc:spChg>
      </pc:sldChg>
      <pc:sldChg chg="addSp delSp modSp add modTransition">
        <pc:chgData name="Velegrakis, I. (Yannis)" userId="4f35c71a-e81a-4f2c-8f83-d7dd3283ce80" providerId="ADAL" clId="{966077C7-D56F-BC4E-8E4B-D388C1F5C3CE}" dt="2020-04-13T10:58:58.969" v="689"/>
        <pc:sldMkLst>
          <pc:docMk/>
          <pc:sldMk cId="3829975290" sldId="694"/>
        </pc:sldMkLst>
        <pc:spChg chg="add del mod">
          <ac:chgData name="Velegrakis, I. (Yannis)" userId="4f35c71a-e81a-4f2c-8f83-d7dd3283ce80" providerId="ADAL" clId="{966077C7-D56F-BC4E-8E4B-D388C1F5C3CE}" dt="2020-04-13T10:58:54.931" v="688"/>
          <ac:spMkLst>
            <pc:docMk/>
            <pc:sldMk cId="3829975290" sldId="694"/>
            <ac:spMk id="2" creationId="{AC93FEF2-83D1-6D48-9E12-FECAB9A16471}"/>
          </ac:spMkLst>
        </pc:spChg>
        <pc:spChg chg="add del mod">
          <ac:chgData name="Velegrakis, I. (Yannis)" userId="4f35c71a-e81a-4f2c-8f83-d7dd3283ce80" providerId="ADAL" clId="{966077C7-D56F-BC4E-8E4B-D388C1F5C3CE}" dt="2020-04-13T10:58:58.969" v="689"/>
          <ac:spMkLst>
            <pc:docMk/>
            <pc:sldMk cId="3829975290" sldId="694"/>
            <ac:spMk id="3" creationId="{83936CEB-404C-5247-AA33-DDD712648075}"/>
          </ac:spMkLst>
        </pc:spChg>
        <pc:spChg chg="del mod">
          <ac:chgData name="Velegrakis, I. (Yannis)" userId="4f35c71a-e81a-4f2c-8f83-d7dd3283ce80" providerId="ADAL" clId="{966077C7-D56F-BC4E-8E4B-D388C1F5C3CE}" dt="2020-04-13T10:58:50.891" v="686" actId="478"/>
          <ac:spMkLst>
            <pc:docMk/>
            <pc:sldMk cId="3829975290" sldId="694"/>
            <ac:spMk id="4" creationId="{00000000-0000-0000-0000-000000000000}"/>
          </ac:spMkLst>
        </pc:spChg>
        <pc:spChg chg="del">
          <ac:chgData name="Velegrakis, I. (Yannis)" userId="4f35c71a-e81a-4f2c-8f83-d7dd3283ce80" providerId="ADAL" clId="{966077C7-D56F-BC4E-8E4B-D388C1F5C3CE}" dt="2020-04-13T10:58:52.611" v="687" actId="478"/>
          <ac:spMkLst>
            <pc:docMk/>
            <pc:sldMk cId="3829975290" sldId="694"/>
            <ac:spMk id="5" creationId="{00000000-0000-0000-0000-000000000000}"/>
          </ac:spMkLst>
        </pc:spChg>
        <pc:spChg chg="mod">
          <ac:chgData name="Velegrakis, I. (Yannis)" userId="4f35c71a-e81a-4f2c-8f83-d7dd3283ce80" providerId="ADAL" clId="{966077C7-D56F-BC4E-8E4B-D388C1F5C3CE}" dt="2020-04-13T10:58:41.543" v="684" actId="20577"/>
          <ac:spMkLst>
            <pc:docMk/>
            <pc:sldMk cId="3829975290" sldId="694"/>
            <ac:spMk id="1334276" creationId="{00000000-0000-0000-0000-000000000000}"/>
          </ac:spMkLst>
        </pc:spChg>
        <pc:graphicFrameChg chg="mod">
          <ac:chgData name="Velegrakis, I. (Yannis)" userId="4f35c71a-e81a-4f2c-8f83-d7dd3283ce80" providerId="ADAL" clId="{966077C7-D56F-BC4E-8E4B-D388C1F5C3CE}" dt="2020-04-13T10:58:48.652" v="685" actId="1076"/>
          <ac:graphicFrameMkLst>
            <pc:docMk/>
            <pc:sldMk cId="3829975290" sldId="694"/>
            <ac:graphicFrameMk id="1334278" creationId="{00000000-0000-0000-0000-000000000000}"/>
          </ac:graphicFrameMkLst>
        </pc:graphicFrameChg>
      </pc:sldChg>
      <pc:sldChg chg="add del">
        <pc:chgData name="Velegrakis, I. (Yannis)" userId="4f35c71a-e81a-4f2c-8f83-d7dd3283ce80" providerId="ADAL" clId="{966077C7-D56F-BC4E-8E4B-D388C1F5C3CE}" dt="2020-04-13T11:02:10.614" v="721" actId="2696"/>
        <pc:sldMkLst>
          <pc:docMk/>
          <pc:sldMk cId="1772376014" sldId="741"/>
        </pc:sldMkLst>
      </pc:sldChg>
      <pc:sldChg chg="modSp add">
        <pc:chgData name="Velegrakis, I. (Yannis)" userId="4f35c71a-e81a-4f2c-8f83-d7dd3283ce80" providerId="ADAL" clId="{966077C7-D56F-BC4E-8E4B-D388C1F5C3CE}" dt="2020-04-13T11:02:25.846" v="723" actId="14100"/>
        <pc:sldMkLst>
          <pc:docMk/>
          <pc:sldMk cId="2254142902" sldId="768"/>
        </pc:sldMkLst>
        <pc:spChg chg="mod">
          <ac:chgData name="Velegrakis, I. (Yannis)" userId="4f35c71a-e81a-4f2c-8f83-d7dd3283ce80" providerId="ADAL" clId="{966077C7-D56F-BC4E-8E4B-D388C1F5C3CE}" dt="2020-04-13T09:56:38.474" v="149"/>
          <ac:spMkLst>
            <pc:docMk/>
            <pc:sldMk cId="2254142902" sldId="768"/>
            <ac:spMk id="19457" creationId="{C80D6B6A-8ED2-3E43-8C83-56DDC1C40C06}"/>
          </ac:spMkLst>
        </pc:spChg>
        <pc:spChg chg="mod">
          <ac:chgData name="Velegrakis, I. (Yannis)" userId="4f35c71a-e81a-4f2c-8f83-d7dd3283ce80" providerId="ADAL" clId="{966077C7-D56F-BC4E-8E4B-D388C1F5C3CE}" dt="2020-04-13T11:02:25.846" v="723" actId="14100"/>
          <ac:spMkLst>
            <pc:docMk/>
            <pc:sldMk cId="2254142902" sldId="768"/>
            <ac:spMk id="19459" creationId="{8F6D5903-AD50-554E-878E-90251C41A267}"/>
          </ac:spMkLst>
        </pc:spChg>
      </pc:sldChg>
      <pc:sldChg chg="modSp add del">
        <pc:chgData name="Velegrakis, I. (Yannis)" userId="4f35c71a-e81a-4f2c-8f83-d7dd3283ce80" providerId="ADAL" clId="{966077C7-D56F-BC4E-8E4B-D388C1F5C3CE}" dt="2020-04-13T09:58:58.728" v="173" actId="2696"/>
        <pc:sldMkLst>
          <pc:docMk/>
          <pc:sldMk cId="997418826" sldId="769"/>
        </pc:sldMkLst>
        <pc:spChg chg="mod">
          <ac:chgData name="Velegrakis, I. (Yannis)" userId="4f35c71a-e81a-4f2c-8f83-d7dd3283ce80" providerId="ADAL" clId="{966077C7-D56F-BC4E-8E4B-D388C1F5C3CE}" dt="2020-04-13T09:56:38.474" v="149"/>
          <ac:spMkLst>
            <pc:docMk/>
            <pc:sldMk cId="997418826" sldId="769"/>
            <ac:spMk id="20481" creationId="{FC82E3C6-1003-A34F-916A-C14CD2B6C25D}"/>
          </ac:spMkLst>
        </pc:spChg>
        <pc:spChg chg="mod">
          <ac:chgData name="Velegrakis, I. (Yannis)" userId="4f35c71a-e81a-4f2c-8f83-d7dd3283ce80" providerId="ADAL" clId="{966077C7-D56F-BC4E-8E4B-D388C1F5C3CE}" dt="2020-04-13T09:57:40.674" v="159" actId="1076"/>
          <ac:spMkLst>
            <pc:docMk/>
            <pc:sldMk cId="997418826" sldId="769"/>
            <ac:spMk id="20483" creationId="{7C9C72A6-1123-FC4C-97DF-A8C6F76A3DE8}"/>
          </ac:spMkLst>
        </pc:spChg>
      </pc:sldChg>
      <pc:sldChg chg="modSp add del">
        <pc:chgData name="Velegrakis, I. (Yannis)" userId="4f35c71a-e81a-4f2c-8f83-d7dd3283ce80" providerId="ADAL" clId="{966077C7-D56F-BC4E-8E4B-D388C1F5C3CE}" dt="2020-04-13T09:57:57.601" v="161" actId="2696"/>
        <pc:sldMkLst>
          <pc:docMk/>
          <pc:sldMk cId="3000817511" sldId="770"/>
        </pc:sldMkLst>
        <pc:spChg chg="mod">
          <ac:chgData name="Velegrakis, I. (Yannis)" userId="4f35c71a-e81a-4f2c-8f83-d7dd3283ce80" providerId="ADAL" clId="{966077C7-D56F-BC4E-8E4B-D388C1F5C3CE}" dt="2020-04-13T09:56:38.474" v="149"/>
          <ac:spMkLst>
            <pc:docMk/>
            <pc:sldMk cId="3000817511" sldId="770"/>
            <ac:spMk id="21505" creationId="{435BEAEC-F8ED-BD4C-BC82-41015230C3D0}"/>
          </ac:spMkLst>
        </pc:spChg>
      </pc:sldChg>
      <pc:sldChg chg="modSp add del">
        <pc:chgData name="Velegrakis, I. (Yannis)" userId="4f35c71a-e81a-4f2c-8f83-d7dd3283ce80" providerId="ADAL" clId="{966077C7-D56F-BC4E-8E4B-D388C1F5C3CE}" dt="2020-04-13T09:58:00.592" v="162" actId="2696"/>
        <pc:sldMkLst>
          <pc:docMk/>
          <pc:sldMk cId="4126222330" sldId="771"/>
        </pc:sldMkLst>
        <pc:spChg chg="mod">
          <ac:chgData name="Velegrakis, I. (Yannis)" userId="4f35c71a-e81a-4f2c-8f83-d7dd3283ce80" providerId="ADAL" clId="{966077C7-D56F-BC4E-8E4B-D388C1F5C3CE}" dt="2020-04-13T09:56:38.474" v="149"/>
          <ac:spMkLst>
            <pc:docMk/>
            <pc:sldMk cId="4126222330" sldId="771"/>
            <ac:spMk id="22529" creationId="{E73E1AEE-F885-7042-BBB6-F11B121DD890}"/>
          </ac:spMkLst>
        </pc:spChg>
      </pc:sldChg>
      <pc:sldChg chg="modSp add del">
        <pc:chgData name="Velegrakis, I. (Yannis)" userId="4f35c71a-e81a-4f2c-8f83-d7dd3283ce80" providerId="ADAL" clId="{966077C7-D56F-BC4E-8E4B-D388C1F5C3CE}" dt="2020-04-13T09:58:06.582" v="163" actId="2696"/>
        <pc:sldMkLst>
          <pc:docMk/>
          <pc:sldMk cId="639830973" sldId="772"/>
        </pc:sldMkLst>
        <pc:spChg chg="mod">
          <ac:chgData name="Velegrakis, I. (Yannis)" userId="4f35c71a-e81a-4f2c-8f83-d7dd3283ce80" providerId="ADAL" clId="{966077C7-D56F-BC4E-8E4B-D388C1F5C3CE}" dt="2020-04-13T09:56:38.474" v="149"/>
          <ac:spMkLst>
            <pc:docMk/>
            <pc:sldMk cId="639830973" sldId="772"/>
            <ac:spMk id="23553" creationId="{348FBB6D-3620-194B-8CD7-432BCC4404D0}"/>
          </ac:spMkLst>
        </pc:spChg>
      </pc:sldChg>
      <pc:sldChg chg="modSp add del">
        <pc:chgData name="Velegrakis, I. (Yannis)" userId="4f35c71a-e81a-4f2c-8f83-d7dd3283ce80" providerId="ADAL" clId="{966077C7-D56F-BC4E-8E4B-D388C1F5C3CE}" dt="2020-04-13T09:58:11.424" v="164" actId="2696"/>
        <pc:sldMkLst>
          <pc:docMk/>
          <pc:sldMk cId="4030895034" sldId="773"/>
        </pc:sldMkLst>
        <pc:spChg chg="mod">
          <ac:chgData name="Velegrakis, I. (Yannis)" userId="4f35c71a-e81a-4f2c-8f83-d7dd3283ce80" providerId="ADAL" clId="{966077C7-D56F-BC4E-8E4B-D388C1F5C3CE}" dt="2020-04-13T09:56:38.474" v="149"/>
          <ac:spMkLst>
            <pc:docMk/>
            <pc:sldMk cId="4030895034" sldId="773"/>
            <ac:spMk id="24577" creationId="{71AF2823-678C-F74B-A12C-A9616EA308F8}"/>
          </ac:spMkLst>
        </pc:spChg>
      </pc:sldChg>
      <pc:sldChg chg="modSp add del">
        <pc:chgData name="Velegrakis, I. (Yannis)" userId="4f35c71a-e81a-4f2c-8f83-d7dd3283ce80" providerId="ADAL" clId="{966077C7-D56F-BC4E-8E4B-D388C1F5C3CE}" dt="2020-04-13T09:58:17.016" v="165" actId="2696"/>
        <pc:sldMkLst>
          <pc:docMk/>
          <pc:sldMk cId="689552414" sldId="774"/>
        </pc:sldMkLst>
        <pc:spChg chg="mod">
          <ac:chgData name="Velegrakis, I. (Yannis)" userId="4f35c71a-e81a-4f2c-8f83-d7dd3283ce80" providerId="ADAL" clId="{966077C7-D56F-BC4E-8E4B-D388C1F5C3CE}" dt="2020-04-13T09:56:38.474" v="149"/>
          <ac:spMkLst>
            <pc:docMk/>
            <pc:sldMk cId="689552414" sldId="774"/>
            <ac:spMk id="25601" creationId="{5DB3055B-6557-A64F-99BD-9C86B4E34CEE}"/>
          </ac:spMkLst>
        </pc:spChg>
      </pc:sldChg>
      <pc:sldChg chg="modSp add del">
        <pc:chgData name="Velegrakis, I. (Yannis)" userId="4f35c71a-e81a-4f2c-8f83-d7dd3283ce80" providerId="ADAL" clId="{966077C7-D56F-BC4E-8E4B-D388C1F5C3CE}" dt="2020-04-13T09:58:21.525" v="166" actId="2696"/>
        <pc:sldMkLst>
          <pc:docMk/>
          <pc:sldMk cId="1304089602" sldId="775"/>
        </pc:sldMkLst>
        <pc:spChg chg="mod">
          <ac:chgData name="Velegrakis, I. (Yannis)" userId="4f35c71a-e81a-4f2c-8f83-d7dd3283ce80" providerId="ADAL" clId="{966077C7-D56F-BC4E-8E4B-D388C1F5C3CE}" dt="2020-04-13T09:56:38.474" v="149"/>
          <ac:spMkLst>
            <pc:docMk/>
            <pc:sldMk cId="1304089602" sldId="775"/>
            <ac:spMk id="26625" creationId="{09190019-DFFD-014F-B7B7-FE223EE2E05B}"/>
          </ac:spMkLst>
        </pc:spChg>
      </pc:sldChg>
      <pc:sldChg chg="modSp add modTransition">
        <pc:chgData name="Velegrakis, I. (Yannis)" userId="4f35c71a-e81a-4f2c-8f83-d7dd3283ce80" providerId="ADAL" clId="{966077C7-D56F-BC4E-8E4B-D388C1F5C3CE}" dt="2020-04-13T10:09:20.319" v="313" actId="1076"/>
        <pc:sldMkLst>
          <pc:docMk/>
          <pc:sldMk cId="1001287340" sldId="776"/>
        </pc:sldMkLst>
        <pc:spChg chg="mod">
          <ac:chgData name="Velegrakis, I. (Yannis)" userId="4f35c71a-e81a-4f2c-8f83-d7dd3283ce80" providerId="ADAL" clId="{966077C7-D56F-BC4E-8E4B-D388C1F5C3CE}" dt="2020-04-13T10:09:09.250" v="311" actId="1076"/>
          <ac:spMkLst>
            <pc:docMk/>
            <pc:sldMk cId="1001287340" sldId="776"/>
            <ac:spMk id="4098" creationId="{00000000-0000-0000-0000-000000000000}"/>
          </ac:spMkLst>
        </pc:spChg>
        <pc:spChg chg="mod">
          <ac:chgData name="Velegrakis, I. (Yannis)" userId="4f35c71a-e81a-4f2c-8f83-d7dd3283ce80" providerId="ADAL" clId="{966077C7-D56F-BC4E-8E4B-D388C1F5C3CE}" dt="2020-04-13T10:09:20.319" v="313" actId="1076"/>
          <ac:spMkLst>
            <pc:docMk/>
            <pc:sldMk cId="1001287340" sldId="776"/>
            <ac:spMk id="4100" creationId="{00000000-0000-0000-0000-000000000000}"/>
          </ac:spMkLst>
        </pc:spChg>
        <pc:spChg chg="mod">
          <ac:chgData name="Velegrakis, I. (Yannis)" userId="4f35c71a-e81a-4f2c-8f83-d7dd3283ce80" providerId="ADAL" clId="{966077C7-D56F-BC4E-8E4B-D388C1F5C3CE}" dt="2020-04-13T10:09:20.319" v="313" actId="1076"/>
          <ac:spMkLst>
            <pc:docMk/>
            <pc:sldMk cId="1001287340" sldId="776"/>
            <ac:spMk id="4102" creationId="{00000000-0000-0000-0000-000000000000}"/>
          </ac:spMkLst>
        </pc:spChg>
        <pc:spChg chg="mod">
          <ac:chgData name="Velegrakis, I. (Yannis)" userId="4f35c71a-e81a-4f2c-8f83-d7dd3283ce80" providerId="ADAL" clId="{966077C7-D56F-BC4E-8E4B-D388C1F5C3CE}" dt="2020-04-13T10:09:20.319" v="313" actId="1076"/>
          <ac:spMkLst>
            <pc:docMk/>
            <pc:sldMk cId="1001287340" sldId="776"/>
            <ac:spMk id="4104" creationId="{00000000-0000-0000-0000-000000000000}"/>
          </ac:spMkLst>
        </pc:spChg>
        <pc:spChg chg="mod">
          <ac:chgData name="Velegrakis, I. (Yannis)" userId="4f35c71a-e81a-4f2c-8f83-d7dd3283ce80" providerId="ADAL" clId="{966077C7-D56F-BC4E-8E4B-D388C1F5C3CE}" dt="2020-04-13T10:09:20.319" v="313" actId="1076"/>
          <ac:spMkLst>
            <pc:docMk/>
            <pc:sldMk cId="1001287340" sldId="776"/>
            <ac:spMk id="4105" creationId="{00000000-0000-0000-0000-000000000000}"/>
          </ac:spMkLst>
        </pc:spChg>
        <pc:spChg chg="mod">
          <ac:chgData name="Velegrakis, I. (Yannis)" userId="4f35c71a-e81a-4f2c-8f83-d7dd3283ce80" providerId="ADAL" clId="{966077C7-D56F-BC4E-8E4B-D388C1F5C3CE}" dt="2020-04-13T10:09:20.319" v="313" actId="1076"/>
          <ac:spMkLst>
            <pc:docMk/>
            <pc:sldMk cId="1001287340" sldId="776"/>
            <ac:spMk id="4106" creationId="{00000000-0000-0000-0000-000000000000}"/>
          </ac:spMkLst>
        </pc:spChg>
        <pc:spChg chg="mod">
          <ac:chgData name="Velegrakis, I. (Yannis)" userId="4f35c71a-e81a-4f2c-8f83-d7dd3283ce80" providerId="ADAL" clId="{966077C7-D56F-BC4E-8E4B-D388C1F5C3CE}" dt="2020-04-13T10:09:20.319" v="313" actId="1076"/>
          <ac:spMkLst>
            <pc:docMk/>
            <pc:sldMk cId="1001287340" sldId="776"/>
            <ac:spMk id="4107" creationId="{00000000-0000-0000-0000-000000000000}"/>
          </ac:spMkLst>
        </pc:spChg>
        <pc:spChg chg="mod">
          <ac:chgData name="Velegrakis, I. (Yannis)" userId="4f35c71a-e81a-4f2c-8f83-d7dd3283ce80" providerId="ADAL" clId="{966077C7-D56F-BC4E-8E4B-D388C1F5C3CE}" dt="2020-04-13T10:09:20.319" v="313" actId="1076"/>
          <ac:spMkLst>
            <pc:docMk/>
            <pc:sldMk cId="1001287340" sldId="776"/>
            <ac:spMk id="4109" creationId="{00000000-0000-0000-0000-000000000000}"/>
          </ac:spMkLst>
        </pc:spChg>
        <pc:spChg chg="mod">
          <ac:chgData name="Velegrakis, I. (Yannis)" userId="4f35c71a-e81a-4f2c-8f83-d7dd3283ce80" providerId="ADAL" clId="{966077C7-D56F-BC4E-8E4B-D388C1F5C3CE}" dt="2020-04-13T10:09:20.319" v="313" actId="1076"/>
          <ac:spMkLst>
            <pc:docMk/>
            <pc:sldMk cId="1001287340" sldId="776"/>
            <ac:spMk id="4110" creationId="{00000000-0000-0000-0000-000000000000}"/>
          </ac:spMkLst>
        </pc:spChg>
        <pc:spChg chg="mod">
          <ac:chgData name="Velegrakis, I. (Yannis)" userId="4f35c71a-e81a-4f2c-8f83-d7dd3283ce80" providerId="ADAL" clId="{966077C7-D56F-BC4E-8E4B-D388C1F5C3CE}" dt="2020-04-13T10:09:20.319" v="313" actId="1076"/>
          <ac:spMkLst>
            <pc:docMk/>
            <pc:sldMk cId="1001287340" sldId="776"/>
            <ac:spMk id="4111" creationId="{00000000-0000-0000-0000-000000000000}"/>
          </ac:spMkLst>
        </pc:spChg>
        <pc:spChg chg="mod">
          <ac:chgData name="Velegrakis, I. (Yannis)" userId="4f35c71a-e81a-4f2c-8f83-d7dd3283ce80" providerId="ADAL" clId="{966077C7-D56F-BC4E-8E4B-D388C1F5C3CE}" dt="2020-04-13T10:09:20.319" v="313" actId="1076"/>
          <ac:spMkLst>
            <pc:docMk/>
            <pc:sldMk cId="1001287340" sldId="776"/>
            <ac:spMk id="4112" creationId="{00000000-0000-0000-0000-000000000000}"/>
          </ac:spMkLst>
        </pc:spChg>
        <pc:cxnChg chg="mod">
          <ac:chgData name="Velegrakis, I. (Yannis)" userId="4f35c71a-e81a-4f2c-8f83-d7dd3283ce80" providerId="ADAL" clId="{966077C7-D56F-BC4E-8E4B-D388C1F5C3CE}" dt="2020-04-13T10:09:20.319" v="313" actId="1076"/>
          <ac:cxnSpMkLst>
            <pc:docMk/>
            <pc:sldMk cId="1001287340" sldId="776"/>
            <ac:cxnSpMk id="4099" creationId="{00000000-0000-0000-0000-000000000000}"/>
          </ac:cxnSpMkLst>
        </pc:cxnChg>
        <pc:cxnChg chg="mod">
          <ac:chgData name="Velegrakis, I. (Yannis)" userId="4f35c71a-e81a-4f2c-8f83-d7dd3283ce80" providerId="ADAL" clId="{966077C7-D56F-BC4E-8E4B-D388C1F5C3CE}" dt="2020-04-13T10:09:20.319" v="313" actId="1076"/>
          <ac:cxnSpMkLst>
            <pc:docMk/>
            <pc:sldMk cId="1001287340" sldId="776"/>
            <ac:cxnSpMk id="4101" creationId="{00000000-0000-0000-0000-000000000000}"/>
          </ac:cxnSpMkLst>
        </pc:cxnChg>
        <pc:cxnChg chg="mod">
          <ac:chgData name="Velegrakis, I. (Yannis)" userId="4f35c71a-e81a-4f2c-8f83-d7dd3283ce80" providerId="ADAL" clId="{966077C7-D56F-BC4E-8E4B-D388C1F5C3CE}" dt="2020-04-13T10:09:20.319" v="313" actId="1076"/>
          <ac:cxnSpMkLst>
            <pc:docMk/>
            <pc:sldMk cId="1001287340" sldId="776"/>
            <ac:cxnSpMk id="4103" creationId="{00000000-0000-0000-0000-000000000000}"/>
          </ac:cxnSpMkLst>
        </pc:cxnChg>
        <pc:cxnChg chg="mod">
          <ac:chgData name="Velegrakis, I. (Yannis)" userId="4f35c71a-e81a-4f2c-8f83-d7dd3283ce80" providerId="ADAL" clId="{966077C7-D56F-BC4E-8E4B-D388C1F5C3CE}" dt="2020-04-13T10:09:20.319" v="313" actId="1076"/>
          <ac:cxnSpMkLst>
            <pc:docMk/>
            <pc:sldMk cId="1001287340" sldId="776"/>
            <ac:cxnSpMk id="4108" creationId="{00000000-0000-0000-0000-000000000000}"/>
          </ac:cxnSpMkLst>
        </pc:cxnChg>
        <pc:cxnChg chg="mod">
          <ac:chgData name="Velegrakis, I. (Yannis)" userId="4f35c71a-e81a-4f2c-8f83-d7dd3283ce80" providerId="ADAL" clId="{966077C7-D56F-BC4E-8E4B-D388C1F5C3CE}" dt="2020-04-13T10:09:20.319" v="313" actId="1076"/>
          <ac:cxnSpMkLst>
            <pc:docMk/>
            <pc:sldMk cId="1001287340" sldId="776"/>
            <ac:cxnSpMk id="4113" creationId="{00000000-0000-0000-0000-000000000000}"/>
          </ac:cxnSpMkLst>
        </pc:cxnChg>
      </pc:sldChg>
      <pc:sldChg chg="modSp add del">
        <pc:chgData name="Velegrakis, I. (Yannis)" userId="4f35c71a-e81a-4f2c-8f83-d7dd3283ce80" providerId="ADAL" clId="{966077C7-D56F-BC4E-8E4B-D388C1F5C3CE}" dt="2020-04-13T09:58:22.623" v="167" actId="2696"/>
        <pc:sldMkLst>
          <pc:docMk/>
          <pc:sldMk cId="2697467569" sldId="776"/>
        </pc:sldMkLst>
        <pc:spChg chg="mod">
          <ac:chgData name="Velegrakis, I. (Yannis)" userId="4f35c71a-e81a-4f2c-8f83-d7dd3283ce80" providerId="ADAL" clId="{966077C7-D56F-BC4E-8E4B-D388C1F5C3CE}" dt="2020-04-13T09:56:38.474" v="149"/>
          <ac:spMkLst>
            <pc:docMk/>
            <pc:sldMk cId="2697467569" sldId="776"/>
            <ac:spMk id="27649" creationId="{E452CFC0-C84A-EB46-B1BA-58BD2F3A13DC}"/>
          </ac:spMkLst>
        </pc:spChg>
      </pc:sldChg>
      <pc:sldChg chg="modSp add del">
        <pc:chgData name="Velegrakis, I. (Yannis)" userId="4f35c71a-e81a-4f2c-8f83-d7dd3283ce80" providerId="ADAL" clId="{966077C7-D56F-BC4E-8E4B-D388C1F5C3CE}" dt="2020-04-13T09:58:24.293" v="168" actId="2696"/>
        <pc:sldMkLst>
          <pc:docMk/>
          <pc:sldMk cId="1038341581" sldId="777"/>
        </pc:sldMkLst>
        <pc:spChg chg="mod">
          <ac:chgData name="Velegrakis, I. (Yannis)" userId="4f35c71a-e81a-4f2c-8f83-d7dd3283ce80" providerId="ADAL" clId="{966077C7-D56F-BC4E-8E4B-D388C1F5C3CE}" dt="2020-04-13T09:56:38.474" v="149"/>
          <ac:spMkLst>
            <pc:docMk/>
            <pc:sldMk cId="1038341581" sldId="777"/>
            <ac:spMk id="28673" creationId="{6719C1AC-A437-624C-AAB6-357BDF16411D}"/>
          </ac:spMkLst>
        </pc:spChg>
      </pc:sldChg>
      <pc:sldChg chg="modSp add del">
        <pc:chgData name="Velegrakis, I. (Yannis)" userId="4f35c71a-e81a-4f2c-8f83-d7dd3283ce80" providerId="ADAL" clId="{966077C7-D56F-BC4E-8E4B-D388C1F5C3CE}" dt="2020-04-13T09:58:28.062" v="169" actId="2696"/>
        <pc:sldMkLst>
          <pc:docMk/>
          <pc:sldMk cId="178454139" sldId="778"/>
        </pc:sldMkLst>
        <pc:spChg chg="mod">
          <ac:chgData name="Velegrakis, I. (Yannis)" userId="4f35c71a-e81a-4f2c-8f83-d7dd3283ce80" providerId="ADAL" clId="{966077C7-D56F-BC4E-8E4B-D388C1F5C3CE}" dt="2020-04-13T09:56:38.474" v="149"/>
          <ac:spMkLst>
            <pc:docMk/>
            <pc:sldMk cId="178454139" sldId="778"/>
            <ac:spMk id="29697" creationId="{C7D05385-BEFA-7D4F-AFB3-A0C42027591B}"/>
          </ac:spMkLst>
        </pc:spChg>
      </pc:sldChg>
      <pc:sldChg chg="modSp add del">
        <pc:chgData name="Velegrakis, I. (Yannis)" userId="4f35c71a-e81a-4f2c-8f83-d7dd3283ce80" providerId="ADAL" clId="{966077C7-D56F-BC4E-8E4B-D388C1F5C3CE}" dt="2020-04-13T10:11:07.264" v="317" actId="2696"/>
        <pc:sldMkLst>
          <pc:docMk/>
          <pc:sldMk cId="1947059670" sldId="779"/>
        </pc:sldMkLst>
        <pc:spChg chg="mod">
          <ac:chgData name="Velegrakis, I. (Yannis)" userId="4f35c71a-e81a-4f2c-8f83-d7dd3283ce80" providerId="ADAL" clId="{966077C7-D56F-BC4E-8E4B-D388C1F5C3CE}" dt="2020-04-13T10:10:51.966" v="316" actId="1076"/>
          <ac:spMkLst>
            <pc:docMk/>
            <pc:sldMk cId="1947059670" sldId="779"/>
            <ac:spMk id="22530" creationId="{00000000-0000-0000-0000-000000000000}"/>
          </ac:spMkLst>
        </pc:spChg>
        <pc:spChg chg="mod">
          <ac:chgData name="Velegrakis, I. (Yannis)" userId="4f35c71a-e81a-4f2c-8f83-d7dd3283ce80" providerId="ADAL" clId="{966077C7-D56F-BC4E-8E4B-D388C1F5C3CE}" dt="2020-04-13T10:10:51.966" v="316" actId="1076"/>
          <ac:spMkLst>
            <pc:docMk/>
            <pc:sldMk cId="1947059670" sldId="779"/>
            <ac:spMk id="22531" creationId="{00000000-0000-0000-0000-000000000000}"/>
          </ac:spMkLst>
        </pc:spChg>
        <pc:spChg chg="mod">
          <ac:chgData name="Velegrakis, I. (Yannis)" userId="4f35c71a-e81a-4f2c-8f83-d7dd3283ce80" providerId="ADAL" clId="{966077C7-D56F-BC4E-8E4B-D388C1F5C3CE}" dt="2020-04-13T10:10:51.966" v="316" actId="1076"/>
          <ac:spMkLst>
            <pc:docMk/>
            <pc:sldMk cId="1947059670" sldId="779"/>
            <ac:spMk id="22532" creationId="{00000000-0000-0000-0000-000000000000}"/>
          </ac:spMkLst>
        </pc:spChg>
        <pc:spChg chg="mod">
          <ac:chgData name="Velegrakis, I. (Yannis)" userId="4f35c71a-e81a-4f2c-8f83-d7dd3283ce80" providerId="ADAL" clId="{966077C7-D56F-BC4E-8E4B-D388C1F5C3CE}" dt="2020-04-13T10:10:51.966" v="316" actId="1076"/>
          <ac:spMkLst>
            <pc:docMk/>
            <pc:sldMk cId="1947059670" sldId="779"/>
            <ac:spMk id="22534" creationId="{00000000-0000-0000-0000-000000000000}"/>
          </ac:spMkLst>
        </pc:spChg>
        <pc:spChg chg="mod">
          <ac:chgData name="Velegrakis, I. (Yannis)" userId="4f35c71a-e81a-4f2c-8f83-d7dd3283ce80" providerId="ADAL" clId="{966077C7-D56F-BC4E-8E4B-D388C1F5C3CE}" dt="2020-04-13T10:10:51.966" v="316" actId="1076"/>
          <ac:spMkLst>
            <pc:docMk/>
            <pc:sldMk cId="1947059670" sldId="779"/>
            <ac:spMk id="22535" creationId="{00000000-0000-0000-0000-000000000000}"/>
          </ac:spMkLst>
        </pc:spChg>
        <pc:spChg chg="mod">
          <ac:chgData name="Velegrakis, I. (Yannis)" userId="4f35c71a-e81a-4f2c-8f83-d7dd3283ce80" providerId="ADAL" clId="{966077C7-D56F-BC4E-8E4B-D388C1F5C3CE}" dt="2020-04-13T10:10:51.966" v="316" actId="1076"/>
          <ac:spMkLst>
            <pc:docMk/>
            <pc:sldMk cId="1947059670" sldId="779"/>
            <ac:spMk id="22536" creationId="{00000000-0000-0000-0000-000000000000}"/>
          </ac:spMkLst>
        </pc:spChg>
        <pc:spChg chg="mod">
          <ac:chgData name="Velegrakis, I. (Yannis)" userId="4f35c71a-e81a-4f2c-8f83-d7dd3283ce80" providerId="ADAL" clId="{966077C7-D56F-BC4E-8E4B-D388C1F5C3CE}" dt="2020-04-13T10:10:51.966" v="316" actId="1076"/>
          <ac:spMkLst>
            <pc:docMk/>
            <pc:sldMk cId="1947059670" sldId="779"/>
            <ac:spMk id="22538" creationId="{00000000-0000-0000-0000-000000000000}"/>
          </ac:spMkLst>
        </pc:spChg>
        <pc:spChg chg="mod">
          <ac:chgData name="Velegrakis, I. (Yannis)" userId="4f35c71a-e81a-4f2c-8f83-d7dd3283ce80" providerId="ADAL" clId="{966077C7-D56F-BC4E-8E4B-D388C1F5C3CE}" dt="2020-04-13T10:10:51.966" v="316" actId="1076"/>
          <ac:spMkLst>
            <pc:docMk/>
            <pc:sldMk cId="1947059670" sldId="779"/>
            <ac:spMk id="22540" creationId="{00000000-0000-0000-0000-000000000000}"/>
          </ac:spMkLst>
        </pc:spChg>
        <pc:spChg chg="mod">
          <ac:chgData name="Velegrakis, I. (Yannis)" userId="4f35c71a-e81a-4f2c-8f83-d7dd3283ce80" providerId="ADAL" clId="{966077C7-D56F-BC4E-8E4B-D388C1F5C3CE}" dt="2020-04-13T10:10:51.966" v="316" actId="1076"/>
          <ac:spMkLst>
            <pc:docMk/>
            <pc:sldMk cId="1947059670" sldId="779"/>
            <ac:spMk id="22543" creationId="{00000000-0000-0000-0000-000000000000}"/>
          </ac:spMkLst>
        </pc:spChg>
        <pc:spChg chg="mod">
          <ac:chgData name="Velegrakis, I. (Yannis)" userId="4f35c71a-e81a-4f2c-8f83-d7dd3283ce80" providerId="ADAL" clId="{966077C7-D56F-BC4E-8E4B-D388C1F5C3CE}" dt="2020-04-13T10:10:51.966" v="316" actId="1076"/>
          <ac:spMkLst>
            <pc:docMk/>
            <pc:sldMk cId="1947059670" sldId="779"/>
            <ac:spMk id="22544" creationId="{00000000-0000-0000-0000-000000000000}"/>
          </ac:spMkLst>
        </pc:spChg>
        <pc:spChg chg="mod">
          <ac:chgData name="Velegrakis, I. (Yannis)" userId="4f35c71a-e81a-4f2c-8f83-d7dd3283ce80" providerId="ADAL" clId="{966077C7-D56F-BC4E-8E4B-D388C1F5C3CE}" dt="2020-04-13T10:10:51.966" v="316" actId="1076"/>
          <ac:spMkLst>
            <pc:docMk/>
            <pc:sldMk cId="1947059670" sldId="779"/>
            <ac:spMk id="22545" creationId="{00000000-0000-0000-0000-000000000000}"/>
          </ac:spMkLst>
        </pc:spChg>
        <pc:spChg chg="mod">
          <ac:chgData name="Velegrakis, I. (Yannis)" userId="4f35c71a-e81a-4f2c-8f83-d7dd3283ce80" providerId="ADAL" clId="{966077C7-D56F-BC4E-8E4B-D388C1F5C3CE}" dt="2020-04-13T10:10:51.966" v="316" actId="1076"/>
          <ac:spMkLst>
            <pc:docMk/>
            <pc:sldMk cId="1947059670" sldId="779"/>
            <ac:spMk id="22546" creationId="{00000000-0000-0000-0000-000000000000}"/>
          </ac:spMkLst>
        </pc:spChg>
        <pc:spChg chg="mod">
          <ac:chgData name="Velegrakis, I. (Yannis)" userId="4f35c71a-e81a-4f2c-8f83-d7dd3283ce80" providerId="ADAL" clId="{966077C7-D56F-BC4E-8E4B-D388C1F5C3CE}" dt="2020-04-13T10:10:51.966" v="316" actId="1076"/>
          <ac:spMkLst>
            <pc:docMk/>
            <pc:sldMk cId="1947059670" sldId="779"/>
            <ac:spMk id="22549" creationId="{00000000-0000-0000-0000-000000000000}"/>
          </ac:spMkLst>
        </pc:spChg>
        <pc:spChg chg="mod">
          <ac:chgData name="Velegrakis, I. (Yannis)" userId="4f35c71a-e81a-4f2c-8f83-d7dd3283ce80" providerId="ADAL" clId="{966077C7-D56F-BC4E-8E4B-D388C1F5C3CE}" dt="2020-04-13T10:10:51.966" v="316" actId="1076"/>
          <ac:spMkLst>
            <pc:docMk/>
            <pc:sldMk cId="1947059670" sldId="779"/>
            <ac:spMk id="22551" creationId="{00000000-0000-0000-0000-000000000000}"/>
          </ac:spMkLst>
        </pc:spChg>
        <pc:spChg chg="mod">
          <ac:chgData name="Velegrakis, I. (Yannis)" userId="4f35c71a-e81a-4f2c-8f83-d7dd3283ce80" providerId="ADAL" clId="{966077C7-D56F-BC4E-8E4B-D388C1F5C3CE}" dt="2020-04-13T10:10:51.966" v="316" actId="1076"/>
          <ac:spMkLst>
            <pc:docMk/>
            <pc:sldMk cId="1947059670" sldId="779"/>
            <ac:spMk id="22553" creationId="{00000000-0000-0000-0000-000000000000}"/>
          </ac:spMkLst>
        </pc:spChg>
        <pc:spChg chg="mod">
          <ac:chgData name="Velegrakis, I. (Yannis)" userId="4f35c71a-e81a-4f2c-8f83-d7dd3283ce80" providerId="ADAL" clId="{966077C7-D56F-BC4E-8E4B-D388C1F5C3CE}" dt="2020-04-13T10:10:51.966" v="316" actId="1076"/>
          <ac:spMkLst>
            <pc:docMk/>
            <pc:sldMk cId="1947059670" sldId="779"/>
            <ac:spMk id="22555" creationId="{00000000-0000-0000-0000-000000000000}"/>
          </ac:spMkLst>
        </pc:spChg>
        <pc:spChg chg="mod">
          <ac:chgData name="Velegrakis, I. (Yannis)" userId="4f35c71a-e81a-4f2c-8f83-d7dd3283ce80" providerId="ADAL" clId="{966077C7-D56F-BC4E-8E4B-D388C1F5C3CE}" dt="2020-04-13T10:10:51.966" v="316" actId="1076"/>
          <ac:spMkLst>
            <pc:docMk/>
            <pc:sldMk cId="1947059670" sldId="779"/>
            <ac:spMk id="22556" creationId="{00000000-0000-0000-0000-000000000000}"/>
          </ac:spMkLst>
        </pc:spChg>
        <pc:spChg chg="mod">
          <ac:chgData name="Velegrakis, I. (Yannis)" userId="4f35c71a-e81a-4f2c-8f83-d7dd3283ce80" providerId="ADAL" clId="{966077C7-D56F-BC4E-8E4B-D388C1F5C3CE}" dt="2020-04-13T10:10:51.966" v="316" actId="1076"/>
          <ac:spMkLst>
            <pc:docMk/>
            <pc:sldMk cId="1947059670" sldId="779"/>
            <ac:spMk id="22558" creationId="{00000000-0000-0000-0000-000000000000}"/>
          </ac:spMkLst>
        </pc:spChg>
        <pc:spChg chg="mod">
          <ac:chgData name="Velegrakis, I. (Yannis)" userId="4f35c71a-e81a-4f2c-8f83-d7dd3283ce80" providerId="ADAL" clId="{966077C7-D56F-BC4E-8E4B-D388C1F5C3CE}" dt="2020-04-13T10:10:51.966" v="316" actId="1076"/>
          <ac:spMkLst>
            <pc:docMk/>
            <pc:sldMk cId="1947059670" sldId="779"/>
            <ac:spMk id="22560" creationId="{00000000-0000-0000-0000-000000000000}"/>
          </ac:spMkLst>
        </pc:spChg>
        <pc:spChg chg="mod">
          <ac:chgData name="Velegrakis, I. (Yannis)" userId="4f35c71a-e81a-4f2c-8f83-d7dd3283ce80" providerId="ADAL" clId="{966077C7-D56F-BC4E-8E4B-D388C1F5C3CE}" dt="2020-04-13T10:10:51.966" v="316" actId="1076"/>
          <ac:spMkLst>
            <pc:docMk/>
            <pc:sldMk cId="1947059670" sldId="779"/>
            <ac:spMk id="22561" creationId="{00000000-0000-0000-0000-000000000000}"/>
          </ac:spMkLst>
        </pc:spChg>
        <pc:spChg chg="mod">
          <ac:chgData name="Velegrakis, I. (Yannis)" userId="4f35c71a-e81a-4f2c-8f83-d7dd3283ce80" providerId="ADAL" clId="{966077C7-D56F-BC4E-8E4B-D388C1F5C3CE}" dt="2020-04-13T10:10:51.966" v="316" actId="1076"/>
          <ac:spMkLst>
            <pc:docMk/>
            <pc:sldMk cId="1947059670" sldId="779"/>
            <ac:spMk id="22562" creationId="{00000000-0000-0000-0000-000000000000}"/>
          </ac:spMkLst>
        </pc:spChg>
        <pc:spChg chg="mod">
          <ac:chgData name="Velegrakis, I. (Yannis)" userId="4f35c71a-e81a-4f2c-8f83-d7dd3283ce80" providerId="ADAL" clId="{966077C7-D56F-BC4E-8E4B-D388C1F5C3CE}" dt="2020-04-13T10:10:51.966" v="316" actId="1076"/>
          <ac:spMkLst>
            <pc:docMk/>
            <pc:sldMk cId="1947059670" sldId="779"/>
            <ac:spMk id="22563" creationId="{00000000-0000-0000-0000-000000000000}"/>
          </ac:spMkLst>
        </pc:spChg>
        <pc:spChg chg="mod">
          <ac:chgData name="Velegrakis, I. (Yannis)" userId="4f35c71a-e81a-4f2c-8f83-d7dd3283ce80" providerId="ADAL" clId="{966077C7-D56F-BC4E-8E4B-D388C1F5C3CE}" dt="2020-04-13T10:10:51.966" v="316" actId="1076"/>
          <ac:spMkLst>
            <pc:docMk/>
            <pc:sldMk cId="1947059670" sldId="779"/>
            <ac:spMk id="22564" creationId="{00000000-0000-0000-0000-000000000000}"/>
          </ac:spMkLst>
        </pc:spChg>
        <pc:spChg chg="mod">
          <ac:chgData name="Velegrakis, I. (Yannis)" userId="4f35c71a-e81a-4f2c-8f83-d7dd3283ce80" providerId="ADAL" clId="{966077C7-D56F-BC4E-8E4B-D388C1F5C3CE}" dt="2020-04-13T10:10:51.966" v="316" actId="1076"/>
          <ac:spMkLst>
            <pc:docMk/>
            <pc:sldMk cId="1947059670" sldId="779"/>
            <ac:spMk id="22565" creationId="{00000000-0000-0000-0000-000000000000}"/>
          </ac:spMkLst>
        </pc:spChg>
        <pc:spChg chg="mod">
          <ac:chgData name="Velegrakis, I. (Yannis)" userId="4f35c71a-e81a-4f2c-8f83-d7dd3283ce80" providerId="ADAL" clId="{966077C7-D56F-BC4E-8E4B-D388C1F5C3CE}" dt="2020-04-13T10:10:51.966" v="316" actId="1076"/>
          <ac:spMkLst>
            <pc:docMk/>
            <pc:sldMk cId="1947059670" sldId="779"/>
            <ac:spMk id="22566" creationId="{00000000-0000-0000-0000-000000000000}"/>
          </ac:spMkLst>
        </pc:spChg>
        <pc:spChg chg="mod">
          <ac:chgData name="Velegrakis, I. (Yannis)" userId="4f35c71a-e81a-4f2c-8f83-d7dd3283ce80" providerId="ADAL" clId="{966077C7-D56F-BC4E-8E4B-D388C1F5C3CE}" dt="2020-04-13T10:10:51.966" v="316" actId="1076"/>
          <ac:spMkLst>
            <pc:docMk/>
            <pc:sldMk cId="1947059670" sldId="779"/>
            <ac:spMk id="22567" creationId="{00000000-0000-0000-0000-000000000000}"/>
          </ac:spMkLst>
        </pc:spChg>
        <pc:spChg chg="mod">
          <ac:chgData name="Velegrakis, I. (Yannis)" userId="4f35c71a-e81a-4f2c-8f83-d7dd3283ce80" providerId="ADAL" clId="{966077C7-D56F-BC4E-8E4B-D388C1F5C3CE}" dt="2020-04-13T10:10:51.966" v="316" actId="1076"/>
          <ac:spMkLst>
            <pc:docMk/>
            <pc:sldMk cId="1947059670" sldId="779"/>
            <ac:spMk id="22568" creationId="{00000000-0000-0000-0000-000000000000}"/>
          </ac:spMkLst>
        </pc:spChg>
        <pc:spChg chg="mod">
          <ac:chgData name="Velegrakis, I. (Yannis)" userId="4f35c71a-e81a-4f2c-8f83-d7dd3283ce80" providerId="ADAL" clId="{966077C7-D56F-BC4E-8E4B-D388C1F5C3CE}" dt="2020-04-13T10:10:51.966" v="316" actId="1076"/>
          <ac:spMkLst>
            <pc:docMk/>
            <pc:sldMk cId="1947059670" sldId="779"/>
            <ac:spMk id="22569" creationId="{00000000-0000-0000-0000-000000000000}"/>
          </ac:spMkLst>
        </pc:spChg>
        <pc:spChg chg="mod">
          <ac:chgData name="Velegrakis, I. (Yannis)" userId="4f35c71a-e81a-4f2c-8f83-d7dd3283ce80" providerId="ADAL" clId="{966077C7-D56F-BC4E-8E4B-D388C1F5C3CE}" dt="2020-04-13T10:10:51.966" v="316" actId="1076"/>
          <ac:spMkLst>
            <pc:docMk/>
            <pc:sldMk cId="1947059670" sldId="779"/>
            <ac:spMk id="22571" creationId="{00000000-0000-0000-0000-000000000000}"/>
          </ac:spMkLst>
        </pc:spChg>
        <pc:spChg chg="mod">
          <ac:chgData name="Velegrakis, I. (Yannis)" userId="4f35c71a-e81a-4f2c-8f83-d7dd3283ce80" providerId="ADAL" clId="{966077C7-D56F-BC4E-8E4B-D388C1F5C3CE}" dt="2020-04-13T10:10:51.966" v="316" actId="1076"/>
          <ac:spMkLst>
            <pc:docMk/>
            <pc:sldMk cId="1947059670" sldId="779"/>
            <ac:spMk id="22572" creationId="{00000000-0000-0000-0000-000000000000}"/>
          </ac:spMkLst>
        </pc:spChg>
        <pc:spChg chg="mod">
          <ac:chgData name="Velegrakis, I. (Yannis)" userId="4f35c71a-e81a-4f2c-8f83-d7dd3283ce80" providerId="ADAL" clId="{966077C7-D56F-BC4E-8E4B-D388C1F5C3CE}" dt="2020-04-13T10:10:51.966" v="316" actId="1076"/>
          <ac:spMkLst>
            <pc:docMk/>
            <pc:sldMk cId="1947059670" sldId="779"/>
            <ac:spMk id="22574" creationId="{00000000-0000-0000-0000-000000000000}"/>
          </ac:spMkLst>
        </pc:spChg>
        <pc:spChg chg="mod">
          <ac:chgData name="Velegrakis, I. (Yannis)" userId="4f35c71a-e81a-4f2c-8f83-d7dd3283ce80" providerId="ADAL" clId="{966077C7-D56F-BC4E-8E4B-D388C1F5C3CE}" dt="2020-04-13T10:10:51.966" v="316" actId="1076"/>
          <ac:spMkLst>
            <pc:docMk/>
            <pc:sldMk cId="1947059670" sldId="779"/>
            <ac:spMk id="22575" creationId="{00000000-0000-0000-0000-000000000000}"/>
          </ac:spMkLst>
        </pc:spChg>
        <pc:cxnChg chg="mod">
          <ac:chgData name="Velegrakis, I. (Yannis)" userId="4f35c71a-e81a-4f2c-8f83-d7dd3283ce80" providerId="ADAL" clId="{966077C7-D56F-BC4E-8E4B-D388C1F5C3CE}" dt="2020-04-13T10:10:51.966" v="316" actId="1076"/>
          <ac:cxnSpMkLst>
            <pc:docMk/>
            <pc:sldMk cId="1947059670" sldId="779"/>
            <ac:cxnSpMk id="22533" creationId="{00000000-0000-0000-0000-000000000000}"/>
          </ac:cxnSpMkLst>
        </pc:cxnChg>
        <pc:cxnChg chg="mod">
          <ac:chgData name="Velegrakis, I. (Yannis)" userId="4f35c71a-e81a-4f2c-8f83-d7dd3283ce80" providerId="ADAL" clId="{966077C7-D56F-BC4E-8E4B-D388C1F5C3CE}" dt="2020-04-13T10:10:51.966" v="316" actId="1076"/>
          <ac:cxnSpMkLst>
            <pc:docMk/>
            <pc:sldMk cId="1947059670" sldId="779"/>
            <ac:cxnSpMk id="22539" creationId="{00000000-0000-0000-0000-000000000000}"/>
          </ac:cxnSpMkLst>
        </pc:cxnChg>
        <pc:cxnChg chg="mod">
          <ac:chgData name="Velegrakis, I. (Yannis)" userId="4f35c71a-e81a-4f2c-8f83-d7dd3283ce80" providerId="ADAL" clId="{966077C7-D56F-BC4E-8E4B-D388C1F5C3CE}" dt="2020-04-13T10:10:51.966" v="316" actId="1076"/>
          <ac:cxnSpMkLst>
            <pc:docMk/>
            <pc:sldMk cId="1947059670" sldId="779"/>
            <ac:cxnSpMk id="22541" creationId="{00000000-0000-0000-0000-000000000000}"/>
          </ac:cxnSpMkLst>
        </pc:cxnChg>
        <pc:cxnChg chg="mod">
          <ac:chgData name="Velegrakis, I. (Yannis)" userId="4f35c71a-e81a-4f2c-8f83-d7dd3283ce80" providerId="ADAL" clId="{966077C7-D56F-BC4E-8E4B-D388C1F5C3CE}" dt="2020-04-13T10:10:51.966" v="316" actId="1076"/>
          <ac:cxnSpMkLst>
            <pc:docMk/>
            <pc:sldMk cId="1947059670" sldId="779"/>
            <ac:cxnSpMk id="22542" creationId="{00000000-0000-0000-0000-000000000000}"/>
          </ac:cxnSpMkLst>
        </pc:cxnChg>
        <pc:cxnChg chg="mod">
          <ac:chgData name="Velegrakis, I. (Yannis)" userId="4f35c71a-e81a-4f2c-8f83-d7dd3283ce80" providerId="ADAL" clId="{966077C7-D56F-BC4E-8E4B-D388C1F5C3CE}" dt="2020-04-13T10:10:51.966" v="316" actId="1076"/>
          <ac:cxnSpMkLst>
            <pc:docMk/>
            <pc:sldMk cId="1947059670" sldId="779"/>
            <ac:cxnSpMk id="22547" creationId="{00000000-0000-0000-0000-000000000000}"/>
          </ac:cxnSpMkLst>
        </pc:cxnChg>
        <pc:cxnChg chg="mod">
          <ac:chgData name="Velegrakis, I. (Yannis)" userId="4f35c71a-e81a-4f2c-8f83-d7dd3283ce80" providerId="ADAL" clId="{966077C7-D56F-BC4E-8E4B-D388C1F5C3CE}" dt="2020-04-13T10:10:51.966" v="316" actId="1076"/>
          <ac:cxnSpMkLst>
            <pc:docMk/>
            <pc:sldMk cId="1947059670" sldId="779"/>
            <ac:cxnSpMk id="22548" creationId="{00000000-0000-0000-0000-000000000000}"/>
          </ac:cxnSpMkLst>
        </pc:cxnChg>
        <pc:cxnChg chg="mod">
          <ac:chgData name="Velegrakis, I. (Yannis)" userId="4f35c71a-e81a-4f2c-8f83-d7dd3283ce80" providerId="ADAL" clId="{966077C7-D56F-BC4E-8E4B-D388C1F5C3CE}" dt="2020-04-13T10:10:51.966" v="316" actId="1076"/>
          <ac:cxnSpMkLst>
            <pc:docMk/>
            <pc:sldMk cId="1947059670" sldId="779"/>
            <ac:cxnSpMk id="22550" creationId="{00000000-0000-0000-0000-000000000000}"/>
          </ac:cxnSpMkLst>
        </pc:cxnChg>
        <pc:cxnChg chg="mod">
          <ac:chgData name="Velegrakis, I. (Yannis)" userId="4f35c71a-e81a-4f2c-8f83-d7dd3283ce80" providerId="ADAL" clId="{966077C7-D56F-BC4E-8E4B-D388C1F5C3CE}" dt="2020-04-13T10:10:51.966" v="316" actId="1076"/>
          <ac:cxnSpMkLst>
            <pc:docMk/>
            <pc:sldMk cId="1947059670" sldId="779"/>
            <ac:cxnSpMk id="22552" creationId="{00000000-0000-0000-0000-000000000000}"/>
          </ac:cxnSpMkLst>
        </pc:cxnChg>
        <pc:cxnChg chg="mod">
          <ac:chgData name="Velegrakis, I. (Yannis)" userId="4f35c71a-e81a-4f2c-8f83-d7dd3283ce80" providerId="ADAL" clId="{966077C7-D56F-BC4E-8E4B-D388C1F5C3CE}" dt="2020-04-13T10:10:51.966" v="316" actId="1076"/>
          <ac:cxnSpMkLst>
            <pc:docMk/>
            <pc:sldMk cId="1947059670" sldId="779"/>
            <ac:cxnSpMk id="22554" creationId="{00000000-0000-0000-0000-000000000000}"/>
          </ac:cxnSpMkLst>
        </pc:cxnChg>
        <pc:cxnChg chg="mod">
          <ac:chgData name="Velegrakis, I. (Yannis)" userId="4f35c71a-e81a-4f2c-8f83-d7dd3283ce80" providerId="ADAL" clId="{966077C7-D56F-BC4E-8E4B-D388C1F5C3CE}" dt="2020-04-13T10:10:51.966" v="316" actId="1076"/>
          <ac:cxnSpMkLst>
            <pc:docMk/>
            <pc:sldMk cId="1947059670" sldId="779"/>
            <ac:cxnSpMk id="22557" creationId="{00000000-0000-0000-0000-000000000000}"/>
          </ac:cxnSpMkLst>
        </pc:cxnChg>
        <pc:cxnChg chg="mod">
          <ac:chgData name="Velegrakis, I. (Yannis)" userId="4f35c71a-e81a-4f2c-8f83-d7dd3283ce80" providerId="ADAL" clId="{966077C7-D56F-BC4E-8E4B-D388C1F5C3CE}" dt="2020-04-13T10:10:51.966" v="316" actId="1076"/>
          <ac:cxnSpMkLst>
            <pc:docMk/>
            <pc:sldMk cId="1947059670" sldId="779"/>
            <ac:cxnSpMk id="22559" creationId="{00000000-0000-0000-0000-000000000000}"/>
          </ac:cxnSpMkLst>
        </pc:cxnChg>
        <pc:cxnChg chg="mod">
          <ac:chgData name="Velegrakis, I. (Yannis)" userId="4f35c71a-e81a-4f2c-8f83-d7dd3283ce80" providerId="ADAL" clId="{966077C7-D56F-BC4E-8E4B-D388C1F5C3CE}" dt="2020-04-13T10:10:51.966" v="316" actId="1076"/>
          <ac:cxnSpMkLst>
            <pc:docMk/>
            <pc:sldMk cId="1947059670" sldId="779"/>
            <ac:cxnSpMk id="22573" creationId="{00000000-0000-0000-0000-000000000000}"/>
          </ac:cxnSpMkLst>
        </pc:cxnChg>
        <pc:cxnChg chg="mod">
          <ac:chgData name="Velegrakis, I. (Yannis)" userId="4f35c71a-e81a-4f2c-8f83-d7dd3283ce80" providerId="ADAL" clId="{966077C7-D56F-BC4E-8E4B-D388C1F5C3CE}" dt="2020-04-13T10:10:51.966" v="316" actId="1076"/>
          <ac:cxnSpMkLst>
            <pc:docMk/>
            <pc:sldMk cId="1947059670" sldId="779"/>
            <ac:cxnSpMk id="22576" creationId="{00000000-0000-0000-0000-000000000000}"/>
          </ac:cxnSpMkLst>
        </pc:cxnChg>
      </pc:sldChg>
      <pc:sldChg chg="modSp add del">
        <pc:chgData name="Velegrakis, I. (Yannis)" userId="4f35c71a-e81a-4f2c-8f83-d7dd3283ce80" providerId="ADAL" clId="{966077C7-D56F-BC4E-8E4B-D388C1F5C3CE}" dt="2020-04-13T09:58:29.547" v="170" actId="2696"/>
        <pc:sldMkLst>
          <pc:docMk/>
          <pc:sldMk cId="2808510377" sldId="780"/>
        </pc:sldMkLst>
        <pc:spChg chg="mod">
          <ac:chgData name="Velegrakis, I. (Yannis)" userId="4f35c71a-e81a-4f2c-8f83-d7dd3283ce80" providerId="ADAL" clId="{966077C7-D56F-BC4E-8E4B-D388C1F5C3CE}" dt="2020-04-13T09:56:38.474" v="149"/>
          <ac:spMkLst>
            <pc:docMk/>
            <pc:sldMk cId="2808510377" sldId="780"/>
            <ac:spMk id="30721" creationId="{D79B862C-CB67-0846-A95C-FA60DCA3DE18}"/>
          </ac:spMkLst>
        </pc:spChg>
      </pc:sldChg>
      <pc:sldChg chg="modSp add del">
        <pc:chgData name="Velegrakis, I. (Yannis)" userId="4f35c71a-e81a-4f2c-8f83-d7dd3283ce80" providerId="ADAL" clId="{966077C7-D56F-BC4E-8E4B-D388C1F5C3CE}" dt="2020-04-13T09:58:30.372" v="171" actId="2696"/>
        <pc:sldMkLst>
          <pc:docMk/>
          <pc:sldMk cId="1065041314" sldId="781"/>
        </pc:sldMkLst>
        <pc:spChg chg="mod">
          <ac:chgData name="Velegrakis, I. (Yannis)" userId="4f35c71a-e81a-4f2c-8f83-d7dd3283ce80" providerId="ADAL" clId="{966077C7-D56F-BC4E-8E4B-D388C1F5C3CE}" dt="2020-04-13T09:56:38.474" v="149"/>
          <ac:spMkLst>
            <pc:docMk/>
            <pc:sldMk cId="1065041314" sldId="781"/>
            <ac:spMk id="31745" creationId="{1DC5CEC2-F681-8547-A705-7D950A53CE48}"/>
          </ac:spMkLst>
        </pc:spChg>
      </pc:sldChg>
      <pc:sldChg chg="modSp add del">
        <pc:chgData name="Velegrakis, I. (Yannis)" userId="4f35c71a-e81a-4f2c-8f83-d7dd3283ce80" providerId="ADAL" clId="{966077C7-D56F-BC4E-8E4B-D388C1F5C3CE}" dt="2020-04-13T09:58:31.387" v="172" actId="2696"/>
        <pc:sldMkLst>
          <pc:docMk/>
          <pc:sldMk cId="1408953597" sldId="782"/>
        </pc:sldMkLst>
        <pc:spChg chg="mod">
          <ac:chgData name="Velegrakis, I. (Yannis)" userId="4f35c71a-e81a-4f2c-8f83-d7dd3283ce80" providerId="ADAL" clId="{966077C7-D56F-BC4E-8E4B-D388C1F5C3CE}" dt="2020-04-13T09:56:38.474" v="149"/>
          <ac:spMkLst>
            <pc:docMk/>
            <pc:sldMk cId="1408953597" sldId="782"/>
            <ac:spMk id="32769" creationId="{4BAF544D-559D-4A4F-BEB4-FF5AF0C6B48F}"/>
          </ac:spMkLst>
        </pc:spChg>
      </pc:sldChg>
      <pc:sldChg chg="addSp delSp modSp add">
        <pc:chgData name="Velegrakis, I. (Yannis)" userId="4f35c71a-e81a-4f2c-8f83-d7dd3283ce80" providerId="ADAL" clId="{966077C7-D56F-BC4E-8E4B-D388C1F5C3CE}" dt="2020-04-13T10:01:42.190" v="215" actId="1076"/>
        <pc:sldMkLst>
          <pc:docMk/>
          <pc:sldMk cId="1355076883" sldId="783"/>
        </pc:sldMkLst>
        <pc:spChg chg="add del mod">
          <ac:chgData name="Velegrakis, I. (Yannis)" userId="4f35c71a-e81a-4f2c-8f83-d7dd3283ce80" providerId="ADAL" clId="{966077C7-D56F-BC4E-8E4B-D388C1F5C3CE}" dt="2020-04-13T09:59:20.570" v="176"/>
          <ac:spMkLst>
            <pc:docMk/>
            <pc:sldMk cId="1355076883" sldId="783"/>
            <ac:spMk id="3" creationId="{3FDB0A6C-7571-F548-A63E-E99A3B97DF82}"/>
          </ac:spMkLst>
        </pc:spChg>
        <pc:spChg chg="add mod">
          <ac:chgData name="Velegrakis, I. (Yannis)" userId="4f35c71a-e81a-4f2c-8f83-d7dd3283ce80" providerId="ADAL" clId="{966077C7-D56F-BC4E-8E4B-D388C1F5C3CE}" dt="2020-04-13T10:01:17.050" v="214" actId="1035"/>
          <ac:spMkLst>
            <pc:docMk/>
            <pc:sldMk cId="1355076883" sldId="783"/>
            <ac:spMk id="84" creationId="{5E519046-49A3-E54B-87AE-FFF9CDFC41CB}"/>
          </ac:spMkLst>
        </pc:spChg>
        <pc:spChg chg="add mod">
          <ac:chgData name="Velegrakis, I. (Yannis)" userId="4f35c71a-e81a-4f2c-8f83-d7dd3283ce80" providerId="ADAL" clId="{966077C7-D56F-BC4E-8E4B-D388C1F5C3CE}" dt="2020-04-13T10:01:42.190" v="215" actId="1076"/>
          <ac:spMkLst>
            <pc:docMk/>
            <pc:sldMk cId="1355076883" sldId="783"/>
            <ac:spMk id="85" creationId="{D7325171-E210-B343-BA16-65551C5E1486}"/>
          </ac:spMkLst>
        </pc:spChg>
        <pc:spChg chg="add mod">
          <ac:chgData name="Velegrakis, I. (Yannis)" userId="4f35c71a-e81a-4f2c-8f83-d7dd3283ce80" providerId="ADAL" clId="{966077C7-D56F-BC4E-8E4B-D388C1F5C3CE}" dt="2020-04-13T10:01:17.050" v="214" actId="1035"/>
          <ac:spMkLst>
            <pc:docMk/>
            <pc:sldMk cId="1355076883" sldId="783"/>
            <ac:spMk id="86" creationId="{24C01AC8-8360-3445-A584-B92BA61B9F3A}"/>
          </ac:spMkLst>
        </pc:spChg>
        <pc:spChg chg="mod">
          <ac:chgData name="Velegrakis, I. (Yannis)" userId="4f35c71a-e81a-4f2c-8f83-d7dd3283ce80" providerId="ADAL" clId="{966077C7-D56F-BC4E-8E4B-D388C1F5C3CE}" dt="2020-04-13T09:59:29.676" v="178" actId="1076"/>
          <ac:spMkLst>
            <pc:docMk/>
            <pc:sldMk cId="1355076883" sldId="783"/>
            <ac:spMk id="34820" creationId="{658A3779-0465-934A-91A7-9585A9FF3787}"/>
          </ac:spMkLst>
        </pc:spChg>
        <pc:spChg chg="del">
          <ac:chgData name="Velegrakis, I. (Yannis)" userId="4f35c71a-e81a-4f2c-8f83-d7dd3283ce80" providerId="ADAL" clId="{966077C7-D56F-BC4E-8E4B-D388C1F5C3CE}" dt="2020-04-13T09:59:15.940" v="175" actId="478"/>
          <ac:spMkLst>
            <pc:docMk/>
            <pc:sldMk cId="1355076883" sldId="783"/>
            <ac:spMk id="34824" creationId="{FE8B9684-90BA-FA42-99C3-C42C8898095F}"/>
          </ac:spMkLst>
        </pc:spChg>
        <pc:spChg chg="del">
          <ac:chgData name="Velegrakis, I. (Yannis)" userId="4f35c71a-e81a-4f2c-8f83-d7dd3283ce80" providerId="ADAL" clId="{966077C7-D56F-BC4E-8E4B-D388C1F5C3CE}" dt="2020-04-13T09:59:15.940" v="175" actId="478"/>
          <ac:spMkLst>
            <pc:docMk/>
            <pc:sldMk cId="1355076883" sldId="783"/>
            <ac:spMk id="34825" creationId="{7F3C1560-6F02-D445-A21C-814EA763292B}"/>
          </ac:spMkLst>
        </pc:spChg>
        <pc:spChg chg="del">
          <ac:chgData name="Velegrakis, I. (Yannis)" userId="4f35c71a-e81a-4f2c-8f83-d7dd3283ce80" providerId="ADAL" clId="{966077C7-D56F-BC4E-8E4B-D388C1F5C3CE}" dt="2020-04-13T09:59:15.940" v="175" actId="478"/>
          <ac:spMkLst>
            <pc:docMk/>
            <pc:sldMk cId="1355076883" sldId="783"/>
            <ac:spMk id="34826" creationId="{2A60F611-52EC-2A47-ABCB-54FECDB832C4}"/>
          </ac:spMkLst>
        </pc:spChg>
        <pc:grpChg chg="add mod">
          <ac:chgData name="Velegrakis, I. (Yannis)" userId="4f35c71a-e81a-4f2c-8f83-d7dd3283ce80" providerId="ADAL" clId="{966077C7-D56F-BC4E-8E4B-D388C1F5C3CE}" dt="2020-04-13T10:01:17.050" v="214" actId="1035"/>
          <ac:grpSpMkLst>
            <pc:docMk/>
            <pc:sldMk cId="1355076883" sldId="783"/>
            <ac:grpSpMk id="48" creationId="{ED3D31C0-862A-6746-BE7E-CD8B0CBB963C}"/>
          </ac:grpSpMkLst>
        </pc:grpChg>
        <pc:grpChg chg="add mod">
          <ac:chgData name="Velegrakis, I. (Yannis)" userId="4f35c71a-e81a-4f2c-8f83-d7dd3283ce80" providerId="ADAL" clId="{966077C7-D56F-BC4E-8E4B-D388C1F5C3CE}" dt="2020-04-13T10:01:17.050" v="214" actId="1035"/>
          <ac:grpSpMkLst>
            <pc:docMk/>
            <pc:sldMk cId="1355076883" sldId="783"/>
            <ac:grpSpMk id="56" creationId="{1EEAB16F-45B5-B844-B6F2-DE883DC1DA2C}"/>
          </ac:grpSpMkLst>
        </pc:grpChg>
        <pc:grpChg chg="add mod">
          <ac:chgData name="Velegrakis, I. (Yannis)" userId="4f35c71a-e81a-4f2c-8f83-d7dd3283ce80" providerId="ADAL" clId="{966077C7-D56F-BC4E-8E4B-D388C1F5C3CE}" dt="2020-04-13T10:01:17.050" v="214" actId="1035"/>
          <ac:grpSpMkLst>
            <pc:docMk/>
            <pc:sldMk cId="1355076883" sldId="783"/>
            <ac:grpSpMk id="69" creationId="{5DE3E206-E532-B841-9AF4-AA5BD2ECED2F}"/>
          </ac:grpSpMkLst>
        </pc:grpChg>
        <pc:grpChg chg="del">
          <ac:chgData name="Velegrakis, I. (Yannis)" userId="4f35c71a-e81a-4f2c-8f83-d7dd3283ce80" providerId="ADAL" clId="{966077C7-D56F-BC4E-8E4B-D388C1F5C3CE}" dt="2020-04-13T09:59:15.940" v="175" actId="478"/>
          <ac:grpSpMkLst>
            <pc:docMk/>
            <pc:sldMk cId="1355076883" sldId="783"/>
            <ac:grpSpMk id="34821" creationId="{5B05AF2C-D97D-9F4C-BD04-44105877E4C8}"/>
          </ac:grpSpMkLst>
        </pc:grpChg>
        <pc:grpChg chg="del">
          <ac:chgData name="Velegrakis, I. (Yannis)" userId="4f35c71a-e81a-4f2c-8f83-d7dd3283ce80" providerId="ADAL" clId="{966077C7-D56F-BC4E-8E4B-D388C1F5C3CE}" dt="2020-04-13T09:59:15.940" v="175" actId="478"/>
          <ac:grpSpMkLst>
            <pc:docMk/>
            <pc:sldMk cId="1355076883" sldId="783"/>
            <ac:grpSpMk id="34822" creationId="{F011B40B-6AB3-804F-A116-5107B334D4AB}"/>
          </ac:grpSpMkLst>
        </pc:grpChg>
        <pc:grpChg chg="del">
          <ac:chgData name="Velegrakis, I. (Yannis)" userId="4f35c71a-e81a-4f2c-8f83-d7dd3283ce80" providerId="ADAL" clId="{966077C7-D56F-BC4E-8E4B-D388C1F5C3CE}" dt="2020-04-13T09:59:15.940" v="175" actId="478"/>
          <ac:grpSpMkLst>
            <pc:docMk/>
            <pc:sldMk cId="1355076883" sldId="783"/>
            <ac:grpSpMk id="34823" creationId="{BDFA8CDE-4684-2641-B1E7-1A184E597FF6}"/>
          </ac:grpSpMkLst>
        </pc:grpChg>
        <pc:graphicFrameChg chg="add mod">
          <ac:chgData name="Velegrakis, I. (Yannis)" userId="4f35c71a-e81a-4f2c-8f83-d7dd3283ce80" providerId="ADAL" clId="{966077C7-D56F-BC4E-8E4B-D388C1F5C3CE}" dt="2020-04-13T10:01:04.241" v="211" actId="1038"/>
          <ac:graphicFrameMkLst>
            <pc:docMk/>
            <pc:sldMk cId="1355076883" sldId="783"/>
            <ac:graphicFrameMk id="47" creationId="{327384C0-E8A2-8043-9D9A-F6B956B3D2B8}"/>
          </ac:graphicFrameMkLst>
        </pc:graphicFrameChg>
        <pc:graphicFrameChg chg="del">
          <ac:chgData name="Velegrakis, I. (Yannis)" userId="4f35c71a-e81a-4f2c-8f83-d7dd3283ce80" providerId="ADAL" clId="{966077C7-D56F-BC4E-8E4B-D388C1F5C3CE}" dt="2020-04-13T09:59:11.100" v="174" actId="478"/>
          <ac:graphicFrameMkLst>
            <pc:docMk/>
            <pc:sldMk cId="1355076883" sldId="783"/>
            <ac:graphicFrameMk id="34819" creationId="{56AFF95A-5898-124A-95CC-49B901CDF438}"/>
          </ac:graphicFrameMkLst>
        </pc:graphicFrameChg>
      </pc:sldChg>
      <pc:sldChg chg="addSp delSp modSp add">
        <pc:chgData name="Velegrakis, I. (Yannis)" userId="4f35c71a-e81a-4f2c-8f83-d7dd3283ce80" providerId="ADAL" clId="{966077C7-D56F-BC4E-8E4B-D388C1F5C3CE}" dt="2020-04-13T10:00:26.366" v="182"/>
        <pc:sldMkLst>
          <pc:docMk/>
          <pc:sldMk cId="410637046" sldId="784"/>
        </pc:sldMkLst>
        <pc:spChg chg="add">
          <ac:chgData name="Velegrakis, I. (Yannis)" userId="4f35c71a-e81a-4f2c-8f83-d7dd3283ce80" providerId="ADAL" clId="{966077C7-D56F-BC4E-8E4B-D388C1F5C3CE}" dt="2020-04-13T10:00:26.366" v="182"/>
          <ac:spMkLst>
            <pc:docMk/>
            <pc:sldMk cId="410637046" sldId="784"/>
            <ac:spMk id="80" creationId="{E114A4B8-537E-7841-9CD2-B3B204F3E3D2}"/>
          </ac:spMkLst>
        </pc:spChg>
        <pc:spChg chg="add">
          <ac:chgData name="Velegrakis, I. (Yannis)" userId="4f35c71a-e81a-4f2c-8f83-d7dd3283ce80" providerId="ADAL" clId="{966077C7-D56F-BC4E-8E4B-D388C1F5C3CE}" dt="2020-04-13T10:00:26.366" v="182"/>
          <ac:spMkLst>
            <pc:docMk/>
            <pc:sldMk cId="410637046" sldId="784"/>
            <ac:spMk id="81" creationId="{3F0723C1-24C9-804F-A1A0-C540A70FAC13}"/>
          </ac:spMkLst>
        </pc:spChg>
        <pc:spChg chg="add">
          <ac:chgData name="Velegrakis, I. (Yannis)" userId="4f35c71a-e81a-4f2c-8f83-d7dd3283ce80" providerId="ADAL" clId="{966077C7-D56F-BC4E-8E4B-D388C1F5C3CE}" dt="2020-04-13T10:00:26.366" v="182"/>
          <ac:spMkLst>
            <pc:docMk/>
            <pc:sldMk cId="410637046" sldId="784"/>
            <ac:spMk id="82" creationId="{A7C0798B-059E-F749-B36B-1A9486E132BB}"/>
          </ac:spMkLst>
        </pc:spChg>
        <pc:spChg chg="mod">
          <ac:chgData name="Velegrakis, I. (Yannis)" userId="4f35c71a-e81a-4f2c-8f83-d7dd3283ce80" providerId="ADAL" clId="{966077C7-D56F-BC4E-8E4B-D388C1F5C3CE}" dt="2020-04-13T09:56:38.474" v="149"/>
          <ac:spMkLst>
            <pc:docMk/>
            <pc:sldMk cId="410637046" sldId="784"/>
            <ac:spMk id="35842" creationId="{D4B686C5-CF28-BC4F-9808-730715935DB1}"/>
          </ac:spMkLst>
        </pc:spChg>
        <pc:spChg chg="del">
          <ac:chgData name="Velegrakis, I. (Yannis)" userId="4f35c71a-e81a-4f2c-8f83-d7dd3283ce80" providerId="ADAL" clId="{966077C7-D56F-BC4E-8E4B-D388C1F5C3CE}" dt="2020-04-13T10:00:14.227" v="181" actId="478"/>
          <ac:spMkLst>
            <pc:docMk/>
            <pc:sldMk cId="410637046" sldId="784"/>
            <ac:spMk id="35847" creationId="{23F2A23D-6F43-EB45-8A77-9C8B3D02D820}"/>
          </ac:spMkLst>
        </pc:spChg>
        <pc:spChg chg="del">
          <ac:chgData name="Velegrakis, I. (Yannis)" userId="4f35c71a-e81a-4f2c-8f83-d7dd3283ce80" providerId="ADAL" clId="{966077C7-D56F-BC4E-8E4B-D388C1F5C3CE}" dt="2020-04-13T10:00:14.227" v="181" actId="478"/>
          <ac:spMkLst>
            <pc:docMk/>
            <pc:sldMk cId="410637046" sldId="784"/>
            <ac:spMk id="35848" creationId="{02031049-2DD5-A14C-8410-0052098032D5}"/>
          </ac:spMkLst>
        </pc:spChg>
        <pc:spChg chg="del">
          <ac:chgData name="Velegrakis, I. (Yannis)" userId="4f35c71a-e81a-4f2c-8f83-d7dd3283ce80" providerId="ADAL" clId="{966077C7-D56F-BC4E-8E4B-D388C1F5C3CE}" dt="2020-04-13T10:00:14.227" v="181" actId="478"/>
          <ac:spMkLst>
            <pc:docMk/>
            <pc:sldMk cId="410637046" sldId="784"/>
            <ac:spMk id="35849" creationId="{181D1651-8633-774B-92B9-773ACDC9101B}"/>
          </ac:spMkLst>
        </pc:spChg>
        <pc:grpChg chg="add">
          <ac:chgData name="Velegrakis, I. (Yannis)" userId="4f35c71a-e81a-4f2c-8f83-d7dd3283ce80" providerId="ADAL" clId="{966077C7-D56F-BC4E-8E4B-D388C1F5C3CE}" dt="2020-04-13T10:00:26.366" v="182"/>
          <ac:grpSpMkLst>
            <pc:docMk/>
            <pc:sldMk cId="410637046" sldId="784"/>
            <ac:grpSpMk id="44" creationId="{D6A03078-594A-F84D-B8DD-1BF2C309E361}"/>
          </ac:grpSpMkLst>
        </pc:grpChg>
        <pc:grpChg chg="add">
          <ac:chgData name="Velegrakis, I. (Yannis)" userId="4f35c71a-e81a-4f2c-8f83-d7dd3283ce80" providerId="ADAL" clId="{966077C7-D56F-BC4E-8E4B-D388C1F5C3CE}" dt="2020-04-13T10:00:26.366" v="182"/>
          <ac:grpSpMkLst>
            <pc:docMk/>
            <pc:sldMk cId="410637046" sldId="784"/>
            <ac:grpSpMk id="52" creationId="{820467D3-F20A-3F47-AC04-E280AE806375}"/>
          </ac:grpSpMkLst>
        </pc:grpChg>
        <pc:grpChg chg="add">
          <ac:chgData name="Velegrakis, I. (Yannis)" userId="4f35c71a-e81a-4f2c-8f83-d7dd3283ce80" providerId="ADAL" clId="{966077C7-D56F-BC4E-8E4B-D388C1F5C3CE}" dt="2020-04-13T10:00:26.366" v="182"/>
          <ac:grpSpMkLst>
            <pc:docMk/>
            <pc:sldMk cId="410637046" sldId="784"/>
            <ac:grpSpMk id="65" creationId="{49E1EDD7-816F-344C-9F39-4BB094D8752C}"/>
          </ac:grpSpMkLst>
        </pc:grpChg>
        <pc:grpChg chg="del">
          <ac:chgData name="Velegrakis, I. (Yannis)" userId="4f35c71a-e81a-4f2c-8f83-d7dd3283ce80" providerId="ADAL" clId="{966077C7-D56F-BC4E-8E4B-D388C1F5C3CE}" dt="2020-04-13T10:00:14.227" v="181" actId="478"/>
          <ac:grpSpMkLst>
            <pc:docMk/>
            <pc:sldMk cId="410637046" sldId="784"/>
            <ac:grpSpMk id="35844" creationId="{CEBBC89B-0F3E-2645-876D-4D8854A73D96}"/>
          </ac:grpSpMkLst>
        </pc:grpChg>
        <pc:grpChg chg="del">
          <ac:chgData name="Velegrakis, I. (Yannis)" userId="4f35c71a-e81a-4f2c-8f83-d7dd3283ce80" providerId="ADAL" clId="{966077C7-D56F-BC4E-8E4B-D388C1F5C3CE}" dt="2020-04-13T10:00:14.227" v="181" actId="478"/>
          <ac:grpSpMkLst>
            <pc:docMk/>
            <pc:sldMk cId="410637046" sldId="784"/>
            <ac:grpSpMk id="35845" creationId="{43CBB99B-FFE2-6B4C-A05D-37CC80C3D730}"/>
          </ac:grpSpMkLst>
        </pc:grpChg>
        <pc:grpChg chg="del">
          <ac:chgData name="Velegrakis, I. (Yannis)" userId="4f35c71a-e81a-4f2c-8f83-d7dd3283ce80" providerId="ADAL" clId="{966077C7-D56F-BC4E-8E4B-D388C1F5C3CE}" dt="2020-04-13T10:00:14.227" v="181" actId="478"/>
          <ac:grpSpMkLst>
            <pc:docMk/>
            <pc:sldMk cId="410637046" sldId="784"/>
            <ac:grpSpMk id="35846" creationId="{6C8BBA68-5495-9C45-B8D4-B4730F2180D2}"/>
          </ac:grpSpMkLst>
        </pc:grpChg>
      </pc:sldChg>
      <pc:sldChg chg="addSp delSp modSp add">
        <pc:chgData name="Velegrakis, I. (Yannis)" userId="4f35c71a-e81a-4f2c-8f83-d7dd3283ce80" providerId="ADAL" clId="{966077C7-D56F-BC4E-8E4B-D388C1F5C3CE}" dt="2020-04-13T10:02:16.402" v="218"/>
        <pc:sldMkLst>
          <pc:docMk/>
          <pc:sldMk cId="1297642695" sldId="785"/>
        </pc:sldMkLst>
        <pc:spChg chg="add">
          <ac:chgData name="Velegrakis, I. (Yannis)" userId="4f35c71a-e81a-4f2c-8f83-d7dd3283ce80" providerId="ADAL" clId="{966077C7-D56F-BC4E-8E4B-D388C1F5C3CE}" dt="2020-04-13T10:02:16.402" v="218"/>
          <ac:spMkLst>
            <pc:docMk/>
            <pc:sldMk cId="1297642695" sldId="785"/>
            <ac:spMk id="82" creationId="{4D9D0D33-086A-B945-85E7-F288F08F12C2}"/>
          </ac:spMkLst>
        </pc:spChg>
        <pc:spChg chg="add">
          <ac:chgData name="Velegrakis, I. (Yannis)" userId="4f35c71a-e81a-4f2c-8f83-d7dd3283ce80" providerId="ADAL" clId="{966077C7-D56F-BC4E-8E4B-D388C1F5C3CE}" dt="2020-04-13T10:02:16.402" v="218"/>
          <ac:spMkLst>
            <pc:docMk/>
            <pc:sldMk cId="1297642695" sldId="785"/>
            <ac:spMk id="83" creationId="{871D8DD7-7D6A-6B4B-8063-65EE78309BB3}"/>
          </ac:spMkLst>
        </pc:spChg>
        <pc:spChg chg="add">
          <ac:chgData name="Velegrakis, I. (Yannis)" userId="4f35c71a-e81a-4f2c-8f83-d7dd3283ce80" providerId="ADAL" clId="{966077C7-D56F-BC4E-8E4B-D388C1F5C3CE}" dt="2020-04-13T10:02:16.402" v="218"/>
          <ac:spMkLst>
            <pc:docMk/>
            <pc:sldMk cId="1297642695" sldId="785"/>
            <ac:spMk id="84" creationId="{DD27F8A5-F6E5-4040-B10D-7A2F6166CBB8}"/>
          </ac:spMkLst>
        </pc:spChg>
        <pc:spChg chg="mod">
          <ac:chgData name="Velegrakis, I. (Yannis)" userId="4f35c71a-e81a-4f2c-8f83-d7dd3283ce80" providerId="ADAL" clId="{966077C7-D56F-BC4E-8E4B-D388C1F5C3CE}" dt="2020-04-13T09:56:38.474" v="149"/>
          <ac:spMkLst>
            <pc:docMk/>
            <pc:sldMk cId="1297642695" sldId="785"/>
            <ac:spMk id="36865" creationId="{6817F39F-DD25-494F-9171-17F6EB9ACBDA}"/>
          </ac:spMkLst>
        </pc:spChg>
        <pc:spChg chg="mod">
          <ac:chgData name="Velegrakis, I. (Yannis)" userId="4f35c71a-e81a-4f2c-8f83-d7dd3283ce80" providerId="ADAL" clId="{966077C7-D56F-BC4E-8E4B-D388C1F5C3CE}" dt="2020-04-13T10:02:02.093" v="217" actId="14100"/>
          <ac:spMkLst>
            <pc:docMk/>
            <pc:sldMk cId="1297642695" sldId="785"/>
            <ac:spMk id="36867" creationId="{AE7CDECF-C843-9F4D-82CA-D69FE159DB42}"/>
          </ac:spMkLst>
        </pc:spChg>
        <pc:spChg chg="del">
          <ac:chgData name="Velegrakis, I. (Yannis)" userId="4f35c71a-e81a-4f2c-8f83-d7dd3283ce80" providerId="ADAL" clId="{966077C7-D56F-BC4E-8E4B-D388C1F5C3CE}" dt="2020-04-13T10:01:52.232" v="216" actId="478"/>
          <ac:spMkLst>
            <pc:docMk/>
            <pc:sldMk cId="1297642695" sldId="785"/>
            <ac:spMk id="36872" creationId="{EA14E40D-B590-9146-8E4A-4364E23E2A49}"/>
          </ac:spMkLst>
        </pc:spChg>
        <pc:spChg chg="del">
          <ac:chgData name="Velegrakis, I. (Yannis)" userId="4f35c71a-e81a-4f2c-8f83-d7dd3283ce80" providerId="ADAL" clId="{966077C7-D56F-BC4E-8E4B-D388C1F5C3CE}" dt="2020-04-13T10:01:52.232" v="216" actId="478"/>
          <ac:spMkLst>
            <pc:docMk/>
            <pc:sldMk cId="1297642695" sldId="785"/>
            <ac:spMk id="36873" creationId="{213214B9-0C33-CE4C-A752-5FDBC15D10C4}"/>
          </ac:spMkLst>
        </pc:spChg>
        <pc:spChg chg="del">
          <ac:chgData name="Velegrakis, I. (Yannis)" userId="4f35c71a-e81a-4f2c-8f83-d7dd3283ce80" providerId="ADAL" clId="{966077C7-D56F-BC4E-8E4B-D388C1F5C3CE}" dt="2020-04-13T10:01:52.232" v="216" actId="478"/>
          <ac:spMkLst>
            <pc:docMk/>
            <pc:sldMk cId="1297642695" sldId="785"/>
            <ac:spMk id="36874" creationId="{46318CC1-2F10-7240-B956-FAF7551F7FC7}"/>
          </ac:spMkLst>
        </pc:spChg>
        <pc:grpChg chg="add">
          <ac:chgData name="Velegrakis, I. (Yannis)" userId="4f35c71a-e81a-4f2c-8f83-d7dd3283ce80" providerId="ADAL" clId="{966077C7-D56F-BC4E-8E4B-D388C1F5C3CE}" dt="2020-04-13T10:02:16.402" v="218"/>
          <ac:grpSpMkLst>
            <pc:docMk/>
            <pc:sldMk cId="1297642695" sldId="785"/>
            <ac:grpSpMk id="46" creationId="{57E73253-8F76-2640-8836-539B61510063}"/>
          </ac:grpSpMkLst>
        </pc:grpChg>
        <pc:grpChg chg="add">
          <ac:chgData name="Velegrakis, I. (Yannis)" userId="4f35c71a-e81a-4f2c-8f83-d7dd3283ce80" providerId="ADAL" clId="{966077C7-D56F-BC4E-8E4B-D388C1F5C3CE}" dt="2020-04-13T10:02:16.402" v="218"/>
          <ac:grpSpMkLst>
            <pc:docMk/>
            <pc:sldMk cId="1297642695" sldId="785"/>
            <ac:grpSpMk id="54" creationId="{D88BB9F5-E498-B045-AD61-A03C4B923A1E}"/>
          </ac:grpSpMkLst>
        </pc:grpChg>
        <pc:grpChg chg="add">
          <ac:chgData name="Velegrakis, I. (Yannis)" userId="4f35c71a-e81a-4f2c-8f83-d7dd3283ce80" providerId="ADAL" clId="{966077C7-D56F-BC4E-8E4B-D388C1F5C3CE}" dt="2020-04-13T10:02:16.402" v="218"/>
          <ac:grpSpMkLst>
            <pc:docMk/>
            <pc:sldMk cId="1297642695" sldId="785"/>
            <ac:grpSpMk id="67" creationId="{317BE92C-C59E-DD45-AB6F-FE14DAAE5CD0}"/>
          </ac:grpSpMkLst>
        </pc:grpChg>
        <pc:grpChg chg="del">
          <ac:chgData name="Velegrakis, I. (Yannis)" userId="4f35c71a-e81a-4f2c-8f83-d7dd3283ce80" providerId="ADAL" clId="{966077C7-D56F-BC4E-8E4B-D388C1F5C3CE}" dt="2020-04-13T10:01:52.232" v="216" actId="478"/>
          <ac:grpSpMkLst>
            <pc:docMk/>
            <pc:sldMk cId="1297642695" sldId="785"/>
            <ac:grpSpMk id="36869" creationId="{C3F8FEFB-FFDB-A24B-9F60-18918E98ACF3}"/>
          </ac:grpSpMkLst>
        </pc:grpChg>
        <pc:grpChg chg="del">
          <ac:chgData name="Velegrakis, I. (Yannis)" userId="4f35c71a-e81a-4f2c-8f83-d7dd3283ce80" providerId="ADAL" clId="{966077C7-D56F-BC4E-8E4B-D388C1F5C3CE}" dt="2020-04-13T10:01:52.232" v="216" actId="478"/>
          <ac:grpSpMkLst>
            <pc:docMk/>
            <pc:sldMk cId="1297642695" sldId="785"/>
            <ac:grpSpMk id="36870" creationId="{EAB43CA6-92DB-6C45-AF9B-EB060A11AA08}"/>
          </ac:grpSpMkLst>
        </pc:grpChg>
        <pc:grpChg chg="del">
          <ac:chgData name="Velegrakis, I. (Yannis)" userId="4f35c71a-e81a-4f2c-8f83-d7dd3283ce80" providerId="ADAL" clId="{966077C7-D56F-BC4E-8E4B-D388C1F5C3CE}" dt="2020-04-13T10:01:52.232" v="216" actId="478"/>
          <ac:grpSpMkLst>
            <pc:docMk/>
            <pc:sldMk cId="1297642695" sldId="785"/>
            <ac:grpSpMk id="36871" creationId="{FBD13406-EB58-3247-8DC5-0628405CA597}"/>
          </ac:grpSpMkLst>
        </pc:grpChg>
        <pc:graphicFrameChg chg="add">
          <ac:chgData name="Velegrakis, I. (Yannis)" userId="4f35c71a-e81a-4f2c-8f83-d7dd3283ce80" providerId="ADAL" clId="{966077C7-D56F-BC4E-8E4B-D388C1F5C3CE}" dt="2020-04-13T10:02:16.402" v="218"/>
          <ac:graphicFrameMkLst>
            <pc:docMk/>
            <pc:sldMk cId="1297642695" sldId="785"/>
            <ac:graphicFrameMk id="45" creationId="{D5C7C8B4-7714-114E-AA15-A8F4FB55FB7C}"/>
          </ac:graphicFrameMkLst>
        </pc:graphicFrameChg>
        <pc:graphicFrameChg chg="del">
          <ac:chgData name="Velegrakis, I. (Yannis)" userId="4f35c71a-e81a-4f2c-8f83-d7dd3283ce80" providerId="ADAL" clId="{966077C7-D56F-BC4E-8E4B-D388C1F5C3CE}" dt="2020-04-13T10:01:52.232" v="216" actId="478"/>
          <ac:graphicFrameMkLst>
            <pc:docMk/>
            <pc:sldMk cId="1297642695" sldId="785"/>
            <ac:graphicFrameMk id="36868" creationId="{9CD91581-19DA-A843-B49E-EF30966A823B}"/>
          </ac:graphicFrameMkLst>
        </pc:graphicFrameChg>
      </pc:sldChg>
      <pc:sldChg chg="addSp delSp modSp add">
        <pc:chgData name="Velegrakis, I. (Yannis)" userId="4f35c71a-e81a-4f2c-8f83-d7dd3283ce80" providerId="ADAL" clId="{966077C7-D56F-BC4E-8E4B-D388C1F5C3CE}" dt="2020-04-13T10:02:52.504" v="240" actId="1038"/>
        <pc:sldMkLst>
          <pc:docMk/>
          <pc:sldMk cId="3226557294" sldId="786"/>
        </pc:sldMkLst>
        <pc:spChg chg="add mod">
          <ac:chgData name="Velegrakis, I. (Yannis)" userId="4f35c71a-e81a-4f2c-8f83-d7dd3283ce80" providerId="ADAL" clId="{966077C7-D56F-BC4E-8E4B-D388C1F5C3CE}" dt="2020-04-13T10:02:52.504" v="240" actId="1038"/>
          <ac:spMkLst>
            <pc:docMk/>
            <pc:sldMk cId="3226557294" sldId="786"/>
            <ac:spMk id="85" creationId="{12889D20-838F-5B48-9A5A-E024B0DAE9C1}"/>
          </ac:spMkLst>
        </pc:spChg>
        <pc:spChg chg="add mod">
          <ac:chgData name="Velegrakis, I. (Yannis)" userId="4f35c71a-e81a-4f2c-8f83-d7dd3283ce80" providerId="ADAL" clId="{966077C7-D56F-BC4E-8E4B-D388C1F5C3CE}" dt="2020-04-13T10:02:52.504" v="240" actId="1038"/>
          <ac:spMkLst>
            <pc:docMk/>
            <pc:sldMk cId="3226557294" sldId="786"/>
            <ac:spMk id="86" creationId="{CC7D417D-8701-F642-8061-EEFE4AC55360}"/>
          </ac:spMkLst>
        </pc:spChg>
        <pc:spChg chg="add mod">
          <ac:chgData name="Velegrakis, I. (Yannis)" userId="4f35c71a-e81a-4f2c-8f83-d7dd3283ce80" providerId="ADAL" clId="{966077C7-D56F-BC4E-8E4B-D388C1F5C3CE}" dt="2020-04-13T10:02:52.504" v="240" actId="1038"/>
          <ac:spMkLst>
            <pc:docMk/>
            <pc:sldMk cId="3226557294" sldId="786"/>
            <ac:spMk id="87" creationId="{55C954DF-EF77-2949-B423-1ECDE878B47E}"/>
          </ac:spMkLst>
        </pc:spChg>
        <pc:spChg chg="add mod">
          <ac:chgData name="Velegrakis, I. (Yannis)" userId="4f35c71a-e81a-4f2c-8f83-d7dd3283ce80" providerId="ADAL" clId="{966077C7-D56F-BC4E-8E4B-D388C1F5C3CE}" dt="2020-04-13T10:02:52.504" v="240" actId="1038"/>
          <ac:spMkLst>
            <pc:docMk/>
            <pc:sldMk cId="3226557294" sldId="786"/>
            <ac:spMk id="88" creationId="{D3FA4ED6-C6C3-504D-A4F7-C225AB959E21}"/>
          </ac:spMkLst>
        </pc:spChg>
        <pc:spChg chg="add mod">
          <ac:chgData name="Velegrakis, I. (Yannis)" userId="4f35c71a-e81a-4f2c-8f83-d7dd3283ce80" providerId="ADAL" clId="{966077C7-D56F-BC4E-8E4B-D388C1F5C3CE}" dt="2020-04-13T10:02:52.504" v="240" actId="1038"/>
          <ac:spMkLst>
            <pc:docMk/>
            <pc:sldMk cId="3226557294" sldId="786"/>
            <ac:spMk id="89" creationId="{72773371-0155-EB47-9FF7-7B5F295078D4}"/>
          </ac:spMkLst>
        </pc:spChg>
        <pc:spChg chg="add mod">
          <ac:chgData name="Velegrakis, I. (Yannis)" userId="4f35c71a-e81a-4f2c-8f83-d7dd3283ce80" providerId="ADAL" clId="{966077C7-D56F-BC4E-8E4B-D388C1F5C3CE}" dt="2020-04-13T10:02:52.504" v="240" actId="1038"/>
          <ac:spMkLst>
            <pc:docMk/>
            <pc:sldMk cId="3226557294" sldId="786"/>
            <ac:spMk id="90" creationId="{7A02D5DD-0EDE-6C4F-9FBB-E8485FFB693D}"/>
          </ac:spMkLst>
        </pc:spChg>
        <pc:spChg chg="mod">
          <ac:chgData name="Velegrakis, I. (Yannis)" userId="4f35c71a-e81a-4f2c-8f83-d7dd3283ce80" providerId="ADAL" clId="{966077C7-D56F-BC4E-8E4B-D388C1F5C3CE}" dt="2020-04-13T09:56:38.474" v="149"/>
          <ac:spMkLst>
            <pc:docMk/>
            <pc:sldMk cId="3226557294" sldId="786"/>
            <ac:spMk id="37889" creationId="{FA80D064-9B14-A242-A0E2-24C89A331C4E}"/>
          </ac:spMkLst>
        </pc:spChg>
        <pc:spChg chg="del">
          <ac:chgData name="Velegrakis, I. (Yannis)" userId="4f35c71a-e81a-4f2c-8f83-d7dd3283ce80" providerId="ADAL" clId="{966077C7-D56F-BC4E-8E4B-D388C1F5C3CE}" dt="2020-04-13T10:02:28.473" v="219" actId="478"/>
          <ac:spMkLst>
            <pc:docMk/>
            <pc:sldMk cId="3226557294" sldId="786"/>
            <ac:spMk id="37896" creationId="{81AF6FA4-9E93-3E4B-BAAF-FE90F97B5038}"/>
          </ac:spMkLst>
        </pc:spChg>
        <pc:spChg chg="del">
          <ac:chgData name="Velegrakis, I. (Yannis)" userId="4f35c71a-e81a-4f2c-8f83-d7dd3283ce80" providerId="ADAL" clId="{966077C7-D56F-BC4E-8E4B-D388C1F5C3CE}" dt="2020-04-13T10:02:28.473" v="219" actId="478"/>
          <ac:spMkLst>
            <pc:docMk/>
            <pc:sldMk cId="3226557294" sldId="786"/>
            <ac:spMk id="37897" creationId="{0713873A-A039-704F-843D-7A11C5314BDC}"/>
          </ac:spMkLst>
        </pc:spChg>
        <pc:spChg chg="del">
          <ac:chgData name="Velegrakis, I. (Yannis)" userId="4f35c71a-e81a-4f2c-8f83-d7dd3283ce80" providerId="ADAL" clId="{966077C7-D56F-BC4E-8E4B-D388C1F5C3CE}" dt="2020-04-13T10:02:28.473" v="219" actId="478"/>
          <ac:spMkLst>
            <pc:docMk/>
            <pc:sldMk cId="3226557294" sldId="786"/>
            <ac:spMk id="37898" creationId="{D7263DC2-5C10-804F-9BDD-08C15972A8DA}"/>
          </ac:spMkLst>
        </pc:spChg>
        <pc:spChg chg="del">
          <ac:chgData name="Velegrakis, I. (Yannis)" userId="4f35c71a-e81a-4f2c-8f83-d7dd3283ce80" providerId="ADAL" clId="{966077C7-D56F-BC4E-8E4B-D388C1F5C3CE}" dt="2020-04-13T10:02:28.473" v="219" actId="478"/>
          <ac:spMkLst>
            <pc:docMk/>
            <pc:sldMk cId="3226557294" sldId="786"/>
            <ac:spMk id="37899" creationId="{12D1FD84-B337-2E4A-9ACD-F1E3CF7D4F72}"/>
          </ac:spMkLst>
        </pc:spChg>
        <pc:spChg chg="del">
          <ac:chgData name="Velegrakis, I. (Yannis)" userId="4f35c71a-e81a-4f2c-8f83-d7dd3283ce80" providerId="ADAL" clId="{966077C7-D56F-BC4E-8E4B-D388C1F5C3CE}" dt="2020-04-13T10:02:28.473" v="219" actId="478"/>
          <ac:spMkLst>
            <pc:docMk/>
            <pc:sldMk cId="3226557294" sldId="786"/>
            <ac:spMk id="37900" creationId="{592672FA-C3A6-2D4C-BEB4-21AE231F4BCB}"/>
          </ac:spMkLst>
        </pc:spChg>
        <pc:spChg chg="del">
          <ac:chgData name="Velegrakis, I. (Yannis)" userId="4f35c71a-e81a-4f2c-8f83-d7dd3283ce80" providerId="ADAL" clId="{966077C7-D56F-BC4E-8E4B-D388C1F5C3CE}" dt="2020-04-13T10:02:28.473" v="219" actId="478"/>
          <ac:spMkLst>
            <pc:docMk/>
            <pc:sldMk cId="3226557294" sldId="786"/>
            <ac:spMk id="37901" creationId="{1EF4A140-0924-E142-8A25-894E60412CDA}"/>
          </ac:spMkLst>
        </pc:spChg>
        <pc:grpChg chg="add mod">
          <ac:chgData name="Velegrakis, I. (Yannis)" userId="4f35c71a-e81a-4f2c-8f83-d7dd3283ce80" providerId="ADAL" clId="{966077C7-D56F-BC4E-8E4B-D388C1F5C3CE}" dt="2020-04-13T10:02:52.504" v="240" actId="1038"/>
          <ac:grpSpMkLst>
            <pc:docMk/>
            <pc:sldMk cId="3226557294" sldId="786"/>
            <ac:grpSpMk id="49" creationId="{55143E13-6361-734B-AEC6-64C5D11C72DB}"/>
          </ac:grpSpMkLst>
        </pc:grpChg>
        <pc:grpChg chg="add mod">
          <ac:chgData name="Velegrakis, I. (Yannis)" userId="4f35c71a-e81a-4f2c-8f83-d7dd3283ce80" providerId="ADAL" clId="{966077C7-D56F-BC4E-8E4B-D388C1F5C3CE}" dt="2020-04-13T10:02:52.504" v="240" actId="1038"/>
          <ac:grpSpMkLst>
            <pc:docMk/>
            <pc:sldMk cId="3226557294" sldId="786"/>
            <ac:grpSpMk id="57" creationId="{E436000B-E80E-7142-BB7B-63BD3F7C0655}"/>
          </ac:grpSpMkLst>
        </pc:grpChg>
        <pc:grpChg chg="add mod">
          <ac:chgData name="Velegrakis, I. (Yannis)" userId="4f35c71a-e81a-4f2c-8f83-d7dd3283ce80" providerId="ADAL" clId="{966077C7-D56F-BC4E-8E4B-D388C1F5C3CE}" dt="2020-04-13T10:02:52.504" v="240" actId="1038"/>
          <ac:grpSpMkLst>
            <pc:docMk/>
            <pc:sldMk cId="3226557294" sldId="786"/>
            <ac:grpSpMk id="70" creationId="{53EFFAE5-94F1-1340-9412-CAC4870595B6}"/>
          </ac:grpSpMkLst>
        </pc:grpChg>
        <pc:grpChg chg="del">
          <ac:chgData name="Velegrakis, I. (Yannis)" userId="4f35c71a-e81a-4f2c-8f83-d7dd3283ce80" providerId="ADAL" clId="{966077C7-D56F-BC4E-8E4B-D388C1F5C3CE}" dt="2020-04-13T10:02:28.473" v="219" actId="478"/>
          <ac:grpSpMkLst>
            <pc:docMk/>
            <pc:sldMk cId="3226557294" sldId="786"/>
            <ac:grpSpMk id="37893" creationId="{F9616A23-742F-C240-8F37-36C0077A6F38}"/>
          </ac:grpSpMkLst>
        </pc:grpChg>
        <pc:grpChg chg="del">
          <ac:chgData name="Velegrakis, I. (Yannis)" userId="4f35c71a-e81a-4f2c-8f83-d7dd3283ce80" providerId="ADAL" clId="{966077C7-D56F-BC4E-8E4B-D388C1F5C3CE}" dt="2020-04-13T10:02:28.473" v="219" actId="478"/>
          <ac:grpSpMkLst>
            <pc:docMk/>
            <pc:sldMk cId="3226557294" sldId="786"/>
            <ac:grpSpMk id="37894" creationId="{FC395E82-14BE-9B46-AAED-8A358CE091FF}"/>
          </ac:grpSpMkLst>
        </pc:grpChg>
        <pc:grpChg chg="del">
          <ac:chgData name="Velegrakis, I. (Yannis)" userId="4f35c71a-e81a-4f2c-8f83-d7dd3283ce80" providerId="ADAL" clId="{966077C7-D56F-BC4E-8E4B-D388C1F5C3CE}" dt="2020-04-13T10:02:28.473" v="219" actId="478"/>
          <ac:grpSpMkLst>
            <pc:docMk/>
            <pc:sldMk cId="3226557294" sldId="786"/>
            <ac:grpSpMk id="37895" creationId="{31E84238-03F7-1A4C-B135-70E52D312587}"/>
          </ac:grpSpMkLst>
        </pc:grpChg>
        <pc:graphicFrameChg chg="add mod">
          <ac:chgData name="Velegrakis, I. (Yannis)" userId="4f35c71a-e81a-4f2c-8f83-d7dd3283ce80" providerId="ADAL" clId="{966077C7-D56F-BC4E-8E4B-D388C1F5C3CE}" dt="2020-04-13T10:02:52.504" v="240" actId="1038"/>
          <ac:graphicFrameMkLst>
            <pc:docMk/>
            <pc:sldMk cId="3226557294" sldId="786"/>
            <ac:graphicFrameMk id="48" creationId="{A350109E-77D3-224C-8290-E70EC8BD5EB1}"/>
          </ac:graphicFrameMkLst>
        </pc:graphicFrameChg>
        <pc:graphicFrameChg chg="del">
          <ac:chgData name="Velegrakis, I. (Yannis)" userId="4f35c71a-e81a-4f2c-8f83-d7dd3283ce80" providerId="ADAL" clId="{966077C7-D56F-BC4E-8E4B-D388C1F5C3CE}" dt="2020-04-13T10:02:28.473" v="219" actId="478"/>
          <ac:graphicFrameMkLst>
            <pc:docMk/>
            <pc:sldMk cId="3226557294" sldId="786"/>
            <ac:graphicFrameMk id="37892" creationId="{F5E08D50-4EA2-5C44-B317-F65ACD6DF7F1}"/>
          </ac:graphicFrameMkLst>
        </pc:graphicFrameChg>
      </pc:sldChg>
      <pc:sldChg chg="addSp delSp modSp add modAnim">
        <pc:chgData name="Velegrakis, I. (Yannis)" userId="4f35c71a-e81a-4f2c-8f83-d7dd3283ce80" providerId="ADAL" clId="{966077C7-D56F-BC4E-8E4B-D388C1F5C3CE}" dt="2020-04-13T10:03:34.220" v="256" actId="1036"/>
        <pc:sldMkLst>
          <pc:docMk/>
          <pc:sldMk cId="1860824227" sldId="787"/>
        </pc:sldMkLst>
        <pc:spChg chg="add mod">
          <ac:chgData name="Velegrakis, I. (Yannis)" userId="4f35c71a-e81a-4f2c-8f83-d7dd3283ce80" providerId="ADAL" clId="{966077C7-D56F-BC4E-8E4B-D388C1F5C3CE}" dt="2020-04-13T10:03:34.220" v="256" actId="1036"/>
          <ac:spMkLst>
            <pc:docMk/>
            <pc:sldMk cId="1860824227" sldId="787"/>
            <ac:spMk id="140" creationId="{99C5FA7F-64EB-6F46-95F0-D42AA499F7E0}"/>
          </ac:spMkLst>
        </pc:spChg>
        <pc:spChg chg="add mod">
          <ac:chgData name="Velegrakis, I. (Yannis)" userId="4f35c71a-e81a-4f2c-8f83-d7dd3283ce80" providerId="ADAL" clId="{966077C7-D56F-BC4E-8E4B-D388C1F5C3CE}" dt="2020-04-13T10:03:34.220" v="256" actId="1036"/>
          <ac:spMkLst>
            <pc:docMk/>
            <pc:sldMk cId="1860824227" sldId="787"/>
            <ac:spMk id="141" creationId="{FD895A96-A261-814F-8F9F-999CC7AB030B}"/>
          </ac:spMkLst>
        </pc:spChg>
        <pc:spChg chg="add mod">
          <ac:chgData name="Velegrakis, I. (Yannis)" userId="4f35c71a-e81a-4f2c-8f83-d7dd3283ce80" providerId="ADAL" clId="{966077C7-D56F-BC4E-8E4B-D388C1F5C3CE}" dt="2020-04-13T10:03:34.220" v="256" actId="1036"/>
          <ac:spMkLst>
            <pc:docMk/>
            <pc:sldMk cId="1860824227" sldId="787"/>
            <ac:spMk id="142" creationId="{9BCE0728-5FB0-AE4F-B2F3-5EE050415546}"/>
          </ac:spMkLst>
        </pc:spChg>
        <pc:spChg chg="add mod">
          <ac:chgData name="Velegrakis, I. (Yannis)" userId="4f35c71a-e81a-4f2c-8f83-d7dd3283ce80" providerId="ADAL" clId="{966077C7-D56F-BC4E-8E4B-D388C1F5C3CE}" dt="2020-04-13T10:03:34.220" v="256" actId="1036"/>
          <ac:spMkLst>
            <pc:docMk/>
            <pc:sldMk cId="1860824227" sldId="787"/>
            <ac:spMk id="143" creationId="{6026C25D-A5EA-EC45-9328-AA8196D619F2}"/>
          </ac:spMkLst>
        </pc:spChg>
        <pc:spChg chg="add mod">
          <ac:chgData name="Velegrakis, I. (Yannis)" userId="4f35c71a-e81a-4f2c-8f83-d7dd3283ce80" providerId="ADAL" clId="{966077C7-D56F-BC4E-8E4B-D388C1F5C3CE}" dt="2020-04-13T10:03:34.220" v="256" actId="1036"/>
          <ac:spMkLst>
            <pc:docMk/>
            <pc:sldMk cId="1860824227" sldId="787"/>
            <ac:spMk id="144" creationId="{E3D7A1E9-91E5-4648-952C-4C649D165111}"/>
          </ac:spMkLst>
        </pc:spChg>
        <pc:spChg chg="add mod">
          <ac:chgData name="Velegrakis, I. (Yannis)" userId="4f35c71a-e81a-4f2c-8f83-d7dd3283ce80" providerId="ADAL" clId="{966077C7-D56F-BC4E-8E4B-D388C1F5C3CE}" dt="2020-04-13T10:03:34.220" v="256" actId="1036"/>
          <ac:spMkLst>
            <pc:docMk/>
            <pc:sldMk cId="1860824227" sldId="787"/>
            <ac:spMk id="145" creationId="{3FDBA540-331D-C949-92E4-A52B30A46D94}"/>
          </ac:spMkLst>
        </pc:spChg>
        <pc:spChg chg="add mod">
          <ac:chgData name="Velegrakis, I. (Yannis)" userId="4f35c71a-e81a-4f2c-8f83-d7dd3283ce80" providerId="ADAL" clId="{966077C7-D56F-BC4E-8E4B-D388C1F5C3CE}" dt="2020-04-13T10:03:34.220" v="256" actId="1036"/>
          <ac:spMkLst>
            <pc:docMk/>
            <pc:sldMk cId="1860824227" sldId="787"/>
            <ac:spMk id="146" creationId="{FB97AD90-AF2D-4F46-9D9C-07EB3E870A8F}"/>
          </ac:spMkLst>
        </pc:spChg>
        <pc:spChg chg="add mod">
          <ac:chgData name="Velegrakis, I. (Yannis)" userId="4f35c71a-e81a-4f2c-8f83-d7dd3283ce80" providerId="ADAL" clId="{966077C7-D56F-BC4E-8E4B-D388C1F5C3CE}" dt="2020-04-13T10:03:34.220" v="256" actId="1036"/>
          <ac:spMkLst>
            <pc:docMk/>
            <pc:sldMk cId="1860824227" sldId="787"/>
            <ac:spMk id="147" creationId="{71EBC66F-90D1-264B-A03C-DD73C414ED78}"/>
          </ac:spMkLst>
        </pc:spChg>
        <pc:spChg chg="add mod">
          <ac:chgData name="Velegrakis, I. (Yannis)" userId="4f35c71a-e81a-4f2c-8f83-d7dd3283ce80" providerId="ADAL" clId="{966077C7-D56F-BC4E-8E4B-D388C1F5C3CE}" dt="2020-04-13T10:03:34.220" v="256" actId="1036"/>
          <ac:spMkLst>
            <pc:docMk/>
            <pc:sldMk cId="1860824227" sldId="787"/>
            <ac:spMk id="148" creationId="{B12665BA-6947-C646-8AA1-B77DC039A78A}"/>
          </ac:spMkLst>
        </pc:spChg>
        <pc:spChg chg="mod">
          <ac:chgData name="Velegrakis, I. (Yannis)" userId="4f35c71a-e81a-4f2c-8f83-d7dd3283ce80" providerId="ADAL" clId="{966077C7-D56F-BC4E-8E4B-D388C1F5C3CE}" dt="2020-04-13T09:56:38.474" v="149"/>
          <ac:spMkLst>
            <pc:docMk/>
            <pc:sldMk cId="1860824227" sldId="787"/>
            <ac:spMk id="38913" creationId="{D2DAAD90-DA07-324A-8BF5-D19A3DEF62D7}"/>
          </ac:spMkLst>
        </pc:spChg>
        <pc:spChg chg="mod">
          <ac:chgData name="Velegrakis, I. (Yannis)" userId="4f35c71a-e81a-4f2c-8f83-d7dd3283ce80" providerId="ADAL" clId="{966077C7-D56F-BC4E-8E4B-D388C1F5C3CE}" dt="2020-04-13T10:03:26.153" v="243" actId="14100"/>
          <ac:spMkLst>
            <pc:docMk/>
            <pc:sldMk cId="1860824227" sldId="787"/>
            <ac:spMk id="38915" creationId="{DB62B313-7476-924A-B31B-87261A1B5095}"/>
          </ac:spMkLst>
        </pc:spChg>
        <pc:spChg chg="del">
          <ac:chgData name="Velegrakis, I. (Yannis)" userId="4f35c71a-e81a-4f2c-8f83-d7dd3283ce80" providerId="ADAL" clId="{966077C7-D56F-BC4E-8E4B-D388C1F5C3CE}" dt="2020-04-13T10:03:03.101" v="241" actId="478"/>
          <ac:spMkLst>
            <pc:docMk/>
            <pc:sldMk cId="1860824227" sldId="787"/>
            <ac:spMk id="38923" creationId="{C1792E0B-3BAB-494F-8667-B14993DB08C5}"/>
          </ac:spMkLst>
        </pc:spChg>
        <pc:spChg chg="del">
          <ac:chgData name="Velegrakis, I. (Yannis)" userId="4f35c71a-e81a-4f2c-8f83-d7dd3283ce80" providerId="ADAL" clId="{966077C7-D56F-BC4E-8E4B-D388C1F5C3CE}" dt="2020-04-13T10:03:03.101" v="241" actId="478"/>
          <ac:spMkLst>
            <pc:docMk/>
            <pc:sldMk cId="1860824227" sldId="787"/>
            <ac:spMk id="38924" creationId="{92A009D8-33A1-8D48-9F89-619EE4DCACE8}"/>
          </ac:spMkLst>
        </pc:spChg>
        <pc:spChg chg="del">
          <ac:chgData name="Velegrakis, I. (Yannis)" userId="4f35c71a-e81a-4f2c-8f83-d7dd3283ce80" providerId="ADAL" clId="{966077C7-D56F-BC4E-8E4B-D388C1F5C3CE}" dt="2020-04-13T10:03:03.101" v="241" actId="478"/>
          <ac:spMkLst>
            <pc:docMk/>
            <pc:sldMk cId="1860824227" sldId="787"/>
            <ac:spMk id="38925" creationId="{5B9B16D1-FC31-1E4E-8433-EC8346D2F6D3}"/>
          </ac:spMkLst>
        </pc:spChg>
        <pc:spChg chg="del">
          <ac:chgData name="Velegrakis, I. (Yannis)" userId="4f35c71a-e81a-4f2c-8f83-d7dd3283ce80" providerId="ADAL" clId="{966077C7-D56F-BC4E-8E4B-D388C1F5C3CE}" dt="2020-04-13T10:03:03.101" v="241" actId="478"/>
          <ac:spMkLst>
            <pc:docMk/>
            <pc:sldMk cId="1860824227" sldId="787"/>
            <ac:spMk id="38926" creationId="{78F0D824-CB09-E84C-943D-06435A4B2581}"/>
          </ac:spMkLst>
        </pc:spChg>
        <pc:spChg chg="del">
          <ac:chgData name="Velegrakis, I. (Yannis)" userId="4f35c71a-e81a-4f2c-8f83-d7dd3283ce80" providerId="ADAL" clId="{966077C7-D56F-BC4E-8E4B-D388C1F5C3CE}" dt="2020-04-13T10:03:03.101" v="241" actId="478"/>
          <ac:spMkLst>
            <pc:docMk/>
            <pc:sldMk cId="1860824227" sldId="787"/>
            <ac:spMk id="38927" creationId="{C510ED89-8386-C446-B9BB-84C20CB4E9D7}"/>
          </ac:spMkLst>
        </pc:spChg>
        <pc:spChg chg="del">
          <ac:chgData name="Velegrakis, I. (Yannis)" userId="4f35c71a-e81a-4f2c-8f83-d7dd3283ce80" providerId="ADAL" clId="{966077C7-D56F-BC4E-8E4B-D388C1F5C3CE}" dt="2020-04-13T10:03:03.101" v="241" actId="478"/>
          <ac:spMkLst>
            <pc:docMk/>
            <pc:sldMk cId="1860824227" sldId="787"/>
            <ac:spMk id="38928" creationId="{DFC7127F-5B42-7046-A20E-F65DE45E4355}"/>
          </ac:spMkLst>
        </pc:spChg>
        <pc:spChg chg="del">
          <ac:chgData name="Velegrakis, I. (Yannis)" userId="4f35c71a-e81a-4f2c-8f83-d7dd3283ce80" providerId="ADAL" clId="{966077C7-D56F-BC4E-8E4B-D388C1F5C3CE}" dt="2020-04-13T10:03:03.101" v="241" actId="478"/>
          <ac:spMkLst>
            <pc:docMk/>
            <pc:sldMk cId="1860824227" sldId="787"/>
            <ac:spMk id="38929" creationId="{1004E199-4CD5-5A43-A090-8FE62EBA49C7}"/>
          </ac:spMkLst>
        </pc:spChg>
        <pc:spChg chg="del">
          <ac:chgData name="Velegrakis, I. (Yannis)" userId="4f35c71a-e81a-4f2c-8f83-d7dd3283ce80" providerId="ADAL" clId="{966077C7-D56F-BC4E-8E4B-D388C1F5C3CE}" dt="2020-04-13T10:03:03.101" v="241" actId="478"/>
          <ac:spMkLst>
            <pc:docMk/>
            <pc:sldMk cId="1860824227" sldId="787"/>
            <ac:spMk id="38930" creationId="{708676C8-0251-C348-AA0B-C85DBEFECFD6}"/>
          </ac:spMkLst>
        </pc:spChg>
        <pc:spChg chg="del">
          <ac:chgData name="Velegrakis, I. (Yannis)" userId="4f35c71a-e81a-4f2c-8f83-d7dd3283ce80" providerId="ADAL" clId="{966077C7-D56F-BC4E-8E4B-D388C1F5C3CE}" dt="2020-04-13T10:03:03.101" v="241" actId="478"/>
          <ac:spMkLst>
            <pc:docMk/>
            <pc:sldMk cId="1860824227" sldId="787"/>
            <ac:spMk id="38931" creationId="{47515856-04CF-1849-ABBB-769CA5BEDBE3}"/>
          </ac:spMkLst>
        </pc:spChg>
        <pc:grpChg chg="del">
          <ac:chgData name="Velegrakis, I. (Yannis)" userId="4f35c71a-e81a-4f2c-8f83-d7dd3283ce80" providerId="ADAL" clId="{966077C7-D56F-BC4E-8E4B-D388C1F5C3CE}" dt="2020-04-13T10:03:03.101" v="241" actId="478"/>
          <ac:grpSpMkLst>
            <pc:docMk/>
            <pc:sldMk cId="1860824227" sldId="787"/>
            <ac:grpSpMk id="2" creationId="{33D9BA3B-34AA-5143-92F5-6A81D122B024}"/>
          </ac:grpSpMkLst>
        </pc:grpChg>
        <pc:grpChg chg="del">
          <ac:chgData name="Velegrakis, I. (Yannis)" userId="4f35c71a-e81a-4f2c-8f83-d7dd3283ce80" providerId="ADAL" clId="{966077C7-D56F-BC4E-8E4B-D388C1F5C3CE}" dt="2020-04-13T10:03:03.101" v="241" actId="478"/>
          <ac:grpSpMkLst>
            <pc:docMk/>
            <pc:sldMk cId="1860824227" sldId="787"/>
            <ac:grpSpMk id="3" creationId="{8B0232DF-4A08-5141-B0AC-7EB6B2236CE5}"/>
          </ac:grpSpMkLst>
        </pc:grpChg>
        <pc:grpChg chg="del">
          <ac:chgData name="Velegrakis, I. (Yannis)" userId="4f35c71a-e81a-4f2c-8f83-d7dd3283ce80" providerId="ADAL" clId="{966077C7-D56F-BC4E-8E4B-D388C1F5C3CE}" dt="2020-04-13T10:03:03.101" v="241" actId="478"/>
          <ac:grpSpMkLst>
            <pc:docMk/>
            <pc:sldMk cId="1860824227" sldId="787"/>
            <ac:grpSpMk id="4" creationId="{961945D7-DE81-7249-B1CC-96A3EAF57FA2}"/>
          </ac:grpSpMkLst>
        </pc:grpChg>
        <pc:grpChg chg="add mod">
          <ac:chgData name="Velegrakis, I. (Yannis)" userId="4f35c71a-e81a-4f2c-8f83-d7dd3283ce80" providerId="ADAL" clId="{966077C7-D56F-BC4E-8E4B-D388C1F5C3CE}" dt="2020-04-13T10:03:34.220" v="256" actId="1036"/>
          <ac:grpSpMkLst>
            <pc:docMk/>
            <pc:sldMk cId="1860824227" sldId="787"/>
            <ac:grpSpMk id="78" creationId="{730B2F03-1622-B04C-B790-ED18B75A423E}"/>
          </ac:grpSpMkLst>
        </pc:grpChg>
        <pc:grpChg chg="add mod">
          <ac:chgData name="Velegrakis, I. (Yannis)" userId="4f35c71a-e81a-4f2c-8f83-d7dd3283ce80" providerId="ADAL" clId="{966077C7-D56F-BC4E-8E4B-D388C1F5C3CE}" dt="2020-04-13T10:03:34.220" v="256" actId="1036"/>
          <ac:grpSpMkLst>
            <pc:docMk/>
            <pc:sldMk cId="1860824227" sldId="787"/>
            <ac:grpSpMk id="88" creationId="{BFDDA7EB-6992-1743-B270-7B9484A93B40}"/>
          </ac:grpSpMkLst>
        </pc:grpChg>
        <pc:grpChg chg="add mod">
          <ac:chgData name="Velegrakis, I. (Yannis)" userId="4f35c71a-e81a-4f2c-8f83-d7dd3283ce80" providerId="ADAL" clId="{966077C7-D56F-BC4E-8E4B-D388C1F5C3CE}" dt="2020-04-13T10:03:34.220" v="256" actId="1036"/>
          <ac:grpSpMkLst>
            <pc:docMk/>
            <pc:sldMk cId="1860824227" sldId="787"/>
            <ac:grpSpMk id="97" creationId="{7FEE0405-876D-734B-B930-F99DBB646482}"/>
          </ac:grpSpMkLst>
        </pc:grpChg>
        <pc:grpChg chg="add mod">
          <ac:chgData name="Velegrakis, I. (Yannis)" userId="4f35c71a-e81a-4f2c-8f83-d7dd3283ce80" providerId="ADAL" clId="{966077C7-D56F-BC4E-8E4B-D388C1F5C3CE}" dt="2020-04-13T10:03:34.220" v="256" actId="1036"/>
          <ac:grpSpMkLst>
            <pc:docMk/>
            <pc:sldMk cId="1860824227" sldId="787"/>
            <ac:grpSpMk id="104" creationId="{41DEFBD7-22E6-6843-851E-D4833389F5A6}"/>
          </ac:grpSpMkLst>
        </pc:grpChg>
        <pc:grpChg chg="add mod">
          <ac:chgData name="Velegrakis, I. (Yannis)" userId="4f35c71a-e81a-4f2c-8f83-d7dd3283ce80" providerId="ADAL" clId="{966077C7-D56F-BC4E-8E4B-D388C1F5C3CE}" dt="2020-04-13T10:03:34.220" v="256" actId="1036"/>
          <ac:grpSpMkLst>
            <pc:docMk/>
            <pc:sldMk cId="1860824227" sldId="787"/>
            <ac:grpSpMk id="112" creationId="{18721752-654B-3E4E-A286-256863644702}"/>
          </ac:grpSpMkLst>
        </pc:grpChg>
        <pc:grpChg chg="add mod">
          <ac:chgData name="Velegrakis, I. (Yannis)" userId="4f35c71a-e81a-4f2c-8f83-d7dd3283ce80" providerId="ADAL" clId="{966077C7-D56F-BC4E-8E4B-D388C1F5C3CE}" dt="2020-04-13T10:03:34.220" v="256" actId="1036"/>
          <ac:grpSpMkLst>
            <pc:docMk/>
            <pc:sldMk cId="1860824227" sldId="787"/>
            <ac:grpSpMk id="125" creationId="{3B8961E8-86CF-E448-8A1A-74685B331683}"/>
          </ac:grpSpMkLst>
        </pc:grpChg>
        <pc:grpChg chg="del">
          <ac:chgData name="Velegrakis, I. (Yannis)" userId="4f35c71a-e81a-4f2c-8f83-d7dd3283ce80" providerId="ADAL" clId="{966077C7-D56F-BC4E-8E4B-D388C1F5C3CE}" dt="2020-04-13T10:03:03.101" v="241" actId="478"/>
          <ac:grpSpMkLst>
            <pc:docMk/>
            <pc:sldMk cId="1860824227" sldId="787"/>
            <ac:grpSpMk id="38920" creationId="{3BDA8B6B-FC3F-3949-9989-E3C856F408F5}"/>
          </ac:grpSpMkLst>
        </pc:grpChg>
        <pc:grpChg chg="del">
          <ac:chgData name="Velegrakis, I. (Yannis)" userId="4f35c71a-e81a-4f2c-8f83-d7dd3283ce80" providerId="ADAL" clId="{966077C7-D56F-BC4E-8E4B-D388C1F5C3CE}" dt="2020-04-13T10:03:03.101" v="241" actId="478"/>
          <ac:grpSpMkLst>
            <pc:docMk/>
            <pc:sldMk cId="1860824227" sldId="787"/>
            <ac:grpSpMk id="38921" creationId="{C56B09BE-009A-C64F-9689-D6F31EB562A3}"/>
          </ac:grpSpMkLst>
        </pc:grpChg>
        <pc:grpChg chg="del">
          <ac:chgData name="Velegrakis, I. (Yannis)" userId="4f35c71a-e81a-4f2c-8f83-d7dd3283ce80" providerId="ADAL" clId="{966077C7-D56F-BC4E-8E4B-D388C1F5C3CE}" dt="2020-04-13T10:03:03.101" v="241" actId="478"/>
          <ac:grpSpMkLst>
            <pc:docMk/>
            <pc:sldMk cId="1860824227" sldId="787"/>
            <ac:grpSpMk id="38922" creationId="{B660A5B0-1DAF-B546-A214-71690B1EF1C4}"/>
          </ac:grpSpMkLst>
        </pc:grpChg>
        <pc:graphicFrameChg chg="add mod">
          <ac:chgData name="Velegrakis, I. (Yannis)" userId="4f35c71a-e81a-4f2c-8f83-d7dd3283ce80" providerId="ADAL" clId="{966077C7-D56F-BC4E-8E4B-D388C1F5C3CE}" dt="2020-04-13T10:03:34.220" v="256" actId="1036"/>
          <ac:graphicFrameMkLst>
            <pc:docMk/>
            <pc:sldMk cId="1860824227" sldId="787"/>
            <ac:graphicFrameMk id="77" creationId="{BEEBFC0C-8E99-564E-99F0-92CA02030EE7}"/>
          </ac:graphicFrameMkLst>
        </pc:graphicFrameChg>
        <pc:graphicFrameChg chg="del">
          <ac:chgData name="Velegrakis, I. (Yannis)" userId="4f35c71a-e81a-4f2c-8f83-d7dd3283ce80" providerId="ADAL" clId="{966077C7-D56F-BC4E-8E4B-D388C1F5C3CE}" dt="2020-04-13T10:03:03.101" v="241" actId="478"/>
          <ac:graphicFrameMkLst>
            <pc:docMk/>
            <pc:sldMk cId="1860824227" sldId="787"/>
            <ac:graphicFrameMk id="38916" creationId="{DADD0CC7-2F8F-D54F-A351-A1621281A778}"/>
          </ac:graphicFrameMkLst>
        </pc:graphicFrameChg>
      </pc:sldChg>
      <pc:sldChg chg="addSp delSp modSp add">
        <pc:chgData name="Velegrakis, I. (Yannis)" userId="4f35c71a-e81a-4f2c-8f83-d7dd3283ce80" providerId="ADAL" clId="{966077C7-D56F-BC4E-8E4B-D388C1F5C3CE}" dt="2020-04-13T10:04:14.516" v="288" actId="1036"/>
        <pc:sldMkLst>
          <pc:docMk/>
          <pc:sldMk cId="2174820752" sldId="788"/>
        </pc:sldMkLst>
        <pc:spChg chg="add mod">
          <ac:chgData name="Velegrakis, I. (Yannis)" userId="4f35c71a-e81a-4f2c-8f83-d7dd3283ce80" providerId="ADAL" clId="{966077C7-D56F-BC4E-8E4B-D388C1F5C3CE}" dt="2020-04-13T10:04:06.598" v="272" actId="1036"/>
          <ac:spMkLst>
            <pc:docMk/>
            <pc:sldMk cId="2174820752" sldId="788"/>
            <ac:spMk id="394" creationId="{0A6DFABF-8FEF-2D42-8A42-58B4B628A450}"/>
          </ac:spMkLst>
        </pc:spChg>
        <pc:spChg chg="add mod">
          <ac:chgData name="Velegrakis, I. (Yannis)" userId="4f35c71a-e81a-4f2c-8f83-d7dd3283ce80" providerId="ADAL" clId="{966077C7-D56F-BC4E-8E4B-D388C1F5C3CE}" dt="2020-04-13T10:04:06.598" v="272" actId="1036"/>
          <ac:spMkLst>
            <pc:docMk/>
            <pc:sldMk cId="2174820752" sldId="788"/>
            <ac:spMk id="395" creationId="{6AB9804B-57D4-1745-9D89-AE64885149A2}"/>
          </ac:spMkLst>
        </pc:spChg>
        <pc:spChg chg="add mod">
          <ac:chgData name="Velegrakis, I. (Yannis)" userId="4f35c71a-e81a-4f2c-8f83-d7dd3283ce80" providerId="ADAL" clId="{966077C7-D56F-BC4E-8E4B-D388C1F5C3CE}" dt="2020-04-13T10:04:06.598" v="272" actId="1036"/>
          <ac:spMkLst>
            <pc:docMk/>
            <pc:sldMk cId="2174820752" sldId="788"/>
            <ac:spMk id="396" creationId="{CFB25024-641B-2340-87B3-A388A99AE1F8}"/>
          </ac:spMkLst>
        </pc:spChg>
        <pc:spChg chg="add mod">
          <ac:chgData name="Velegrakis, I. (Yannis)" userId="4f35c71a-e81a-4f2c-8f83-d7dd3283ce80" providerId="ADAL" clId="{966077C7-D56F-BC4E-8E4B-D388C1F5C3CE}" dt="2020-04-13T10:04:06.598" v="272" actId="1036"/>
          <ac:spMkLst>
            <pc:docMk/>
            <pc:sldMk cId="2174820752" sldId="788"/>
            <ac:spMk id="397" creationId="{5DB8C0C4-E4B2-2540-9B7F-E5EB1A8F64E1}"/>
          </ac:spMkLst>
        </pc:spChg>
        <pc:spChg chg="add mod">
          <ac:chgData name="Velegrakis, I. (Yannis)" userId="4f35c71a-e81a-4f2c-8f83-d7dd3283ce80" providerId="ADAL" clId="{966077C7-D56F-BC4E-8E4B-D388C1F5C3CE}" dt="2020-04-13T10:04:06.598" v="272" actId="1036"/>
          <ac:spMkLst>
            <pc:docMk/>
            <pc:sldMk cId="2174820752" sldId="788"/>
            <ac:spMk id="398" creationId="{3E510368-FE86-F940-A6FE-D284432D6D8E}"/>
          </ac:spMkLst>
        </pc:spChg>
        <pc:spChg chg="add mod">
          <ac:chgData name="Velegrakis, I. (Yannis)" userId="4f35c71a-e81a-4f2c-8f83-d7dd3283ce80" providerId="ADAL" clId="{966077C7-D56F-BC4E-8E4B-D388C1F5C3CE}" dt="2020-04-13T10:04:06.598" v="272" actId="1036"/>
          <ac:spMkLst>
            <pc:docMk/>
            <pc:sldMk cId="2174820752" sldId="788"/>
            <ac:spMk id="399" creationId="{513BDF63-2627-2A42-964B-E1A570382B35}"/>
          </ac:spMkLst>
        </pc:spChg>
        <pc:spChg chg="add mod">
          <ac:chgData name="Velegrakis, I. (Yannis)" userId="4f35c71a-e81a-4f2c-8f83-d7dd3283ce80" providerId="ADAL" clId="{966077C7-D56F-BC4E-8E4B-D388C1F5C3CE}" dt="2020-04-13T10:04:06.598" v="272" actId="1036"/>
          <ac:spMkLst>
            <pc:docMk/>
            <pc:sldMk cId="2174820752" sldId="788"/>
            <ac:spMk id="400" creationId="{8A0D4CB9-3037-724B-A242-B8B7D2D911E5}"/>
          </ac:spMkLst>
        </pc:spChg>
        <pc:spChg chg="add mod">
          <ac:chgData name="Velegrakis, I. (Yannis)" userId="4f35c71a-e81a-4f2c-8f83-d7dd3283ce80" providerId="ADAL" clId="{966077C7-D56F-BC4E-8E4B-D388C1F5C3CE}" dt="2020-04-13T10:04:06.598" v="272" actId="1036"/>
          <ac:spMkLst>
            <pc:docMk/>
            <pc:sldMk cId="2174820752" sldId="788"/>
            <ac:spMk id="401" creationId="{F8437599-FD83-494D-86B4-2451B0FFF076}"/>
          </ac:spMkLst>
        </pc:spChg>
        <pc:spChg chg="add mod">
          <ac:chgData name="Velegrakis, I. (Yannis)" userId="4f35c71a-e81a-4f2c-8f83-d7dd3283ce80" providerId="ADAL" clId="{966077C7-D56F-BC4E-8E4B-D388C1F5C3CE}" dt="2020-04-13T10:04:06.598" v="272" actId="1036"/>
          <ac:spMkLst>
            <pc:docMk/>
            <pc:sldMk cId="2174820752" sldId="788"/>
            <ac:spMk id="402" creationId="{ECC2F4E8-ED7B-2144-AD6B-BC4C62323ACC}"/>
          </ac:spMkLst>
        </pc:spChg>
        <pc:spChg chg="add mod">
          <ac:chgData name="Velegrakis, I. (Yannis)" userId="4f35c71a-e81a-4f2c-8f83-d7dd3283ce80" providerId="ADAL" clId="{966077C7-D56F-BC4E-8E4B-D388C1F5C3CE}" dt="2020-04-13T10:04:14.516" v="288" actId="1036"/>
          <ac:spMkLst>
            <pc:docMk/>
            <pc:sldMk cId="2174820752" sldId="788"/>
            <ac:spMk id="691" creationId="{C37D259B-5F7B-814C-B79E-E29272FAB85B}"/>
          </ac:spMkLst>
        </pc:spChg>
        <pc:spChg chg="add mod">
          <ac:chgData name="Velegrakis, I. (Yannis)" userId="4f35c71a-e81a-4f2c-8f83-d7dd3283ce80" providerId="ADAL" clId="{966077C7-D56F-BC4E-8E4B-D388C1F5C3CE}" dt="2020-04-13T10:04:14.516" v="288" actId="1036"/>
          <ac:spMkLst>
            <pc:docMk/>
            <pc:sldMk cId="2174820752" sldId="788"/>
            <ac:spMk id="692" creationId="{67694955-B810-F148-BA2A-B699C8082FC8}"/>
          </ac:spMkLst>
        </pc:spChg>
        <pc:spChg chg="add mod">
          <ac:chgData name="Velegrakis, I. (Yannis)" userId="4f35c71a-e81a-4f2c-8f83-d7dd3283ce80" providerId="ADAL" clId="{966077C7-D56F-BC4E-8E4B-D388C1F5C3CE}" dt="2020-04-13T10:04:06.598" v="272" actId="1036"/>
          <ac:spMkLst>
            <pc:docMk/>
            <pc:sldMk cId="2174820752" sldId="788"/>
            <ac:spMk id="693" creationId="{4174E945-171E-5444-B51C-866AEB6ECB69}"/>
          </ac:spMkLst>
        </pc:spChg>
        <pc:spChg chg="add mod">
          <ac:chgData name="Velegrakis, I. (Yannis)" userId="4f35c71a-e81a-4f2c-8f83-d7dd3283ce80" providerId="ADAL" clId="{966077C7-D56F-BC4E-8E4B-D388C1F5C3CE}" dt="2020-04-13T10:04:06.598" v="272" actId="1036"/>
          <ac:spMkLst>
            <pc:docMk/>
            <pc:sldMk cId="2174820752" sldId="788"/>
            <ac:spMk id="694" creationId="{5C4F121F-8B26-434D-83A5-59BF5A5A926D}"/>
          </ac:spMkLst>
        </pc:spChg>
        <pc:spChg chg="add mod">
          <ac:chgData name="Velegrakis, I. (Yannis)" userId="4f35c71a-e81a-4f2c-8f83-d7dd3283ce80" providerId="ADAL" clId="{966077C7-D56F-BC4E-8E4B-D388C1F5C3CE}" dt="2020-04-13T10:04:06.598" v="272" actId="1036"/>
          <ac:spMkLst>
            <pc:docMk/>
            <pc:sldMk cId="2174820752" sldId="788"/>
            <ac:spMk id="695" creationId="{F8F88437-0C26-5D4D-95A5-25CDF35954E5}"/>
          </ac:spMkLst>
        </pc:spChg>
        <pc:spChg chg="mod">
          <ac:chgData name="Velegrakis, I. (Yannis)" userId="4f35c71a-e81a-4f2c-8f83-d7dd3283ce80" providerId="ADAL" clId="{966077C7-D56F-BC4E-8E4B-D388C1F5C3CE}" dt="2020-04-13T09:56:38.474" v="149"/>
          <ac:spMkLst>
            <pc:docMk/>
            <pc:sldMk cId="2174820752" sldId="788"/>
            <ac:spMk id="39937" creationId="{08596536-EF26-4347-B454-1CD2BFC4A194}"/>
          </ac:spMkLst>
        </pc:spChg>
        <pc:spChg chg="mod">
          <ac:chgData name="Velegrakis, I. (Yannis)" userId="4f35c71a-e81a-4f2c-8f83-d7dd3283ce80" providerId="ADAL" clId="{966077C7-D56F-BC4E-8E4B-D388C1F5C3CE}" dt="2020-04-13T10:03:48.528" v="258" actId="14100"/>
          <ac:spMkLst>
            <pc:docMk/>
            <pc:sldMk cId="2174820752" sldId="788"/>
            <ac:spMk id="39939" creationId="{EECE1B31-75FB-6749-9AAA-BA966730B534}"/>
          </ac:spMkLst>
        </pc:spChg>
        <pc:spChg chg="del">
          <ac:chgData name="Velegrakis, I. (Yannis)" userId="4f35c71a-e81a-4f2c-8f83-d7dd3283ce80" providerId="ADAL" clId="{966077C7-D56F-BC4E-8E4B-D388C1F5C3CE}" dt="2020-04-13T10:03:39.802" v="257" actId="478"/>
          <ac:spMkLst>
            <pc:docMk/>
            <pc:sldMk cId="2174820752" sldId="788"/>
            <ac:spMk id="39943" creationId="{0ED6A966-63B5-554E-90B4-96E8BCC01D5C}"/>
          </ac:spMkLst>
        </pc:spChg>
        <pc:spChg chg="del">
          <ac:chgData name="Velegrakis, I. (Yannis)" userId="4f35c71a-e81a-4f2c-8f83-d7dd3283ce80" providerId="ADAL" clId="{966077C7-D56F-BC4E-8E4B-D388C1F5C3CE}" dt="2020-04-13T10:03:39.802" v="257" actId="478"/>
          <ac:spMkLst>
            <pc:docMk/>
            <pc:sldMk cId="2174820752" sldId="788"/>
            <ac:spMk id="39944" creationId="{5536C692-0D5F-9447-A0C7-F9F44EB7A28D}"/>
          </ac:spMkLst>
        </pc:spChg>
        <pc:spChg chg="del">
          <ac:chgData name="Velegrakis, I. (Yannis)" userId="4f35c71a-e81a-4f2c-8f83-d7dd3283ce80" providerId="ADAL" clId="{966077C7-D56F-BC4E-8E4B-D388C1F5C3CE}" dt="2020-04-13T10:03:39.802" v="257" actId="478"/>
          <ac:spMkLst>
            <pc:docMk/>
            <pc:sldMk cId="2174820752" sldId="788"/>
            <ac:spMk id="39945" creationId="{A20F4450-F8DA-1847-8619-F4554CB91104}"/>
          </ac:spMkLst>
        </pc:spChg>
        <pc:spChg chg="del">
          <ac:chgData name="Velegrakis, I. (Yannis)" userId="4f35c71a-e81a-4f2c-8f83-d7dd3283ce80" providerId="ADAL" clId="{966077C7-D56F-BC4E-8E4B-D388C1F5C3CE}" dt="2020-04-13T10:03:39.802" v="257" actId="478"/>
          <ac:spMkLst>
            <pc:docMk/>
            <pc:sldMk cId="2174820752" sldId="788"/>
            <ac:spMk id="39946" creationId="{FECF2471-5D0F-A040-BB25-531D7F45EE50}"/>
          </ac:spMkLst>
        </pc:spChg>
        <pc:spChg chg="del">
          <ac:chgData name="Velegrakis, I. (Yannis)" userId="4f35c71a-e81a-4f2c-8f83-d7dd3283ce80" providerId="ADAL" clId="{966077C7-D56F-BC4E-8E4B-D388C1F5C3CE}" dt="2020-04-13T10:03:39.802" v="257" actId="478"/>
          <ac:spMkLst>
            <pc:docMk/>
            <pc:sldMk cId="2174820752" sldId="788"/>
            <ac:spMk id="39947" creationId="{DB25064F-62DD-0C46-B11E-D4F8D1FE5889}"/>
          </ac:spMkLst>
        </pc:spChg>
        <pc:spChg chg="del">
          <ac:chgData name="Velegrakis, I. (Yannis)" userId="4f35c71a-e81a-4f2c-8f83-d7dd3283ce80" providerId="ADAL" clId="{966077C7-D56F-BC4E-8E4B-D388C1F5C3CE}" dt="2020-04-13T10:03:39.802" v="257" actId="478"/>
          <ac:spMkLst>
            <pc:docMk/>
            <pc:sldMk cId="2174820752" sldId="788"/>
            <ac:spMk id="39948" creationId="{DE58D2FE-4759-0A40-8E19-E54F30C9F40B}"/>
          </ac:spMkLst>
        </pc:spChg>
        <pc:spChg chg="del">
          <ac:chgData name="Velegrakis, I. (Yannis)" userId="4f35c71a-e81a-4f2c-8f83-d7dd3283ce80" providerId="ADAL" clId="{966077C7-D56F-BC4E-8E4B-D388C1F5C3CE}" dt="2020-04-13T10:03:39.802" v="257" actId="478"/>
          <ac:spMkLst>
            <pc:docMk/>
            <pc:sldMk cId="2174820752" sldId="788"/>
            <ac:spMk id="39949" creationId="{D4C72B31-CAA9-F540-8704-14F7E01C67B7}"/>
          </ac:spMkLst>
        </pc:spChg>
        <pc:spChg chg="del">
          <ac:chgData name="Velegrakis, I. (Yannis)" userId="4f35c71a-e81a-4f2c-8f83-d7dd3283ce80" providerId="ADAL" clId="{966077C7-D56F-BC4E-8E4B-D388C1F5C3CE}" dt="2020-04-13T10:03:39.802" v="257" actId="478"/>
          <ac:spMkLst>
            <pc:docMk/>
            <pc:sldMk cId="2174820752" sldId="788"/>
            <ac:spMk id="39950" creationId="{E243502F-ADFA-174D-BBF9-FF2564272329}"/>
          </ac:spMkLst>
        </pc:spChg>
        <pc:spChg chg="del">
          <ac:chgData name="Velegrakis, I. (Yannis)" userId="4f35c71a-e81a-4f2c-8f83-d7dd3283ce80" providerId="ADAL" clId="{966077C7-D56F-BC4E-8E4B-D388C1F5C3CE}" dt="2020-04-13T10:03:39.802" v="257" actId="478"/>
          <ac:spMkLst>
            <pc:docMk/>
            <pc:sldMk cId="2174820752" sldId="788"/>
            <ac:spMk id="39951" creationId="{FB4A4006-8D5D-DC48-9E19-4280F3FED5F9}"/>
          </ac:spMkLst>
        </pc:spChg>
        <pc:spChg chg="del">
          <ac:chgData name="Velegrakis, I. (Yannis)" userId="4f35c71a-e81a-4f2c-8f83-d7dd3283ce80" providerId="ADAL" clId="{966077C7-D56F-BC4E-8E4B-D388C1F5C3CE}" dt="2020-04-13T10:03:39.802" v="257" actId="478"/>
          <ac:spMkLst>
            <pc:docMk/>
            <pc:sldMk cId="2174820752" sldId="788"/>
            <ac:spMk id="39956" creationId="{050DD716-DE6F-E648-98C2-4CC182CA03A4}"/>
          </ac:spMkLst>
        </pc:spChg>
        <pc:spChg chg="del">
          <ac:chgData name="Velegrakis, I. (Yannis)" userId="4f35c71a-e81a-4f2c-8f83-d7dd3283ce80" providerId="ADAL" clId="{966077C7-D56F-BC4E-8E4B-D388C1F5C3CE}" dt="2020-04-13T10:03:39.802" v="257" actId="478"/>
          <ac:spMkLst>
            <pc:docMk/>
            <pc:sldMk cId="2174820752" sldId="788"/>
            <ac:spMk id="39957" creationId="{01F42DB8-E1D4-BE4B-AD39-8566C2E82203}"/>
          </ac:spMkLst>
        </pc:spChg>
        <pc:spChg chg="del">
          <ac:chgData name="Velegrakis, I. (Yannis)" userId="4f35c71a-e81a-4f2c-8f83-d7dd3283ce80" providerId="ADAL" clId="{966077C7-D56F-BC4E-8E4B-D388C1F5C3CE}" dt="2020-04-13T10:03:39.802" v="257" actId="478"/>
          <ac:spMkLst>
            <pc:docMk/>
            <pc:sldMk cId="2174820752" sldId="788"/>
            <ac:spMk id="39958" creationId="{101FC45A-9670-5A46-8624-896E8553F1BC}"/>
          </ac:spMkLst>
        </pc:spChg>
        <pc:spChg chg="del">
          <ac:chgData name="Velegrakis, I. (Yannis)" userId="4f35c71a-e81a-4f2c-8f83-d7dd3283ce80" providerId="ADAL" clId="{966077C7-D56F-BC4E-8E4B-D388C1F5C3CE}" dt="2020-04-13T10:03:39.802" v="257" actId="478"/>
          <ac:spMkLst>
            <pc:docMk/>
            <pc:sldMk cId="2174820752" sldId="788"/>
            <ac:spMk id="39959" creationId="{350C955B-E948-BF43-9200-32BE297E63E1}"/>
          </ac:spMkLst>
        </pc:spChg>
        <pc:spChg chg="del">
          <ac:chgData name="Velegrakis, I. (Yannis)" userId="4f35c71a-e81a-4f2c-8f83-d7dd3283ce80" providerId="ADAL" clId="{966077C7-D56F-BC4E-8E4B-D388C1F5C3CE}" dt="2020-04-13T10:03:39.802" v="257" actId="478"/>
          <ac:spMkLst>
            <pc:docMk/>
            <pc:sldMk cId="2174820752" sldId="788"/>
            <ac:spMk id="39960" creationId="{9E0128CE-656F-2F44-A20C-7A79AE2C7475}"/>
          </ac:spMkLst>
        </pc:spChg>
        <pc:grpChg chg="add mod">
          <ac:chgData name="Velegrakis, I. (Yannis)" userId="4f35c71a-e81a-4f2c-8f83-d7dd3283ce80" providerId="ADAL" clId="{966077C7-D56F-BC4E-8E4B-D388C1F5C3CE}" dt="2020-04-13T10:04:06.598" v="272" actId="1036"/>
          <ac:grpSpMkLst>
            <pc:docMk/>
            <pc:sldMk cId="2174820752" sldId="788"/>
            <ac:grpSpMk id="358" creationId="{D4C8DD19-210B-6341-A622-D639EA005FCB}"/>
          </ac:grpSpMkLst>
        </pc:grpChg>
        <pc:grpChg chg="add mod">
          <ac:chgData name="Velegrakis, I. (Yannis)" userId="4f35c71a-e81a-4f2c-8f83-d7dd3283ce80" providerId="ADAL" clId="{966077C7-D56F-BC4E-8E4B-D388C1F5C3CE}" dt="2020-04-13T10:04:06.598" v="272" actId="1036"/>
          <ac:grpSpMkLst>
            <pc:docMk/>
            <pc:sldMk cId="2174820752" sldId="788"/>
            <ac:grpSpMk id="366" creationId="{81926231-4AAF-DB4E-8EF5-76B9ABBB5960}"/>
          </ac:grpSpMkLst>
        </pc:grpChg>
        <pc:grpChg chg="add mod">
          <ac:chgData name="Velegrakis, I. (Yannis)" userId="4f35c71a-e81a-4f2c-8f83-d7dd3283ce80" providerId="ADAL" clId="{966077C7-D56F-BC4E-8E4B-D388C1F5C3CE}" dt="2020-04-13T10:04:06.598" v="272" actId="1036"/>
          <ac:grpSpMkLst>
            <pc:docMk/>
            <pc:sldMk cId="2174820752" sldId="788"/>
            <ac:grpSpMk id="379" creationId="{8C0E2BA5-EE84-AB4E-AB76-DA14D6102E6F}"/>
          </ac:grpSpMkLst>
        </pc:grpChg>
        <pc:grpChg chg="add mod">
          <ac:chgData name="Velegrakis, I. (Yannis)" userId="4f35c71a-e81a-4f2c-8f83-d7dd3283ce80" providerId="ADAL" clId="{966077C7-D56F-BC4E-8E4B-D388C1F5C3CE}" dt="2020-04-13T10:04:06.598" v="272" actId="1036"/>
          <ac:grpSpMkLst>
            <pc:docMk/>
            <pc:sldMk cId="2174820752" sldId="788"/>
            <ac:grpSpMk id="403" creationId="{F6BFF0D1-C984-EF48-A5E7-EE9E5A37076A}"/>
          </ac:grpSpMkLst>
        </pc:grpChg>
        <pc:grpChg chg="add mod">
          <ac:chgData name="Velegrakis, I. (Yannis)" userId="4f35c71a-e81a-4f2c-8f83-d7dd3283ce80" providerId="ADAL" clId="{966077C7-D56F-BC4E-8E4B-D388C1F5C3CE}" dt="2020-04-13T10:04:06.598" v="272" actId="1036"/>
          <ac:grpSpMkLst>
            <pc:docMk/>
            <pc:sldMk cId="2174820752" sldId="788"/>
            <ac:grpSpMk id="413" creationId="{1406D745-92A0-BC48-8F20-528BA83E3A2A}"/>
          </ac:grpSpMkLst>
        </pc:grpChg>
        <pc:grpChg chg="add mod">
          <ac:chgData name="Velegrakis, I. (Yannis)" userId="4f35c71a-e81a-4f2c-8f83-d7dd3283ce80" providerId="ADAL" clId="{966077C7-D56F-BC4E-8E4B-D388C1F5C3CE}" dt="2020-04-13T10:04:06.598" v="272" actId="1036"/>
          <ac:grpSpMkLst>
            <pc:docMk/>
            <pc:sldMk cId="2174820752" sldId="788"/>
            <ac:grpSpMk id="422" creationId="{72B0DECC-F759-544F-B5A1-56CE250CDC07}"/>
          </ac:grpSpMkLst>
        </pc:grpChg>
        <pc:grpChg chg="add mod">
          <ac:chgData name="Velegrakis, I. (Yannis)" userId="4f35c71a-e81a-4f2c-8f83-d7dd3283ce80" providerId="ADAL" clId="{966077C7-D56F-BC4E-8E4B-D388C1F5C3CE}" dt="2020-04-13T10:04:14.516" v="288" actId="1036"/>
          <ac:grpSpMkLst>
            <pc:docMk/>
            <pc:sldMk cId="2174820752" sldId="788"/>
            <ac:grpSpMk id="429" creationId="{EE412730-6F22-C24D-82F2-A5352810988B}"/>
          </ac:grpSpMkLst>
        </pc:grpChg>
        <pc:grpChg chg="mod">
          <ac:chgData name="Velegrakis, I. (Yannis)" userId="4f35c71a-e81a-4f2c-8f83-d7dd3283ce80" providerId="ADAL" clId="{966077C7-D56F-BC4E-8E4B-D388C1F5C3CE}" dt="2020-04-13T10:04:14.516" v="288" actId="1036"/>
          <ac:grpSpMkLst>
            <pc:docMk/>
            <pc:sldMk cId="2174820752" sldId="788"/>
            <ac:grpSpMk id="430" creationId="{F2AE26FD-44C7-A947-B1C0-923EE09A24CA}"/>
          </ac:grpSpMkLst>
        </pc:grpChg>
        <pc:grpChg chg="mod">
          <ac:chgData name="Velegrakis, I. (Yannis)" userId="4f35c71a-e81a-4f2c-8f83-d7dd3283ce80" providerId="ADAL" clId="{966077C7-D56F-BC4E-8E4B-D388C1F5C3CE}" dt="2020-04-13T10:04:14.516" v="288" actId="1036"/>
          <ac:grpSpMkLst>
            <pc:docMk/>
            <pc:sldMk cId="2174820752" sldId="788"/>
            <ac:grpSpMk id="431" creationId="{4CCEC6C5-E816-5740-B284-8CAADFE5BB25}"/>
          </ac:grpSpMkLst>
        </pc:grpChg>
        <pc:grpChg chg="mod">
          <ac:chgData name="Velegrakis, I. (Yannis)" userId="4f35c71a-e81a-4f2c-8f83-d7dd3283ce80" providerId="ADAL" clId="{966077C7-D56F-BC4E-8E4B-D388C1F5C3CE}" dt="2020-04-13T10:04:14.516" v="288" actId="1036"/>
          <ac:grpSpMkLst>
            <pc:docMk/>
            <pc:sldMk cId="2174820752" sldId="788"/>
            <ac:grpSpMk id="435" creationId="{85DE08D7-20C0-334A-A462-9ED2F06C5E7B}"/>
          </ac:grpSpMkLst>
        </pc:grpChg>
        <pc:grpChg chg="add mod">
          <ac:chgData name="Velegrakis, I. (Yannis)" userId="4f35c71a-e81a-4f2c-8f83-d7dd3283ce80" providerId="ADAL" clId="{966077C7-D56F-BC4E-8E4B-D388C1F5C3CE}" dt="2020-04-13T10:04:14.516" v="288" actId="1036"/>
          <ac:grpSpMkLst>
            <pc:docMk/>
            <pc:sldMk cId="2174820752" sldId="788"/>
            <ac:grpSpMk id="696" creationId="{8B56C9DA-0492-2A43-89FC-AE6BBB9F332D}"/>
          </ac:grpSpMkLst>
        </pc:grpChg>
        <pc:grpChg chg="mod">
          <ac:chgData name="Velegrakis, I. (Yannis)" userId="4f35c71a-e81a-4f2c-8f83-d7dd3283ce80" providerId="ADAL" clId="{966077C7-D56F-BC4E-8E4B-D388C1F5C3CE}" dt="2020-04-13T10:04:14.516" v="288" actId="1036"/>
          <ac:grpSpMkLst>
            <pc:docMk/>
            <pc:sldMk cId="2174820752" sldId="788"/>
            <ac:grpSpMk id="697" creationId="{26074DB9-3A6E-A84D-9CF2-575A3258CC85}"/>
          </ac:grpSpMkLst>
        </pc:grpChg>
        <pc:grpChg chg="mod">
          <ac:chgData name="Velegrakis, I. (Yannis)" userId="4f35c71a-e81a-4f2c-8f83-d7dd3283ce80" providerId="ADAL" clId="{966077C7-D56F-BC4E-8E4B-D388C1F5C3CE}" dt="2020-04-13T10:04:14.516" v="288" actId="1036"/>
          <ac:grpSpMkLst>
            <pc:docMk/>
            <pc:sldMk cId="2174820752" sldId="788"/>
            <ac:grpSpMk id="698" creationId="{BB6935B6-64F3-A44C-BC1D-4989D4CB8B93}"/>
          </ac:grpSpMkLst>
        </pc:grpChg>
        <pc:grpChg chg="del">
          <ac:chgData name="Velegrakis, I. (Yannis)" userId="4f35c71a-e81a-4f2c-8f83-d7dd3283ce80" providerId="ADAL" clId="{966077C7-D56F-BC4E-8E4B-D388C1F5C3CE}" dt="2020-04-13T10:03:39.802" v="257" actId="478"/>
          <ac:grpSpMkLst>
            <pc:docMk/>
            <pc:sldMk cId="2174820752" sldId="788"/>
            <ac:grpSpMk id="39940" creationId="{9ABBB7C2-5D5C-C641-8AB8-FC63ED013FB7}"/>
          </ac:grpSpMkLst>
        </pc:grpChg>
        <pc:grpChg chg="del">
          <ac:chgData name="Velegrakis, I. (Yannis)" userId="4f35c71a-e81a-4f2c-8f83-d7dd3283ce80" providerId="ADAL" clId="{966077C7-D56F-BC4E-8E4B-D388C1F5C3CE}" dt="2020-04-13T10:03:39.802" v="257" actId="478"/>
          <ac:grpSpMkLst>
            <pc:docMk/>
            <pc:sldMk cId="2174820752" sldId="788"/>
            <ac:grpSpMk id="39941" creationId="{D81CAC17-372D-5C44-A9A7-27BF9ED47CB5}"/>
          </ac:grpSpMkLst>
        </pc:grpChg>
        <pc:grpChg chg="del">
          <ac:chgData name="Velegrakis, I. (Yannis)" userId="4f35c71a-e81a-4f2c-8f83-d7dd3283ce80" providerId="ADAL" clId="{966077C7-D56F-BC4E-8E4B-D388C1F5C3CE}" dt="2020-04-13T10:03:39.802" v="257" actId="478"/>
          <ac:grpSpMkLst>
            <pc:docMk/>
            <pc:sldMk cId="2174820752" sldId="788"/>
            <ac:grpSpMk id="39942" creationId="{154198CB-B153-A641-B8A0-CCC2712C52E0}"/>
          </ac:grpSpMkLst>
        </pc:grpChg>
        <pc:grpChg chg="del">
          <ac:chgData name="Velegrakis, I. (Yannis)" userId="4f35c71a-e81a-4f2c-8f83-d7dd3283ce80" providerId="ADAL" clId="{966077C7-D56F-BC4E-8E4B-D388C1F5C3CE}" dt="2020-04-13T10:03:39.802" v="257" actId="478"/>
          <ac:grpSpMkLst>
            <pc:docMk/>
            <pc:sldMk cId="2174820752" sldId="788"/>
            <ac:grpSpMk id="39952" creationId="{56E7D86D-22A2-0442-BB56-3797DF0D811E}"/>
          </ac:grpSpMkLst>
        </pc:grpChg>
        <pc:grpChg chg="del">
          <ac:chgData name="Velegrakis, I. (Yannis)" userId="4f35c71a-e81a-4f2c-8f83-d7dd3283ce80" providerId="ADAL" clId="{966077C7-D56F-BC4E-8E4B-D388C1F5C3CE}" dt="2020-04-13T10:03:39.802" v="257" actId="478"/>
          <ac:grpSpMkLst>
            <pc:docMk/>
            <pc:sldMk cId="2174820752" sldId="788"/>
            <ac:grpSpMk id="39953" creationId="{E06A41EC-5648-AF4F-8FBD-7F578602C08F}"/>
          </ac:grpSpMkLst>
        </pc:grpChg>
        <pc:grpChg chg="del">
          <ac:chgData name="Velegrakis, I. (Yannis)" userId="4f35c71a-e81a-4f2c-8f83-d7dd3283ce80" providerId="ADAL" clId="{966077C7-D56F-BC4E-8E4B-D388C1F5C3CE}" dt="2020-04-13T10:03:39.802" v="257" actId="478"/>
          <ac:grpSpMkLst>
            <pc:docMk/>
            <pc:sldMk cId="2174820752" sldId="788"/>
            <ac:grpSpMk id="39954" creationId="{C32640D2-3C4C-D346-BEF3-49FA8E784CA3}"/>
          </ac:grpSpMkLst>
        </pc:grpChg>
        <pc:grpChg chg="del">
          <ac:chgData name="Velegrakis, I. (Yannis)" userId="4f35c71a-e81a-4f2c-8f83-d7dd3283ce80" providerId="ADAL" clId="{966077C7-D56F-BC4E-8E4B-D388C1F5C3CE}" dt="2020-04-13T10:03:39.802" v="257" actId="478"/>
          <ac:grpSpMkLst>
            <pc:docMk/>
            <pc:sldMk cId="2174820752" sldId="788"/>
            <ac:grpSpMk id="39955" creationId="{D3BD1CC5-06E9-DA46-AB57-F1AAFCB4A639}"/>
          </ac:grpSpMkLst>
        </pc:grpChg>
        <pc:grpChg chg="del">
          <ac:chgData name="Velegrakis, I. (Yannis)" userId="4f35c71a-e81a-4f2c-8f83-d7dd3283ce80" providerId="ADAL" clId="{966077C7-D56F-BC4E-8E4B-D388C1F5C3CE}" dt="2020-04-13T10:03:39.802" v="257" actId="478"/>
          <ac:grpSpMkLst>
            <pc:docMk/>
            <pc:sldMk cId="2174820752" sldId="788"/>
            <ac:grpSpMk id="39961" creationId="{44DA9EF0-37FA-E44D-98C4-7610EDD9F05D}"/>
          </ac:grpSpMkLst>
        </pc:grpChg>
        <pc:cxnChg chg="add mod">
          <ac:chgData name="Velegrakis, I. (Yannis)" userId="4f35c71a-e81a-4f2c-8f83-d7dd3283ce80" providerId="ADAL" clId="{966077C7-D56F-BC4E-8E4B-D388C1F5C3CE}" dt="2020-04-13T10:04:14.516" v="288" actId="1036"/>
          <ac:cxnSpMkLst>
            <pc:docMk/>
            <pc:sldMk cId="2174820752" sldId="788"/>
            <ac:cxnSpMk id="710" creationId="{E3EBAEE9-B0ED-EA46-AE5D-323B593728AC}"/>
          </ac:cxnSpMkLst>
        </pc:cxnChg>
        <pc:cxnChg chg="del">
          <ac:chgData name="Velegrakis, I. (Yannis)" userId="4f35c71a-e81a-4f2c-8f83-d7dd3283ce80" providerId="ADAL" clId="{966077C7-D56F-BC4E-8E4B-D388C1F5C3CE}" dt="2020-04-13T10:03:39.802" v="257" actId="478"/>
          <ac:cxnSpMkLst>
            <pc:docMk/>
            <pc:sldMk cId="2174820752" sldId="788"/>
            <ac:cxnSpMk id="39962" creationId="{950DB263-4911-F34F-981B-375DD9F2C51C}"/>
          </ac:cxnSpMkLst>
        </pc:cxnChg>
      </pc:sldChg>
      <pc:sldChg chg="modSp add del">
        <pc:chgData name="Velegrakis, I. (Yannis)" userId="4f35c71a-e81a-4f2c-8f83-d7dd3283ce80" providerId="ADAL" clId="{966077C7-D56F-BC4E-8E4B-D388C1F5C3CE}" dt="2020-04-13T10:04:29.065" v="289" actId="2696"/>
        <pc:sldMkLst>
          <pc:docMk/>
          <pc:sldMk cId="1144891582" sldId="789"/>
        </pc:sldMkLst>
        <pc:spChg chg="mod">
          <ac:chgData name="Velegrakis, I. (Yannis)" userId="4f35c71a-e81a-4f2c-8f83-d7dd3283ce80" providerId="ADAL" clId="{966077C7-D56F-BC4E-8E4B-D388C1F5C3CE}" dt="2020-04-13T09:56:38.474" v="149"/>
          <ac:spMkLst>
            <pc:docMk/>
            <pc:sldMk cId="1144891582" sldId="789"/>
            <ac:spMk id="40961" creationId="{D3FFD876-A163-1649-93AA-8AC6DF345E37}"/>
          </ac:spMkLst>
        </pc:spChg>
      </pc:sldChg>
      <pc:sldChg chg="modSp add del">
        <pc:chgData name="Velegrakis, I. (Yannis)" userId="4f35c71a-e81a-4f2c-8f83-d7dd3283ce80" providerId="ADAL" clId="{966077C7-D56F-BC4E-8E4B-D388C1F5C3CE}" dt="2020-04-13T10:04:30.889" v="290" actId="2696"/>
        <pc:sldMkLst>
          <pc:docMk/>
          <pc:sldMk cId="82787657" sldId="790"/>
        </pc:sldMkLst>
        <pc:spChg chg="mod">
          <ac:chgData name="Velegrakis, I. (Yannis)" userId="4f35c71a-e81a-4f2c-8f83-d7dd3283ce80" providerId="ADAL" clId="{966077C7-D56F-BC4E-8E4B-D388C1F5C3CE}" dt="2020-04-13T09:56:38.474" v="149"/>
          <ac:spMkLst>
            <pc:docMk/>
            <pc:sldMk cId="82787657" sldId="790"/>
            <ac:spMk id="43009" creationId="{B9EA3B45-755E-354B-A66D-9A1A3E35A754}"/>
          </ac:spMkLst>
        </pc:spChg>
      </pc:sldChg>
      <pc:sldChg chg="modSp add del">
        <pc:chgData name="Velegrakis, I. (Yannis)" userId="4f35c71a-e81a-4f2c-8f83-d7dd3283ce80" providerId="ADAL" clId="{966077C7-D56F-BC4E-8E4B-D388C1F5C3CE}" dt="2020-04-13T10:04:31.764" v="291" actId="2696"/>
        <pc:sldMkLst>
          <pc:docMk/>
          <pc:sldMk cId="2416000238" sldId="791"/>
        </pc:sldMkLst>
        <pc:spChg chg="mod">
          <ac:chgData name="Velegrakis, I. (Yannis)" userId="4f35c71a-e81a-4f2c-8f83-d7dd3283ce80" providerId="ADAL" clId="{966077C7-D56F-BC4E-8E4B-D388C1F5C3CE}" dt="2020-04-13T09:56:38.474" v="149"/>
          <ac:spMkLst>
            <pc:docMk/>
            <pc:sldMk cId="2416000238" sldId="791"/>
            <ac:spMk id="45057" creationId="{1DF5E7E8-B236-DE44-BB74-40F885AF9E5C}"/>
          </ac:spMkLst>
        </pc:spChg>
      </pc:sldChg>
      <pc:sldChg chg="modSp add del">
        <pc:chgData name="Velegrakis, I. (Yannis)" userId="4f35c71a-e81a-4f2c-8f83-d7dd3283ce80" providerId="ADAL" clId="{966077C7-D56F-BC4E-8E4B-D388C1F5C3CE}" dt="2020-04-13T10:04:46.951" v="292" actId="2696"/>
        <pc:sldMkLst>
          <pc:docMk/>
          <pc:sldMk cId="2155076489" sldId="792"/>
        </pc:sldMkLst>
        <pc:spChg chg="mod">
          <ac:chgData name="Velegrakis, I. (Yannis)" userId="4f35c71a-e81a-4f2c-8f83-d7dd3283ce80" providerId="ADAL" clId="{966077C7-D56F-BC4E-8E4B-D388C1F5C3CE}" dt="2020-04-13T09:56:38.474" v="149"/>
          <ac:spMkLst>
            <pc:docMk/>
            <pc:sldMk cId="2155076489" sldId="792"/>
            <ac:spMk id="47105" creationId="{D99E7FD4-CC7B-0C4C-A138-B2B2F988E95C}"/>
          </ac:spMkLst>
        </pc:spChg>
      </pc:sldChg>
      <pc:sldChg chg="addSp delSp modSp add ord">
        <pc:chgData name="Velegrakis, I. (Yannis)" userId="4f35c71a-e81a-4f2c-8f83-d7dd3283ce80" providerId="ADAL" clId="{966077C7-D56F-BC4E-8E4B-D388C1F5C3CE}" dt="2020-04-13T10:12:54.540" v="328"/>
        <pc:sldMkLst>
          <pc:docMk/>
          <pc:sldMk cId="3856085826" sldId="793"/>
        </pc:sldMkLst>
        <pc:spChg chg="add mod">
          <ac:chgData name="Velegrakis, I. (Yannis)" userId="4f35c71a-e81a-4f2c-8f83-d7dd3283ce80" providerId="ADAL" clId="{966077C7-D56F-BC4E-8E4B-D388C1F5C3CE}" dt="2020-04-13T10:05:23.461" v="297" actId="1076"/>
          <ac:spMkLst>
            <pc:docMk/>
            <pc:sldMk cId="3856085826" sldId="793"/>
            <ac:spMk id="359" creationId="{0F1A32E9-87D9-114D-B37D-65D321F349C3}"/>
          </ac:spMkLst>
        </pc:spChg>
        <pc:spChg chg="mod topLvl">
          <ac:chgData name="Velegrakis, I. (Yannis)" userId="4f35c71a-e81a-4f2c-8f83-d7dd3283ce80" providerId="ADAL" clId="{966077C7-D56F-BC4E-8E4B-D388C1F5C3CE}" dt="2020-04-13T10:06:14.638" v="298" actId="165"/>
          <ac:spMkLst>
            <pc:docMk/>
            <pc:sldMk cId="3856085826" sldId="793"/>
            <ac:spMk id="364" creationId="{AEC0D5E6-8BC5-A941-90E6-6B3CDB128926}"/>
          </ac:spMkLst>
        </pc:spChg>
        <pc:spChg chg="mod topLvl">
          <ac:chgData name="Velegrakis, I. (Yannis)" userId="4f35c71a-e81a-4f2c-8f83-d7dd3283ce80" providerId="ADAL" clId="{966077C7-D56F-BC4E-8E4B-D388C1F5C3CE}" dt="2020-04-13T10:06:14.638" v="298" actId="165"/>
          <ac:spMkLst>
            <pc:docMk/>
            <pc:sldMk cId="3856085826" sldId="793"/>
            <ac:spMk id="365" creationId="{F1F1F86E-E1E8-4A4C-82A5-19F45A0DED21}"/>
          </ac:spMkLst>
        </pc:spChg>
        <pc:spChg chg="mod topLvl">
          <ac:chgData name="Velegrakis, I. (Yannis)" userId="4f35c71a-e81a-4f2c-8f83-d7dd3283ce80" providerId="ADAL" clId="{966077C7-D56F-BC4E-8E4B-D388C1F5C3CE}" dt="2020-04-13T10:06:14.638" v="298" actId="165"/>
          <ac:spMkLst>
            <pc:docMk/>
            <pc:sldMk cId="3856085826" sldId="793"/>
            <ac:spMk id="366" creationId="{0A6D673F-12F6-9E4A-8298-243C0AB8E965}"/>
          </ac:spMkLst>
        </pc:spChg>
        <pc:spChg chg="mod topLvl">
          <ac:chgData name="Velegrakis, I. (Yannis)" userId="4f35c71a-e81a-4f2c-8f83-d7dd3283ce80" providerId="ADAL" clId="{966077C7-D56F-BC4E-8E4B-D388C1F5C3CE}" dt="2020-04-13T10:06:14.638" v="298" actId="165"/>
          <ac:spMkLst>
            <pc:docMk/>
            <pc:sldMk cId="3856085826" sldId="793"/>
            <ac:spMk id="367" creationId="{83133D1F-05FD-5B41-A72F-968033190C60}"/>
          </ac:spMkLst>
        </pc:spChg>
        <pc:spChg chg="mod topLvl">
          <ac:chgData name="Velegrakis, I. (Yannis)" userId="4f35c71a-e81a-4f2c-8f83-d7dd3283ce80" providerId="ADAL" clId="{966077C7-D56F-BC4E-8E4B-D388C1F5C3CE}" dt="2020-04-13T10:06:14.638" v="298" actId="165"/>
          <ac:spMkLst>
            <pc:docMk/>
            <pc:sldMk cId="3856085826" sldId="793"/>
            <ac:spMk id="368" creationId="{67424DAD-DCDA-FA44-B845-057352F33F8C}"/>
          </ac:spMkLst>
        </pc:spChg>
        <pc:spChg chg="mod topLvl">
          <ac:chgData name="Velegrakis, I. (Yannis)" userId="4f35c71a-e81a-4f2c-8f83-d7dd3283ce80" providerId="ADAL" clId="{966077C7-D56F-BC4E-8E4B-D388C1F5C3CE}" dt="2020-04-13T10:06:14.638" v="298" actId="165"/>
          <ac:spMkLst>
            <pc:docMk/>
            <pc:sldMk cId="3856085826" sldId="793"/>
            <ac:spMk id="369" creationId="{03D7715D-95D2-E04F-B05D-7E6DB386299C}"/>
          </ac:spMkLst>
        </pc:spChg>
        <pc:spChg chg="mod topLvl">
          <ac:chgData name="Velegrakis, I. (Yannis)" userId="4f35c71a-e81a-4f2c-8f83-d7dd3283ce80" providerId="ADAL" clId="{966077C7-D56F-BC4E-8E4B-D388C1F5C3CE}" dt="2020-04-13T10:06:14.638" v="298" actId="165"/>
          <ac:spMkLst>
            <pc:docMk/>
            <pc:sldMk cId="3856085826" sldId="793"/>
            <ac:spMk id="370" creationId="{D1AD7BF6-FAA9-A74F-A4C3-2B727CB56F22}"/>
          </ac:spMkLst>
        </pc:spChg>
        <pc:spChg chg="mod topLvl">
          <ac:chgData name="Velegrakis, I. (Yannis)" userId="4f35c71a-e81a-4f2c-8f83-d7dd3283ce80" providerId="ADAL" clId="{966077C7-D56F-BC4E-8E4B-D388C1F5C3CE}" dt="2020-04-13T10:06:14.638" v="298" actId="165"/>
          <ac:spMkLst>
            <pc:docMk/>
            <pc:sldMk cId="3856085826" sldId="793"/>
            <ac:spMk id="371" creationId="{BBD37326-3D0B-914B-B984-9CE703CBDDD1}"/>
          </ac:spMkLst>
        </pc:spChg>
        <pc:spChg chg="mod topLvl">
          <ac:chgData name="Velegrakis, I. (Yannis)" userId="4f35c71a-e81a-4f2c-8f83-d7dd3283ce80" providerId="ADAL" clId="{966077C7-D56F-BC4E-8E4B-D388C1F5C3CE}" dt="2020-04-13T10:06:14.638" v="298" actId="165"/>
          <ac:spMkLst>
            <pc:docMk/>
            <pc:sldMk cId="3856085826" sldId="793"/>
            <ac:spMk id="372" creationId="{574AA1F4-82B8-734F-8E1C-00D5B0F89F3D}"/>
          </ac:spMkLst>
        </pc:spChg>
        <pc:spChg chg="mod topLvl">
          <ac:chgData name="Velegrakis, I. (Yannis)" userId="4f35c71a-e81a-4f2c-8f83-d7dd3283ce80" providerId="ADAL" clId="{966077C7-D56F-BC4E-8E4B-D388C1F5C3CE}" dt="2020-04-13T10:06:21.707" v="308" actId="1035"/>
          <ac:spMkLst>
            <pc:docMk/>
            <pc:sldMk cId="3856085826" sldId="793"/>
            <ac:spMk id="377" creationId="{DB8F678B-C6D3-1048-BD79-2C536EB71586}"/>
          </ac:spMkLst>
        </pc:spChg>
        <pc:spChg chg="del mod topLvl">
          <ac:chgData name="Velegrakis, I. (Yannis)" userId="4f35c71a-e81a-4f2c-8f83-d7dd3283ce80" providerId="ADAL" clId="{966077C7-D56F-BC4E-8E4B-D388C1F5C3CE}" dt="2020-04-13T10:11:26.957" v="321" actId="478"/>
          <ac:spMkLst>
            <pc:docMk/>
            <pc:sldMk cId="3856085826" sldId="793"/>
            <ac:spMk id="378" creationId="{86E60607-62F6-2243-8CA9-75A0F84B5F1F}"/>
          </ac:spMkLst>
        </pc:spChg>
        <pc:spChg chg="mod topLvl">
          <ac:chgData name="Velegrakis, I. (Yannis)" userId="4f35c71a-e81a-4f2c-8f83-d7dd3283ce80" providerId="ADAL" clId="{966077C7-D56F-BC4E-8E4B-D388C1F5C3CE}" dt="2020-04-13T10:06:14.638" v="298" actId="165"/>
          <ac:spMkLst>
            <pc:docMk/>
            <pc:sldMk cId="3856085826" sldId="793"/>
            <ac:spMk id="379" creationId="{05D46B58-3EED-3743-9F67-570D1BA1B611}"/>
          </ac:spMkLst>
        </pc:spChg>
        <pc:spChg chg="mod topLvl">
          <ac:chgData name="Velegrakis, I. (Yannis)" userId="4f35c71a-e81a-4f2c-8f83-d7dd3283ce80" providerId="ADAL" clId="{966077C7-D56F-BC4E-8E4B-D388C1F5C3CE}" dt="2020-04-13T10:06:14.638" v="298" actId="165"/>
          <ac:spMkLst>
            <pc:docMk/>
            <pc:sldMk cId="3856085826" sldId="793"/>
            <ac:spMk id="380" creationId="{283A666E-3F2E-AB41-81FF-5ACC4BA78EF8}"/>
          </ac:spMkLst>
        </pc:spChg>
        <pc:spChg chg="mod topLvl">
          <ac:chgData name="Velegrakis, I. (Yannis)" userId="4f35c71a-e81a-4f2c-8f83-d7dd3283ce80" providerId="ADAL" clId="{966077C7-D56F-BC4E-8E4B-D388C1F5C3CE}" dt="2020-04-13T10:06:14.638" v="298" actId="165"/>
          <ac:spMkLst>
            <pc:docMk/>
            <pc:sldMk cId="3856085826" sldId="793"/>
            <ac:spMk id="381" creationId="{80BD2757-F359-DD44-ABDA-9EFD670D0AC2}"/>
          </ac:spMkLst>
        </pc:spChg>
        <pc:spChg chg="del">
          <ac:chgData name="Velegrakis, I. (Yannis)" userId="4f35c71a-e81a-4f2c-8f83-d7dd3283ce80" providerId="ADAL" clId="{966077C7-D56F-BC4E-8E4B-D388C1F5C3CE}" dt="2020-04-13T10:05:04.368" v="295" actId="478"/>
          <ac:spMkLst>
            <pc:docMk/>
            <pc:sldMk cId="3856085826" sldId="793"/>
            <ac:spMk id="49153" creationId="{2A189D0E-AA3D-CD4E-9589-52C3F8446D36}"/>
          </ac:spMkLst>
        </pc:spChg>
        <pc:spChg chg="mod">
          <ac:chgData name="Velegrakis, I. (Yannis)" userId="4f35c71a-e81a-4f2c-8f83-d7dd3283ce80" providerId="ADAL" clId="{966077C7-D56F-BC4E-8E4B-D388C1F5C3CE}" dt="2020-04-13T10:05:00.485" v="294" actId="14100"/>
          <ac:spMkLst>
            <pc:docMk/>
            <pc:sldMk cId="3856085826" sldId="793"/>
            <ac:spMk id="49155" creationId="{A08AA8FE-D7EA-744D-B43A-1712CB18CF2D}"/>
          </ac:spMkLst>
        </pc:spChg>
        <pc:grpChg chg="add del">
          <ac:chgData name="Velegrakis, I. (Yannis)" userId="4f35c71a-e81a-4f2c-8f83-d7dd3283ce80" providerId="ADAL" clId="{966077C7-D56F-BC4E-8E4B-D388C1F5C3CE}" dt="2020-04-13T10:11:50.268" v="325" actId="478"/>
          <ac:grpSpMkLst>
            <pc:docMk/>
            <pc:sldMk cId="3856085826" sldId="793"/>
            <ac:grpSpMk id="57" creationId="{894D7A69-E572-3743-98B7-7551C499A1C1}"/>
          </ac:grpSpMkLst>
        </pc:grpChg>
        <pc:grpChg chg="add del mod">
          <ac:chgData name="Velegrakis, I. (Yannis)" userId="4f35c71a-e81a-4f2c-8f83-d7dd3283ce80" providerId="ADAL" clId="{966077C7-D56F-BC4E-8E4B-D388C1F5C3CE}" dt="2020-04-13T10:11:53.312" v="326" actId="478"/>
          <ac:grpSpMkLst>
            <pc:docMk/>
            <pc:sldMk cId="3856085826" sldId="793"/>
            <ac:grpSpMk id="360" creationId="{8E775806-1D26-A349-A0A1-FED6C8967B9B}"/>
          </ac:grpSpMkLst>
        </pc:grpChg>
        <pc:grpChg chg="mod topLvl">
          <ac:chgData name="Velegrakis, I. (Yannis)" userId="4f35c71a-e81a-4f2c-8f83-d7dd3283ce80" providerId="ADAL" clId="{966077C7-D56F-BC4E-8E4B-D388C1F5C3CE}" dt="2020-04-13T10:06:14.638" v="298" actId="165"/>
          <ac:grpSpMkLst>
            <pc:docMk/>
            <pc:sldMk cId="3856085826" sldId="793"/>
            <ac:grpSpMk id="361" creationId="{31C711B8-DB66-6240-BB28-71E3E3551A4D}"/>
          </ac:grpSpMkLst>
        </pc:grpChg>
        <pc:grpChg chg="mod topLvl">
          <ac:chgData name="Velegrakis, I. (Yannis)" userId="4f35c71a-e81a-4f2c-8f83-d7dd3283ce80" providerId="ADAL" clId="{966077C7-D56F-BC4E-8E4B-D388C1F5C3CE}" dt="2020-04-13T10:06:14.638" v="298" actId="165"/>
          <ac:grpSpMkLst>
            <pc:docMk/>
            <pc:sldMk cId="3856085826" sldId="793"/>
            <ac:grpSpMk id="362" creationId="{41808DBA-DD1F-3C4C-AA1E-20823B260A2F}"/>
          </ac:grpSpMkLst>
        </pc:grpChg>
        <pc:grpChg chg="mod topLvl">
          <ac:chgData name="Velegrakis, I. (Yannis)" userId="4f35c71a-e81a-4f2c-8f83-d7dd3283ce80" providerId="ADAL" clId="{966077C7-D56F-BC4E-8E4B-D388C1F5C3CE}" dt="2020-04-13T10:06:14.638" v="298" actId="165"/>
          <ac:grpSpMkLst>
            <pc:docMk/>
            <pc:sldMk cId="3856085826" sldId="793"/>
            <ac:grpSpMk id="363" creationId="{DF879E52-1F50-CD4C-9A09-2B0E122C0904}"/>
          </ac:grpSpMkLst>
        </pc:grpChg>
        <pc:grpChg chg="mod topLvl">
          <ac:chgData name="Velegrakis, I. (Yannis)" userId="4f35c71a-e81a-4f2c-8f83-d7dd3283ce80" providerId="ADAL" clId="{966077C7-D56F-BC4E-8E4B-D388C1F5C3CE}" dt="2020-04-13T10:06:14.638" v="298" actId="165"/>
          <ac:grpSpMkLst>
            <pc:docMk/>
            <pc:sldMk cId="3856085826" sldId="793"/>
            <ac:grpSpMk id="373" creationId="{A292B766-DE8D-4C41-A178-8DF5D1F3DCD0}"/>
          </ac:grpSpMkLst>
        </pc:grpChg>
        <pc:grpChg chg="mod topLvl">
          <ac:chgData name="Velegrakis, I. (Yannis)" userId="4f35c71a-e81a-4f2c-8f83-d7dd3283ce80" providerId="ADAL" clId="{966077C7-D56F-BC4E-8E4B-D388C1F5C3CE}" dt="2020-04-13T10:06:14.638" v="298" actId="165"/>
          <ac:grpSpMkLst>
            <pc:docMk/>
            <pc:sldMk cId="3856085826" sldId="793"/>
            <ac:grpSpMk id="374" creationId="{C5DE4C19-1DF7-0D42-AB45-7F216768F277}"/>
          </ac:grpSpMkLst>
        </pc:grpChg>
        <pc:grpChg chg="mod topLvl">
          <ac:chgData name="Velegrakis, I. (Yannis)" userId="4f35c71a-e81a-4f2c-8f83-d7dd3283ce80" providerId="ADAL" clId="{966077C7-D56F-BC4E-8E4B-D388C1F5C3CE}" dt="2020-04-13T10:06:14.638" v="298" actId="165"/>
          <ac:grpSpMkLst>
            <pc:docMk/>
            <pc:sldMk cId="3856085826" sldId="793"/>
            <ac:grpSpMk id="375" creationId="{E1063847-6640-9647-AF08-2D8D9BC80231}"/>
          </ac:grpSpMkLst>
        </pc:grpChg>
        <pc:grpChg chg="mod topLvl">
          <ac:chgData name="Velegrakis, I. (Yannis)" userId="4f35c71a-e81a-4f2c-8f83-d7dd3283ce80" providerId="ADAL" clId="{966077C7-D56F-BC4E-8E4B-D388C1F5C3CE}" dt="2020-04-13T10:06:21.707" v="308" actId="1035"/>
          <ac:grpSpMkLst>
            <pc:docMk/>
            <pc:sldMk cId="3856085826" sldId="793"/>
            <ac:grpSpMk id="376" creationId="{894D7A69-E572-3743-98B7-7551C499A1C1}"/>
          </ac:grpSpMkLst>
        </pc:grpChg>
        <pc:grpChg chg="mod topLvl">
          <ac:chgData name="Velegrakis, I. (Yannis)" userId="4f35c71a-e81a-4f2c-8f83-d7dd3283ce80" providerId="ADAL" clId="{966077C7-D56F-BC4E-8E4B-D388C1F5C3CE}" dt="2020-04-13T10:06:21.707" v="308" actId="1035"/>
          <ac:grpSpMkLst>
            <pc:docMk/>
            <pc:sldMk cId="3856085826" sldId="793"/>
            <ac:grpSpMk id="382" creationId="{74E2659B-4297-E044-B640-79F906578920}"/>
          </ac:grpSpMkLst>
        </pc:grpChg>
        <pc:grpChg chg="mod">
          <ac:chgData name="Velegrakis, I. (Yannis)" userId="4f35c71a-e81a-4f2c-8f83-d7dd3283ce80" providerId="ADAL" clId="{966077C7-D56F-BC4E-8E4B-D388C1F5C3CE}" dt="2020-04-13T10:06:21.707" v="308" actId="1035"/>
          <ac:grpSpMkLst>
            <pc:docMk/>
            <pc:sldMk cId="3856085826" sldId="793"/>
            <ac:grpSpMk id="384" creationId="{B76DEC3C-7631-5B48-986A-905193568BAC}"/>
          </ac:grpSpMkLst>
        </pc:grpChg>
        <pc:grpChg chg="mod">
          <ac:chgData name="Velegrakis, I. (Yannis)" userId="4f35c71a-e81a-4f2c-8f83-d7dd3283ce80" providerId="ADAL" clId="{966077C7-D56F-BC4E-8E4B-D388C1F5C3CE}" dt="2020-04-13T10:06:21.707" v="308" actId="1035"/>
          <ac:grpSpMkLst>
            <pc:docMk/>
            <pc:sldMk cId="3856085826" sldId="793"/>
            <ac:grpSpMk id="385" creationId="{0A7F7C23-2EDD-0846-B779-4853B5E06588}"/>
          </ac:grpSpMkLst>
        </pc:grpChg>
        <pc:grpChg chg="mod">
          <ac:chgData name="Velegrakis, I. (Yannis)" userId="4f35c71a-e81a-4f2c-8f83-d7dd3283ce80" providerId="ADAL" clId="{966077C7-D56F-BC4E-8E4B-D388C1F5C3CE}" dt="2020-04-13T10:06:21.707" v="308" actId="1035"/>
          <ac:grpSpMkLst>
            <pc:docMk/>
            <pc:sldMk cId="3856085826" sldId="793"/>
            <ac:grpSpMk id="397" creationId="{803A4F44-F7C7-4442-A234-5515C5CF0BFC}"/>
          </ac:grpSpMkLst>
        </pc:grpChg>
        <pc:grpChg chg="mod">
          <ac:chgData name="Velegrakis, I. (Yannis)" userId="4f35c71a-e81a-4f2c-8f83-d7dd3283ce80" providerId="ADAL" clId="{966077C7-D56F-BC4E-8E4B-D388C1F5C3CE}" dt="2020-04-13T10:06:21.707" v="308" actId="1035"/>
          <ac:grpSpMkLst>
            <pc:docMk/>
            <pc:sldMk cId="3856085826" sldId="793"/>
            <ac:grpSpMk id="398" creationId="{85B41735-EED5-4048-A8D4-3EEB5A425DD6}"/>
          </ac:grpSpMkLst>
        </pc:grpChg>
        <pc:grpChg chg="mod">
          <ac:chgData name="Velegrakis, I. (Yannis)" userId="4f35c71a-e81a-4f2c-8f83-d7dd3283ce80" providerId="ADAL" clId="{966077C7-D56F-BC4E-8E4B-D388C1F5C3CE}" dt="2020-04-13T10:06:21.707" v="308" actId="1035"/>
          <ac:grpSpMkLst>
            <pc:docMk/>
            <pc:sldMk cId="3856085826" sldId="793"/>
            <ac:grpSpMk id="402" creationId="{D92B7BF7-D5C7-6C46-9F48-5A4DF5824156}"/>
          </ac:grpSpMkLst>
        </pc:grpChg>
        <pc:grpChg chg="del">
          <ac:chgData name="Velegrakis, I. (Yannis)" userId="4f35c71a-e81a-4f2c-8f83-d7dd3283ce80" providerId="ADAL" clId="{966077C7-D56F-BC4E-8E4B-D388C1F5C3CE}" dt="2020-04-13T10:05:04.368" v="295" actId="478"/>
          <ac:grpSpMkLst>
            <pc:docMk/>
            <pc:sldMk cId="3856085826" sldId="793"/>
            <ac:grpSpMk id="49156" creationId="{87FDCF96-9689-9646-8BA6-64E73CA47A22}"/>
          </ac:grpSpMkLst>
        </pc:grpChg>
        <pc:cxnChg chg="mod topLvl">
          <ac:chgData name="Velegrakis, I. (Yannis)" userId="4f35c71a-e81a-4f2c-8f83-d7dd3283ce80" providerId="ADAL" clId="{966077C7-D56F-BC4E-8E4B-D388C1F5C3CE}" dt="2020-04-13T10:11:26.957" v="321" actId="478"/>
          <ac:cxnSpMkLst>
            <pc:docMk/>
            <pc:sldMk cId="3856085826" sldId="793"/>
            <ac:cxnSpMk id="383" creationId="{D33B12F5-EF6A-C84F-A7E6-F8BB1728B53C}"/>
          </ac:cxnSpMkLst>
        </pc:cxnChg>
      </pc:sldChg>
      <pc:sldChg chg="add">
        <pc:chgData name="Velegrakis, I. (Yannis)" userId="4f35c71a-e81a-4f2c-8f83-d7dd3283ce80" providerId="ADAL" clId="{966077C7-D56F-BC4E-8E4B-D388C1F5C3CE}" dt="2020-04-13T10:08:49.530" v="309"/>
        <pc:sldMkLst>
          <pc:docMk/>
          <pc:sldMk cId="2337753427" sldId="802"/>
        </pc:sldMkLst>
      </pc:sldChg>
      <pc:sldChg chg="add modTransition">
        <pc:chgData name="Velegrakis, I. (Yannis)" userId="4f35c71a-e81a-4f2c-8f83-d7dd3283ce80" providerId="ADAL" clId="{966077C7-D56F-BC4E-8E4B-D388C1F5C3CE}" dt="2020-04-13T10:08:49.530" v="309"/>
        <pc:sldMkLst>
          <pc:docMk/>
          <pc:sldMk cId="3737688454" sldId="803"/>
        </pc:sldMkLst>
      </pc:sldChg>
      <pc:sldChg chg="modSp add modTransition">
        <pc:chgData name="Velegrakis, I. (Yannis)" userId="4f35c71a-e81a-4f2c-8f83-d7dd3283ce80" providerId="ADAL" clId="{966077C7-D56F-BC4E-8E4B-D388C1F5C3CE}" dt="2020-04-13T11:03:28.903" v="728" actId="1076"/>
        <pc:sldMkLst>
          <pc:docMk/>
          <pc:sldMk cId="3407591647" sldId="805"/>
        </pc:sldMkLst>
        <pc:spChg chg="mod">
          <ac:chgData name="Velegrakis, I. (Yannis)" userId="4f35c71a-e81a-4f2c-8f83-d7dd3283ce80" providerId="ADAL" clId="{966077C7-D56F-BC4E-8E4B-D388C1F5C3CE}" dt="2020-04-13T10:09:42.391" v="314" actId="1076"/>
          <ac:spMkLst>
            <pc:docMk/>
            <pc:sldMk cId="3407591647" sldId="805"/>
            <ac:spMk id="7171" creationId="{00000000-0000-0000-0000-000000000000}"/>
          </ac:spMkLst>
        </pc:spChg>
        <pc:spChg chg="mod">
          <ac:chgData name="Velegrakis, I. (Yannis)" userId="4f35c71a-e81a-4f2c-8f83-d7dd3283ce80" providerId="ADAL" clId="{966077C7-D56F-BC4E-8E4B-D388C1F5C3CE}" dt="2020-04-13T10:09:42.391" v="314" actId="1076"/>
          <ac:spMkLst>
            <pc:docMk/>
            <pc:sldMk cId="3407591647" sldId="805"/>
            <ac:spMk id="7172" creationId="{00000000-0000-0000-0000-000000000000}"/>
          </ac:spMkLst>
        </pc:spChg>
        <pc:spChg chg="mod">
          <ac:chgData name="Velegrakis, I. (Yannis)" userId="4f35c71a-e81a-4f2c-8f83-d7dd3283ce80" providerId="ADAL" clId="{966077C7-D56F-BC4E-8E4B-D388C1F5C3CE}" dt="2020-04-13T10:09:42.391" v="314" actId="1076"/>
          <ac:spMkLst>
            <pc:docMk/>
            <pc:sldMk cId="3407591647" sldId="805"/>
            <ac:spMk id="7173" creationId="{00000000-0000-0000-0000-000000000000}"/>
          </ac:spMkLst>
        </pc:spChg>
        <pc:spChg chg="mod">
          <ac:chgData name="Velegrakis, I. (Yannis)" userId="4f35c71a-e81a-4f2c-8f83-d7dd3283ce80" providerId="ADAL" clId="{966077C7-D56F-BC4E-8E4B-D388C1F5C3CE}" dt="2020-04-13T10:09:42.391" v="314" actId="1076"/>
          <ac:spMkLst>
            <pc:docMk/>
            <pc:sldMk cId="3407591647" sldId="805"/>
            <ac:spMk id="7174" creationId="{00000000-0000-0000-0000-000000000000}"/>
          </ac:spMkLst>
        </pc:spChg>
        <pc:spChg chg="mod">
          <ac:chgData name="Velegrakis, I. (Yannis)" userId="4f35c71a-e81a-4f2c-8f83-d7dd3283ce80" providerId="ADAL" clId="{966077C7-D56F-BC4E-8E4B-D388C1F5C3CE}" dt="2020-04-13T10:09:42.391" v="314" actId="1076"/>
          <ac:spMkLst>
            <pc:docMk/>
            <pc:sldMk cId="3407591647" sldId="805"/>
            <ac:spMk id="7175" creationId="{00000000-0000-0000-0000-000000000000}"/>
          </ac:spMkLst>
        </pc:spChg>
        <pc:spChg chg="mod">
          <ac:chgData name="Velegrakis, I. (Yannis)" userId="4f35c71a-e81a-4f2c-8f83-d7dd3283ce80" providerId="ADAL" clId="{966077C7-D56F-BC4E-8E4B-D388C1F5C3CE}" dt="2020-04-13T10:09:42.391" v="314" actId="1076"/>
          <ac:spMkLst>
            <pc:docMk/>
            <pc:sldMk cId="3407591647" sldId="805"/>
            <ac:spMk id="7177" creationId="{00000000-0000-0000-0000-000000000000}"/>
          </ac:spMkLst>
        </pc:spChg>
        <pc:spChg chg="mod">
          <ac:chgData name="Velegrakis, I. (Yannis)" userId="4f35c71a-e81a-4f2c-8f83-d7dd3283ce80" providerId="ADAL" clId="{966077C7-D56F-BC4E-8E4B-D388C1F5C3CE}" dt="2020-04-13T10:09:42.391" v="314" actId="1076"/>
          <ac:spMkLst>
            <pc:docMk/>
            <pc:sldMk cId="3407591647" sldId="805"/>
            <ac:spMk id="7178" creationId="{00000000-0000-0000-0000-000000000000}"/>
          </ac:spMkLst>
        </pc:spChg>
        <pc:spChg chg="mod">
          <ac:chgData name="Velegrakis, I. (Yannis)" userId="4f35c71a-e81a-4f2c-8f83-d7dd3283ce80" providerId="ADAL" clId="{966077C7-D56F-BC4E-8E4B-D388C1F5C3CE}" dt="2020-04-13T10:09:42.391" v="314" actId="1076"/>
          <ac:spMkLst>
            <pc:docMk/>
            <pc:sldMk cId="3407591647" sldId="805"/>
            <ac:spMk id="7179" creationId="{00000000-0000-0000-0000-000000000000}"/>
          </ac:spMkLst>
        </pc:spChg>
        <pc:spChg chg="mod">
          <ac:chgData name="Velegrakis, I. (Yannis)" userId="4f35c71a-e81a-4f2c-8f83-d7dd3283ce80" providerId="ADAL" clId="{966077C7-D56F-BC4E-8E4B-D388C1F5C3CE}" dt="2020-04-13T10:09:42.391" v="314" actId="1076"/>
          <ac:spMkLst>
            <pc:docMk/>
            <pc:sldMk cId="3407591647" sldId="805"/>
            <ac:spMk id="7180" creationId="{00000000-0000-0000-0000-000000000000}"/>
          </ac:spMkLst>
        </pc:spChg>
        <pc:spChg chg="mod">
          <ac:chgData name="Velegrakis, I. (Yannis)" userId="4f35c71a-e81a-4f2c-8f83-d7dd3283ce80" providerId="ADAL" clId="{966077C7-D56F-BC4E-8E4B-D388C1F5C3CE}" dt="2020-04-13T10:09:42.391" v="314" actId="1076"/>
          <ac:spMkLst>
            <pc:docMk/>
            <pc:sldMk cId="3407591647" sldId="805"/>
            <ac:spMk id="7181" creationId="{00000000-0000-0000-0000-000000000000}"/>
          </ac:spMkLst>
        </pc:spChg>
        <pc:spChg chg="mod">
          <ac:chgData name="Velegrakis, I. (Yannis)" userId="4f35c71a-e81a-4f2c-8f83-d7dd3283ce80" providerId="ADAL" clId="{966077C7-D56F-BC4E-8E4B-D388C1F5C3CE}" dt="2020-04-13T10:09:42.391" v="314" actId="1076"/>
          <ac:spMkLst>
            <pc:docMk/>
            <pc:sldMk cId="3407591647" sldId="805"/>
            <ac:spMk id="7182" creationId="{00000000-0000-0000-0000-000000000000}"/>
          </ac:spMkLst>
        </pc:spChg>
        <pc:spChg chg="mod">
          <ac:chgData name="Velegrakis, I. (Yannis)" userId="4f35c71a-e81a-4f2c-8f83-d7dd3283ce80" providerId="ADAL" clId="{966077C7-D56F-BC4E-8E4B-D388C1F5C3CE}" dt="2020-04-13T10:09:42.391" v="314" actId="1076"/>
          <ac:spMkLst>
            <pc:docMk/>
            <pc:sldMk cId="3407591647" sldId="805"/>
            <ac:spMk id="7183" creationId="{00000000-0000-0000-0000-000000000000}"/>
          </ac:spMkLst>
        </pc:spChg>
        <pc:spChg chg="mod">
          <ac:chgData name="Velegrakis, I. (Yannis)" userId="4f35c71a-e81a-4f2c-8f83-d7dd3283ce80" providerId="ADAL" clId="{966077C7-D56F-BC4E-8E4B-D388C1F5C3CE}" dt="2020-04-13T10:09:42.391" v="314" actId="1076"/>
          <ac:spMkLst>
            <pc:docMk/>
            <pc:sldMk cId="3407591647" sldId="805"/>
            <ac:spMk id="7184" creationId="{00000000-0000-0000-0000-000000000000}"/>
          </ac:spMkLst>
        </pc:spChg>
        <pc:spChg chg="mod">
          <ac:chgData name="Velegrakis, I. (Yannis)" userId="4f35c71a-e81a-4f2c-8f83-d7dd3283ce80" providerId="ADAL" clId="{966077C7-D56F-BC4E-8E4B-D388C1F5C3CE}" dt="2020-04-13T10:09:42.391" v="314" actId="1076"/>
          <ac:spMkLst>
            <pc:docMk/>
            <pc:sldMk cId="3407591647" sldId="805"/>
            <ac:spMk id="7185" creationId="{00000000-0000-0000-0000-000000000000}"/>
          </ac:spMkLst>
        </pc:spChg>
        <pc:spChg chg="mod">
          <ac:chgData name="Velegrakis, I. (Yannis)" userId="4f35c71a-e81a-4f2c-8f83-d7dd3283ce80" providerId="ADAL" clId="{966077C7-D56F-BC4E-8E4B-D388C1F5C3CE}" dt="2020-04-13T10:09:42.391" v="314" actId="1076"/>
          <ac:spMkLst>
            <pc:docMk/>
            <pc:sldMk cId="3407591647" sldId="805"/>
            <ac:spMk id="7187" creationId="{00000000-0000-0000-0000-000000000000}"/>
          </ac:spMkLst>
        </pc:spChg>
        <pc:spChg chg="mod">
          <ac:chgData name="Velegrakis, I. (Yannis)" userId="4f35c71a-e81a-4f2c-8f83-d7dd3283ce80" providerId="ADAL" clId="{966077C7-D56F-BC4E-8E4B-D388C1F5C3CE}" dt="2020-04-13T11:03:28.903" v="728" actId="1076"/>
          <ac:spMkLst>
            <pc:docMk/>
            <pc:sldMk cId="3407591647" sldId="805"/>
            <ac:spMk id="1279000" creationId="{00000000-0000-0000-0000-000000000000}"/>
          </ac:spMkLst>
        </pc:spChg>
        <pc:grpChg chg="mod">
          <ac:chgData name="Velegrakis, I. (Yannis)" userId="4f35c71a-e81a-4f2c-8f83-d7dd3283ce80" providerId="ADAL" clId="{966077C7-D56F-BC4E-8E4B-D388C1F5C3CE}" dt="2020-04-13T10:09:42.391" v="314" actId="1076"/>
          <ac:grpSpMkLst>
            <pc:docMk/>
            <pc:sldMk cId="3407591647" sldId="805"/>
            <ac:grpSpMk id="2" creationId="{00000000-0000-0000-0000-000000000000}"/>
          </ac:grpSpMkLst>
        </pc:grpChg>
        <pc:grpChg chg="mod">
          <ac:chgData name="Velegrakis, I. (Yannis)" userId="4f35c71a-e81a-4f2c-8f83-d7dd3283ce80" providerId="ADAL" clId="{966077C7-D56F-BC4E-8E4B-D388C1F5C3CE}" dt="2020-04-13T10:09:42.391" v="314" actId="1076"/>
          <ac:grpSpMkLst>
            <pc:docMk/>
            <pc:sldMk cId="3407591647" sldId="805"/>
            <ac:grpSpMk id="3" creationId="{00000000-0000-0000-0000-000000000000}"/>
          </ac:grpSpMkLst>
        </pc:grpChg>
        <pc:cxnChg chg="mod">
          <ac:chgData name="Velegrakis, I. (Yannis)" userId="4f35c71a-e81a-4f2c-8f83-d7dd3283ce80" providerId="ADAL" clId="{966077C7-D56F-BC4E-8E4B-D388C1F5C3CE}" dt="2020-04-13T10:09:42.391" v="314" actId="1076"/>
          <ac:cxnSpMkLst>
            <pc:docMk/>
            <pc:sldMk cId="3407591647" sldId="805"/>
            <ac:cxnSpMk id="7189" creationId="{00000000-0000-0000-0000-000000000000}"/>
          </ac:cxnSpMkLst>
        </pc:cxnChg>
        <pc:cxnChg chg="mod">
          <ac:chgData name="Velegrakis, I. (Yannis)" userId="4f35c71a-e81a-4f2c-8f83-d7dd3283ce80" providerId="ADAL" clId="{966077C7-D56F-BC4E-8E4B-D388C1F5C3CE}" dt="2020-04-13T10:09:42.391" v="314" actId="1076"/>
          <ac:cxnSpMkLst>
            <pc:docMk/>
            <pc:sldMk cId="3407591647" sldId="805"/>
            <ac:cxnSpMk id="7190" creationId="{00000000-0000-0000-0000-000000000000}"/>
          </ac:cxnSpMkLst>
        </pc:cxnChg>
        <pc:cxnChg chg="mod">
          <ac:chgData name="Velegrakis, I. (Yannis)" userId="4f35c71a-e81a-4f2c-8f83-d7dd3283ce80" providerId="ADAL" clId="{966077C7-D56F-BC4E-8E4B-D388C1F5C3CE}" dt="2020-04-13T10:09:42.391" v="314" actId="1076"/>
          <ac:cxnSpMkLst>
            <pc:docMk/>
            <pc:sldMk cId="3407591647" sldId="805"/>
            <ac:cxnSpMk id="7191" creationId="{00000000-0000-0000-0000-000000000000}"/>
          </ac:cxnSpMkLst>
        </pc:cxnChg>
        <pc:cxnChg chg="mod">
          <ac:chgData name="Velegrakis, I. (Yannis)" userId="4f35c71a-e81a-4f2c-8f83-d7dd3283ce80" providerId="ADAL" clId="{966077C7-D56F-BC4E-8E4B-D388C1F5C3CE}" dt="2020-04-13T10:09:42.391" v="314" actId="1076"/>
          <ac:cxnSpMkLst>
            <pc:docMk/>
            <pc:sldMk cId="3407591647" sldId="805"/>
            <ac:cxnSpMk id="7192" creationId="{00000000-0000-0000-0000-000000000000}"/>
          </ac:cxnSpMkLst>
        </pc:cxnChg>
        <pc:cxnChg chg="mod">
          <ac:chgData name="Velegrakis, I. (Yannis)" userId="4f35c71a-e81a-4f2c-8f83-d7dd3283ce80" providerId="ADAL" clId="{966077C7-D56F-BC4E-8E4B-D388C1F5C3CE}" dt="2020-04-13T10:09:42.391" v="314" actId="1076"/>
          <ac:cxnSpMkLst>
            <pc:docMk/>
            <pc:sldMk cId="3407591647" sldId="805"/>
            <ac:cxnSpMk id="7193" creationId="{00000000-0000-0000-0000-000000000000}"/>
          </ac:cxnSpMkLst>
        </pc:cxnChg>
      </pc:sldChg>
      <pc:sldChg chg="add">
        <pc:chgData name="Velegrakis, I. (Yannis)" userId="4f35c71a-e81a-4f2c-8f83-d7dd3283ce80" providerId="ADAL" clId="{966077C7-D56F-BC4E-8E4B-D388C1F5C3CE}" dt="2020-04-13T10:08:49.530" v="309"/>
        <pc:sldMkLst>
          <pc:docMk/>
          <pc:sldMk cId="3592482388" sldId="810"/>
        </pc:sldMkLst>
      </pc:sldChg>
      <pc:sldChg chg="add modTransition">
        <pc:chgData name="Velegrakis, I. (Yannis)" userId="4f35c71a-e81a-4f2c-8f83-d7dd3283ce80" providerId="ADAL" clId="{966077C7-D56F-BC4E-8E4B-D388C1F5C3CE}" dt="2020-04-13T10:08:49.530" v="309"/>
        <pc:sldMkLst>
          <pc:docMk/>
          <pc:sldMk cId="2753238872" sldId="811"/>
        </pc:sldMkLst>
      </pc:sldChg>
      <pc:sldChg chg="add modTransition">
        <pc:chgData name="Velegrakis, I. (Yannis)" userId="4f35c71a-e81a-4f2c-8f83-d7dd3283ce80" providerId="ADAL" clId="{966077C7-D56F-BC4E-8E4B-D388C1F5C3CE}" dt="2020-04-13T10:08:49.530" v="309"/>
        <pc:sldMkLst>
          <pc:docMk/>
          <pc:sldMk cId="3350298779" sldId="812"/>
        </pc:sldMkLst>
      </pc:sldChg>
      <pc:sldChg chg="add modTransition">
        <pc:chgData name="Velegrakis, I. (Yannis)" userId="4f35c71a-e81a-4f2c-8f83-d7dd3283ce80" providerId="ADAL" clId="{966077C7-D56F-BC4E-8E4B-D388C1F5C3CE}" dt="2020-04-13T10:08:49.530" v="309"/>
        <pc:sldMkLst>
          <pc:docMk/>
          <pc:sldMk cId="2665704340" sldId="813"/>
        </pc:sldMkLst>
      </pc:sldChg>
      <pc:sldChg chg="add modTransition">
        <pc:chgData name="Velegrakis, I. (Yannis)" userId="4f35c71a-e81a-4f2c-8f83-d7dd3283ce80" providerId="ADAL" clId="{966077C7-D56F-BC4E-8E4B-D388C1F5C3CE}" dt="2020-04-13T10:08:49.530" v="309"/>
        <pc:sldMkLst>
          <pc:docMk/>
          <pc:sldMk cId="451061" sldId="814"/>
        </pc:sldMkLst>
      </pc:sldChg>
      <pc:sldChg chg="add modTransition">
        <pc:chgData name="Velegrakis, I. (Yannis)" userId="4f35c71a-e81a-4f2c-8f83-d7dd3283ce80" providerId="ADAL" clId="{966077C7-D56F-BC4E-8E4B-D388C1F5C3CE}" dt="2020-04-13T11:04:06.553" v="733"/>
        <pc:sldMkLst>
          <pc:docMk/>
          <pc:sldMk cId="1631630729" sldId="815"/>
        </pc:sldMkLst>
      </pc:sldChg>
      <pc:sldChg chg="add modTransition">
        <pc:chgData name="Velegrakis, I. (Yannis)" userId="4f35c71a-e81a-4f2c-8f83-d7dd3283ce80" providerId="ADAL" clId="{966077C7-D56F-BC4E-8E4B-D388C1F5C3CE}" dt="2020-04-13T10:08:49.530" v="309"/>
        <pc:sldMkLst>
          <pc:docMk/>
          <pc:sldMk cId="1223533278" sldId="816"/>
        </pc:sldMkLst>
      </pc:sldChg>
      <pc:sldChg chg="add modTransition">
        <pc:chgData name="Velegrakis, I. (Yannis)" userId="4f35c71a-e81a-4f2c-8f83-d7dd3283ce80" providerId="ADAL" clId="{966077C7-D56F-BC4E-8E4B-D388C1F5C3CE}" dt="2020-04-13T10:08:49.530" v="309"/>
        <pc:sldMkLst>
          <pc:docMk/>
          <pc:sldMk cId="3164117950" sldId="817"/>
        </pc:sldMkLst>
      </pc:sldChg>
      <pc:sldChg chg="add modTransition">
        <pc:chgData name="Velegrakis, I. (Yannis)" userId="4f35c71a-e81a-4f2c-8f83-d7dd3283ce80" providerId="ADAL" clId="{966077C7-D56F-BC4E-8E4B-D388C1F5C3CE}" dt="2020-04-13T10:08:49.530" v="309"/>
        <pc:sldMkLst>
          <pc:docMk/>
          <pc:sldMk cId="1941383909" sldId="818"/>
        </pc:sldMkLst>
      </pc:sldChg>
      <pc:sldChg chg="addSp delSp modSp add modTransition">
        <pc:chgData name="Velegrakis, I. (Yannis)" userId="4f35c71a-e81a-4f2c-8f83-d7dd3283ce80" providerId="ADAL" clId="{966077C7-D56F-BC4E-8E4B-D388C1F5C3CE}" dt="2020-04-13T11:03:56.036" v="732" actId="1076"/>
        <pc:sldMkLst>
          <pc:docMk/>
          <pc:sldMk cId="1404607453" sldId="819"/>
        </pc:sldMkLst>
        <pc:spChg chg="add del mod">
          <ac:chgData name="Velegrakis, I. (Yannis)" userId="4f35c71a-e81a-4f2c-8f83-d7dd3283ce80" providerId="ADAL" clId="{966077C7-D56F-BC4E-8E4B-D388C1F5C3CE}" dt="2020-04-13T11:03:44.894" v="730"/>
          <ac:spMkLst>
            <pc:docMk/>
            <pc:sldMk cId="1404607453" sldId="819"/>
            <ac:spMk id="2" creationId="{222BABA3-9BD5-6847-9E86-4112CAE823CD}"/>
          </ac:spMkLst>
        </pc:spChg>
        <pc:spChg chg="add del mod">
          <ac:chgData name="Velegrakis, I. (Yannis)" userId="4f35c71a-e81a-4f2c-8f83-d7dd3283ce80" providerId="ADAL" clId="{966077C7-D56F-BC4E-8E4B-D388C1F5C3CE}" dt="2020-04-13T11:03:44.894" v="730"/>
          <ac:spMkLst>
            <pc:docMk/>
            <pc:sldMk cId="1404607453" sldId="819"/>
            <ac:spMk id="3" creationId="{5BDC9312-E279-654B-BD80-112936E3D0E3}"/>
          </ac:spMkLst>
        </pc:spChg>
        <pc:graphicFrameChg chg="mod">
          <ac:chgData name="Velegrakis, I. (Yannis)" userId="4f35c71a-e81a-4f2c-8f83-d7dd3283ce80" providerId="ADAL" clId="{966077C7-D56F-BC4E-8E4B-D388C1F5C3CE}" dt="2020-04-13T11:03:56.036" v="732" actId="1076"/>
          <ac:graphicFrameMkLst>
            <pc:docMk/>
            <pc:sldMk cId="1404607453" sldId="819"/>
            <ac:graphicFrameMk id="1296485" creationId="{00000000-0000-0000-0000-000000000000}"/>
          </ac:graphicFrameMkLst>
        </pc:graphicFrameChg>
      </pc:sldChg>
      <pc:sldChg chg="add modTransition">
        <pc:chgData name="Velegrakis, I. (Yannis)" userId="4f35c71a-e81a-4f2c-8f83-d7dd3283ce80" providerId="ADAL" clId="{966077C7-D56F-BC4E-8E4B-D388C1F5C3CE}" dt="2020-04-13T10:08:49.530" v="309"/>
        <pc:sldMkLst>
          <pc:docMk/>
          <pc:sldMk cId="212852826" sldId="820"/>
        </pc:sldMkLst>
      </pc:sldChg>
      <pc:sldChg chg="add modTransition">
        <pc:chgData name="Velegrakis, I. (Yannis)" userId="4f35c71a-e81a-4f2c-8f83-d7dd3283ce80" providerId="ADAL" clId="{966077C7-D56F-BC4E-8E4B-D388C1F5C3CE}" dt="2020-04-13T10:08:49.530" v="309"/>
        <pc:sldMkLst>
          <pc:docMk/>
          <pc:sldMk cId="3358453931" sldId="821"/>
        </pc:sldMkLst>
      </pc:sldChg>
      <pc:sldChg chg="add modTransition">
        <pc:chgData name="Velegrakis, I. (Yannis)" userId="4f35c71a-e81a-4f2c-8f83-d7dd3283ce80" providerId="ADAL" clId="{966077C7-D56F-BC4E-8E4B-D388C1F5C3CE}" dt="2020-04-13T10:08:49.530" v="309"/>
        <pc:sldMkLst>
          <pc:docMk/>
          <pc:sldMk cId="4039449694" sldId="824"/>
        </pc:sldMkLst>
      </pc:sldChg>
      <pc:sldChg chg="add modTransition">
        <pc:chgData name="Velegrakis, I. (Yannis)" userId="4f35c71a-e81a-4f2c-8f83-d7dd3283ce80" providerId="ADAL" clId="{966077C7-D56F-BC4E-8E4B-D388C1F5C3CE}" dt="2020-04-13T10:08:49.530" v="309"/>
        <pc:sldMkLst>
          <pc:docMk/>
          <pc:sldMk cId="3185590818" sldId="825"/>
        </pc:sldMkLst>
      </pc:sldChg>
      <pc:sldChg chg="addSp delSp modSp add">
        <pc:chgData name="Velegrakis, I. (Yannis)" userId="4f35c71a-e81a-4f2c-8f83-d7dd3283ce80" providerId="ADAL" clId="{966077C7-D56F-BC4E-8E4B-D388C1F5C3CE}" dt="2020-04-13T10:15:23.493" v="338" actId="20577"/>
        <pc:sldMkLst>
          <pc:docMk/>
          <pc:sldMk cId="1949726748" sldId="826"/>
        </pc:sldMkLst>
        <pc:spChg chg="del">
          <ac:chgData name="Velegrakis, I. (Yannis)" userId="4f35c71a-e81a-4f2c-8f83-d7dd3283ce80" providerId="ADAL" clId="{966077C7-D56F-BC4E-8E4B-D388C1F5C3CE}" dt="2020-04-13T10:15:19.078" v="330"/>
          <ac:spMkLst>
            <pc:docMk/>
            <pc:sldMk cId="1949726748" sldId="826"/>
            <ac:spMk id="2" creationId="{8FFF2C1D-15FF-1344-8938-609932496B71}"/>
          </ac:spMkLst>
        </pc:spChg>
        <pc:spChg chg="del">
          <ac:chgData name="Velegrakis, I. (Yannis)" userId="4f35c71a-e81a-4f2c-8f83-d7dd3283ce80" providerId="ADAL" clId="{966077C7-D56F-BC4E-8E4B-D388C1F5C3CE}" dt="2020-04-13T10:15:19.078" v="330"/>
          <ac:spMkLst>
            <pc:docMk/>
            <pc:sldMk cId="1949726748" sldId="826"/>
            <ac:spMk id="3" creationId="{80B0FDCD-BF96-FC48-842E-4FDCDB17FA39}"/>
          </ac:spMkLst>
        </pc:spChg>
        <pc:spChg chg="add mod">
          <ac:chgData name="Velegrakis, I. (Yannis)" userId="4f35c71a-e81a-4f2c-8f83-d7dd3283ce80" providerId="ADAL" clId="{966077C7-D56F-BC4E-8E4B-D388C1F5C3CE}" dt="2020-04-13T10:15:23.493" v="338" actId="20577"/>
          <ac:spMkLst>
            <pc:docMk/>
            <pc:sldMk cId="1949726748" sldId="826"/>
            <ac:spMk id="4" creationId="{3E8AB651-7AE9-6247-BC8F-CD584A268C60}"/>
          </ac:spMkLst>
        </pc:spChg>
        <pc:spChg chg="add mod">
          <ac:chgData name="Velegrakis, I. (Yannis)" userId="4f35c71a-e81a-4f2c-8f83-d7dd3283ce80" providerId="ADAL" clId="{966077C7-D56F-BC4E-8E4B-D388C1F5C3CE}" dt="2020-04-13T10:15:19.078" v="330"/>
          <ac:spMkLst>
            <pc:docMk/>
            <pc:sldMk cId="1949726748" sldId="826"/>
            <ac:spMk id="5" creationId="{238E25E1-69AC-6A4C-84B7-59508FC73DD6}"/>
          </ac:spMkLst>
        </pc:spChg>
      </pc:sldChg>
      <pc:sldChg chg="add del">
        <pc:chgData name="Velegrakis, I. (Yannis)" userId="4f35c71a-e81a-4f2c-8f83-d7dd3283ce80" providerId="ADAL" clId="{966077C7-D56F-BC4E-8E4B-D388C1F5C3CE}" dt="2020-04-13T10:11:10.965" v="318" actId="2696"/>
        <pc:sldMkLst>
          <pc:docMk/>
          <pc:sldMk cId="3525845283" sldId="826"/>
        </pc:sldMkLst>
      </pc:sldChg>
      <pc:sldChg chg="add modTransition">
        <pc:chgData name="Velegrakis, I. (Yannis)" userId="4f35c71a-e81a-4f2c-8f83-d7dd3283ce80" providerId="ADAL" clId="{966077C7-D56F-BC4E-8E4B-D388C1F5C3CE}" dt="2020-04-13T10:15:32.465" v="339"/>
        <pc:sldMkLst>
          <pc:docMk/>
          <pc:sldMk cId="2905468766" sldId="827"/>
        </pc:sldMkLst>
      </pc:sldChg>
      <pc:sldChg chg="modSp add">
        <pc:chgData name="Velegrakis, I. (Yannis)" userId="4f35c71a-e81a-4f2c-8f83-d7dd3283ce80" providerId="ADAL" clId="{966077C7-D56F-BC4E-8E4B-D388C1F5C3CE}" dt="2020-04-13T10:30:39.512" v="559" actId="20577"/>
        <pc:sldMkLst>
          <pc:docMk/>
          <pc:sldMk cId="66459479" sldId="839"/>
        </pc:sldMkLst>
        <pc:spChg chg="mod">
          <ac:chgData name="Velegrakis, I. (Yannis)" userId="4f35c71a-e81a-4f2c-8f83-d7dd3283ce80" providerId="ADAL" clId="{966077C7-D56F-BC4E-8E4B-D388C1F5C3CE}" dt="2020-04-13T10:30:39.512" v="559" actId="20577"/>
          <ac:spMkLst>
            <pc:docMk/>
            <pc:sldMk cId="66459479" sldId="839"/>
            <ac:spMk id="13315" creationId="{2BDC2868-AE11-3545-8FB3-1283AB6DBFD0}"/>
          </ac:spMkLst>
        </pc:spChg>
      </pc:sldChg>
      <pc:sldChg chg="add">
        <pc:chgData name="Velegrakis, I. (Yannis)" userId="4f35c71a-e81a-4f2c-8f83-d7dd3283ce80" providerId="ADAL" clId="{966077C7-D56F-BC4E-8E4B-D388C1F5C3CE}" dt="2020-04-13T10:22:39.609" v="535"/>
        <pc:sldMkLst>
          <pc:docMk/>
          <pc:sldMk cId="1655801066" sldId="842"/>
        </pc:sldMkLst>
      </pc:sldChg>
      <pc:sldChg chg="add del">
        <pc:chgData name="Velegrakis, I. (Yannis)" userId="4f35c71a-e81a-4f2c-8f83-d7dd3283ce80" providerId="ADAL" clId="{966077C7-D56F-BC4E-8E4B-D388C1F5C3CE}" dt="2020-04-13T10:22:25.359" v="534"/>
        <pc:sldMkLst>
          <pc:docMk/>
          <pc:sldMk cId="1328288876" sldId="844"/>
        </pc:sldMkLst>
      </pc:sldChg>
      <pc:sldChg chg="add">
        <pc:chgData name="Velegrakis, I. (Yannis)" userId="4f35c71a-e81a-4f2c-8f83-d7dd3283ce80" providerId="ADAL" clId="{966077C7-D56F-BC4E-8E4B-D388C1F5C3CE}" dt="2020-04-13T10:15:32.465" v="339"/>
        <pc:sldMkLst>
          <pc:docMk/>
          <pc:sldMk cId="345375253" sldId="845"/>
        </pc:sldMkLst>
      </pc:sldChg>
      <pc:sldChg chg="add">
        <pc:chgData name="Velegrakis, I. (Yannis)" userId="4f35c71a-e81a-4f2c-8f83-d7dd3283ce80" providerId="ADAL" clId="{966077C7-D56F-BC4E-8E4B-D388C1F5C3CE}" dt="2020-04-13T10:15:32.465" v="339"/>
        <pc:sldMkLst>
          <pc:docMk/>
          <pc:sldMk cId="320291567" sldId="850"/>
        </pc:sldMkLst>
      </pc:sldChg>
      <pc:sldChg chg="add">
        <pc:chgData name="Velegrakis, I. (Yannis)" userId="4f35c71a-e81a-4f2c-8f83-d7dd3283ce80" providerId="ADAL" clId="{966077C7-D56F-BC4E-8E4B-D388C1F5C3CE}" dt="2020-04-13T10:15:32.465" v="339"/>
        <pc:sldMkLst>
          <pc:docMk/>
          <pc:sldMk cId="2393459826" sldId="851"/>
        </pc:sldMkLst>
      </pc:sldChg>
      <pc:sldChg chg="add">
        <pc:chgData name="Velegrakis, I. (Yannis)" userId="4f35c71a-e81a-4f2c-8f83-d7dd3283ce80" providerId="ADAL" clId="{966077C7-D56F-BC4E-8E4B-D388C1F5C3CE}" dt="2020-04-13T10:15:32.465" v="339"/>
        <pc:sldMkLst>
          <pc:docMk/>
          <pc:sldMk cId="2819271366" sldId="852"/>
        </pc:sldMkLst>
      </pc:sldChg>
      <pc:sldChg chg="add">
        <pc:chgData name="Velegrakis, I. (Yannis)" userId="4f35c71a-e81a-4f2c-8f83-d7dd3283ce80" providerId="ADAL" clId="{966077C7-D56F-BC4E-8E4B-D388C1F5C3CE}" dt="2020-04-13T10:15:32.465" v="339"/>
        <pc:sldMkLst>
          <pc:docMk/>
          <pc:sldMk cId="1392194177" sldId="853"/>
        </pc:sldMkLst>
      </pc:sldChg>
      <pc:sldChg chg="add">
        <pc:chgData name="Velegrakis, I. (Yannis)" userId="4f35c71a-e81a-4f2c-8f83-d7dd3283ce80" providerId="ADAL" clId="{966077C7-D56F-BC4E-8E4B-D388C1F5C3CE}" dt="2020-04-13T10:15:32.465" v="339"/>
        <pc:sldMkLst>
          <pc:docMk/>
          <pc:sldMk cId="3324388119" sldId="854"/>
        </pc:sldMkLst>
      </pc:sldChg>
      <pc:sldChg chg="add">
        <pc:chgData name="Velegrakis, I. (Yannis)" userId="4f35c71a-e81a-4f2c-8f83-d7dd3283ce80" providerId="ADAL" clId="{966077C7-D56F-BC4E-8E4B-D388C1F5C3CE}" dt="2020-04-13T10:15:32.465" v="339"/>
        <pc:sldMkLst>
          <pc:docMk/>
          <pc:sldMk cId="2541819204" sldId="855"/>
        </pc:sldMkLst>
      </pc:sldChg>
      <pc:sldChg chg="add">
        <pc:chgData name="Velegrakis, I. (Yannis)" userId="4f35c71a-e81a-4f2c-8f83-d7dd3283ce80" providerId="ADAL" clId="{966077C7-D56F-BC4E-8E4B-D388C1F5C3CE}" dt="2020-04-13T10:15:32.465" v="339"/>
        <pc:sldMkLst>
          <pc:docMk/>
          <pc:sldMk cId="182639214" sldId="856"/>
        </pc:sldMkLst>
      </pc:sldChg>
      <pc:sldChg chg="add">
        <pc:chgData name="Velegrakis, I. (Yannis)" userId="4f35c71a-e81a-4f2c-8f83-d7dd3283ce80" providerId="ADAL" clId="{966077C7-D56F-BC4E-8E4B-D388C1F5C3CE}" dt="2020-04-13T10:15:32.465" v="339"/>
        <pc:sldMkLst>
          <pc:docMk/>
          <pc:sldMk cId="1634907423" sldId="857"/>
        </pc:sldMkLst>
      </pc:sldChg>
      <pc:sldChg chg="add">
        <pc:chgData name="Velegrakis, I. (Yannis)" userId="4f35c71a-e81a-4f2c-8f83-d7dd3283ce80" providerId="ADAL" clId="{966077C7-D56F-BC4E-8E4B-D388C1F5C3CE}" dt="2020-04-13T10:15:32.465" v="339"/>
        <pc:sldMkLst>
          <pc:docMk/>
          <pc:sldMk cId="523521878" sldId="861"/>
        </pc:sldMkLst>
      </pc:sldChg>
      <pc:sldChg chg="add">
        <pc:chgData name="Velegrakis, I. (Yannis)" userId="4f35c71a-e81a-4f2c-8f83-d7dd3283ce80" providerId="ADAL" clId="{966077C7-D56F-BC4E-8E4B-D388C1F5C3CE}" dt="2020-04-13T10:15:32.465" v="339"/>
        <pc:sldMkLst>
          <pc:docMk/>
          <pc:sldMk cId="145019020" sldId="863"/>
        </pc:sldMkLst>
      </pc:sldChg>
      <pc:sldChg chg="add">
        <pc:chgData name="Velegrakis, I. (Yannis)" userId="4f35c71a-e81a-4f2c-8f83-d7dd3283ce80" providerId="ADAL" clId="{966077C7-D56F-BC4E-8E4B-D388C1F5C3CE}" dt="2020-04-13T10:15:32.465" v="339"/>
        <pc:sldMkLst>
          <pc:docMk/>
          <pc:sldMk cId="2519097728" sldId="864"/>
        </pc:sldMkLst>
      </pc:sldChg>
      <pc:sldChg chg="add">
        <pc:chgData name="Velegrakis, I. (Yannis)" userId="4f35c71a-e81a-4f2c-8f83-d7dd3283ce80" providerId="ADAL" clId="{966077C7-D56F-BC4E-8E4B-D388C1F5C3CE}" dt="2020-04-13T10:15:32.465" v="339"/>
        <pc:sldMkLst>
          <pc:docMk/>
          <pc:sldMk cId="806867306" sldId="865"/>
        </pc:sldMkLst>
      </pc:sldChg>
      <pc:sldChg chg="add">
        <pc:chgData name="Velegrakis, I. (Yannis)" userId="4f35c71a-e81a-4f2c-8f83-d7dd3283ce80" providerId="ADAL" clId="{966077C7-D56F-BC4E-8E4B-D388C1F5C3CE}" dt="2020-04-13T10:15:32.465" v="339"/>
        <pc:sldMkLst>
          <pc:docMk/>
          <pc:sldMk cId="1419756502" sldId="866"/>
        </pc:sldMkLst>
      </pc:sldChg>
      <pc:sldChg chg="add">
        <pc:chgData name="Velegrakis, I. (Yannis)" userId="4f35c71a-e81a-4f2c-8f83-d7dd3283ce80" providerId="ADAL" clId="{966077C7-D56F-BC4E-8E4B-D388C1F5C3CE}" dt="2020-04-13T10:15:32.465" v="339"/>
        <pc:sldMkLst>
          <pc:docMk/>
          <pc:sldMk cId="3254763292" sldId="867"/>
        </pc:sldMkLst>
      </pc:sldChg>
      <pc:sldChg chg="modSp add modTransition">
        <pc:chgData name="Velegrakis, I. (Yannis)" userId="4f35c71a-e81a-4f2c-8f83-d7dd3283ce80" providerId="ADAL" clId="{966077C7-D56F-BC4E-8E4B-D388C1F5C3CE}" dt="2020-04-13T10:15:56.837" v="359" actId="1036"/>
        <pc:sldMkLst>
          <pc:docMk/>
          <pc:sldMk cId="4110642023" sldId="869"/>
        </pc:sldMkLst>
        <pc:spChg chg="mod">
          <ac:chgData name="Velegrakis, I. (Yannis)" userId="4f35c71a-e81a-4f2c-8f83-d7dd3283ce80" providerId="ADAL" clId="{966077C7-D56F-BC4E-8E4B-D388C1F5C3CE}" dt="2020-04-13T10:15:56.837" v="359" actId="1036"/>
          <ac:spMkLst>
            <pc:docMk/>
            <pc:sldMk cId="4110642023" sldId="869"/>
            <ac:spMk id="5122" creationId="{00000000-0000-0000-0000-000000000000}"/>
          </ac:spMkLst>
        </pc:spChg>
        <pc:spChg chg="mod">
          <ac:chgData name="Velegrakis, I. (Yannis)" userId="4f35c71a-e81a-4f2c-8f83-d7dd3283ce80" providerId="ADAL" clId="{966077C7-D56F-BC4E-8E4B-D388C1F5C3CE}" dt="2020-04-13T10:15:56.837" v="359" actId="1036"/>
          <ac:spMkLst>
            <pc:docMk/>
            <pc:sldMk cId="4110642023" sldId="869"/>
            <ac:spMk id="5123" creationId="{00000000-0000-0000-0000-000000000000}"/>
          </ac:spMkLst>
        </pc:spChg>
        <pc:spChg chg="mod">
          <ac:chgData name="Velegrakis, I. (Yannis)" userId="4f35c71a-e81a-4f2c-8f83-d7dd3283ce80" providerId="ADAL" clId="{966077C7-D56F-BC4E-8E4B-D388C1F5C3CE}" dt="2020-04-13T10:15:56.837" v="359" actId="1036"/>
          <ac:spMkLst>
            <pc:docMk/>
            <pc:sldMk cId="4110642023" sldId="869"/>
            <ac:spMk id="5124" creationId="{00000000-0000-0000-0000-000000000000}"/>
          </ac:spMkLst>
        </pc:spChg>
        <pc:spChg chg="mod">
          <ac:chgData name="Velegrakis, I. (Yannis)" userId="4f35c71a-e81a-4f2c-8f83-d7dd3283ce80" providerId="ADAL" clId="{966077C7-D56F-BC4E-8E4B-D388C1F5C3CE}" dt="2020-04-13T10:15:56.837" v="359" actId="1036"/>
          <ac:spMkLst>
            <pc:docMk/>
            <pc:sldMk cId="4110642023" sldId="869"/>
            <ac:spMk id="5125" creationId="{00000000-0000-0000-0000-000000000000}"/>
          </ac:spMkLst>
        </pc:spChg>
        <pc:spChg chg="mod">
          <ac:chgData name="Velegrakis, I. (Yannis)" userId="4f35c71a-e81a-4f2c-8f83-d7dd3283ce80" providerId="ADAL" clId="{966077C7-D56F-BC4E-8E4B-D388C1F5C3CE}" dt="2020-04-13T10:15:56.837" v="359" actId="1036"/>
          <ac:spMkLst>
            <pc:docMk/>
            <pc:sldMk cId="4110642023" sldId="869"/>
            <ac:spMk id="5127" creationId="{00000000-0000-0000-0000-000000000000}"/>
          </ac:spMkLst>
        </pc:spChg>
        <pc:spChg chg="mod">
          <ac:chgData name="Velegrakis, I. (Yannis)" userId="4f35c71a-e81a-4f2c-8f83-d7dd3283ce80" providerId="ADAL" clId="{966077C7-D56F-BC4E-8E4B-D388C1F5C3CE}" dt="2020-04-13T10:15:56.837" v="359" actId="1036"/>
          <ac:spMkLst>
            <pc:docMk/>
            <pc:sldMk cId="4110642023" sldId="869"/>
            <ac:spMk id="5128" creationId="{00000000-0000-0000-0000-000000000000}"/>
          </ac:spMkLst>
        </pc:spChg>
        <pc:spChg chg="mod">
          <ac:chgData name="Velegrakis, I. (Yannis)" userId="4f35c71a-e81a-4f2c-8f83-d7dd3283ce80" providerId="ADAL" clId="{966077C7-D56F-BC4E-8E4B-D388C1F5C3CE}" dt="2020-04-13T10:15:56.837" v="359" actId="1036"/>
          <ac:spMkLst>
            <pc:docMk/>
            <pc:sldMk cId="4110642023" sldId="869"/>
            <ac:spMk id="5129" creationId="{00000000-0000-0000-0000-000000000000}"/>
          </ac:spMkLst>
        </pc:spChg>
        <pc:spChg chg="mod">
          <ac:chgData name="Velegrakis, I. (Yannis)" userId="4f35c71a-e81a-4f2c-8f83-d7dd3283ce80" providerId="ADAL" clId="{966077C7-D56F-BC4E-8E4B-D388C1F5C3CE}" dt="2020-04-13T10:15:56.837" v="359" actId="1036"/>
          <ac:spMkLst>
            <pc:docMk/>
            <pc:sldMk cId="4110642023" sldId="869"/>
            <ac:spMk id="5130" creationId="{00000000-0000-0000-0000-000000000000}"/>
          </ac:spMkLst>
        </pc:spChg>
        <pc:spChg chg="mod">
          <ac:chgData name="Velegrakis, I. (Yannis)" userId="4f35c71a-e81a-4f2c-8f83-d7dd3283ce80" providerId="ADAL" clId="{966077C7-D56F-BC4E-8E4B-D388C1F5C3CE}" dt="2020-04-13T10:15:56.837" v="359" actId="1036"/>
          <ac:spMkLst>
            <pc:docMk/>
            <pc:sldMk cId="4110642023" sldId="869"/>
            <ac:spMk id="5131" creationId="{00000000-0000-0000-0000-000000000000}"/>
          </ac:spMkLst>
        </pc:spChg>
        <pc:spChg chg="mod">
          <ac:chgData name="Velegrakis, I. (Yannis)" userId="4f35c71a-e81a-4f2c-8f83-d7dd3283ce80" providerId="ADAL" clId="{966077C7-D56F-BC4E-8E4B-D388C1F5C3CE}" dt="2020-04-13T10:15:56.837" v="359" actId="1036"/>
          <ac:spMkLst>
            <pc:docMk/>
            <pc:sldMk cId="4110642023" sldId="869"/>
            <ac:spMk id="5132" creationId="{00000000-0000-0000-0000-000000000000}"/>
          </ac:spMkLst>
        </pc:spChg>
        <pc:spChg chg="mod">
          <ac:chgData name="Velegrakis, I. (Yannis)" userId="4f35c71a-e81a-4f2c-8f83-d7dd3283ce80" providerId="ADAL" clId="{966077C7-D56F-BC4E-8E4B-D388C1F5C3CE}" dt="2020-04-13T10:15:56.837" v="359" actId="1036"/>
          <ac:spMkLst>
            <pc:docMk/>
            <pc:sldMk cId="4110642023" sldId="869"/>
            <ac:spMk id="5133" creationId="{00000000-0000-0000-0000-000000000000}"/>
          </ac:spMkLst>
        </pc:spChg>
        <pc:spChg chg="mod">
          <ac:chgData name="Velegrakis, I. (Yannis)" userId="4f35c71a-e81a-4f2c-8f83-d7dd3283ce80" providerId="ADAL" clId="{966077C7-D56F-BC4E-8E4B-D388C1F5C3CE}" dt="2020-04-13T10:15:56.837" v="359" actId="1036"/>
          <ac:spMkLst>
            <pc:docMk/>
            <pc:sldMk cId="4110642023" sldId="869"/>
            <ac:spMk id="5136" creationId="{00000000-0000-0000-0000-000000000000}"/>
          </ac:spMkLst>
        </pc:spChg>
        <pc:spChg chg="mod">
          <ac:chgData name="Velegrakis, I. (Yannis)" userId="4f35c71a-e81a-4f2c-8f83-d7dd3283ce80" providerId="ADAL" clId="{966077C7-D56F-BC4E-8E4B-D388C1F5C3CE}" dt="2020-04-13T10:15:56.837" v="359" actId="1036"/>
          <ac:spMkLst>
            <pc:docMk/>
            <pc:sldMk cId="4110642023" sldId="869"/>
            <ac:spMk id="5137" creationId="{00000000-0000-0000-0000-000000000000}"/>
          </ac:spMkLst>
        </pc:spChg>
        <pc:spChg chg="mod">
          <ac:chgData name="Velegrakis, I. (Yannis)" userId="4f35c71a-e81a-4f2c-8f83-d7dd3283ce80" providerId="ADAL" clId="{966077C7-D56F-BC4E-8E4B-D388C1F5C3CE}" dt="2020-04-13T10:15:56.837" v="359" actId="1036"/>
          <ac:spMkLst>
            <pc:docMk/>
            <pc:sldMk cId="4110642023" sldId="869"/>
            <ac:spMk id="5139" creationId="{00000000-0000-0000-0000-000000000000}"/>
          </ac:spMkLst>
        </pc:spChg>
        <pc:spChg chg="mod">
          <ac:chgData name="Velegrakis, I. (Yannis)" userId="4f35c71a-e81a-4f2c-8f83-d7dd3283ce80" providerId="ADAL" clId="{966077C7-D56F-BC4E-8E4B-D388C1F5C3CE}" dt="2020-04-13T10:15:56.837" v="359" actId="1036"/>
          <ac:spMkLst>
            <pc:docMk/>
            <pc:sldMk cId="4110642023" sldId="869"/>
            <ac:spMk id="5141" creationId="{00000000-0000-0000-0000-000000000000}"/>
          </ac:spMkLst>
        </pc:spChg>
        <pc:spChg chg="mod">
          <ac:chgData name="Velegrakis, I. (Yannis)" userId="4f35c71a-e81a-4f2c-8f83-d7dd3283ce80" providerId="ADAL" clId="{966077C7-D56F-BC4E-8E4B-D388C1F5C3CE}" dt="2020-04-13T10:15:56.837" v="359" actId="1036"/>
          <ac:spMkLst>
            <pc:docMk/>
            <pc:sldMk cId="4110642023" sldId="869"/>
            <ac:spMk id="5150" creationId="{00000000-0000-0000-0000-000000000000}"/>
          </ac:spMkLst>
        </pc:spChg>
        <pc:spChg chg="mod">
          <ac:chgData name="Velegrakis, I. (Yannis)" userId="4f35c71a-e81a-4f2c-8f83-d7dd3283ce80" providerId="ADAL" clId="{966077C7-D56F-BC4E-8E4B-D388C1F5C3CE}" dt="2020-04-13T10:15:56.837" v="359" actId="1036"/>
          <ac:spMkLst>
            <pc:docMk/>
            <pc:sldMk cId="4110642023" sldId="869"/>
            <ac:spMk id="5151" creationId="{00000000-0000-0000-0000-000000000000}"/>
          </ac:spMkLst>
        </pc:spChg>
        <pc:spChg chg="mod">
          <ac:chgData name="Velegrakis, I. (Yannis)" userId="4f35c71a-e81a-4f2c-8f83-d7dd3283ce80" providerId="ADAL" clId="{966077C7-D56F-BC4E-8E4B-D388C1F5C3CE}" dt="2020-04-13T10:15:56.837" v="359" actId="1036"/>
          <ac:spMkLst>
            <pc:docMk/>
            <pc:sldMk cId="4110642023" sldId="869"/>
            <ac:spMk id="5152" creationId="{00000000-0000-0000-0000-000000000000}"/>
          </ac:spMkLst>
        </pc:spChg>
        <pc:spChg chg="mod">
          <ac:chgData name="Velegrakis, I. (Yannis)" userId="4f35c71a-e81a-4f2c-8f83-d7dd3283ce80" providerId="ADAL" clId="{966077C7-D56F-BC4E-8E4B-D388C1F5C3CE}" dt="2020-04-13T10:15:56.837" v="359" actId="1036"/>
          <ac:spMkLst>
            <pc:docMk/>
            <pc:sldMk cId="4110642023" sldId="869"/>
            <ac:spMk id="5153" creationId="{00000000-0000-0000-0000-000000000000}"/>
          </ac:spMkLst>
        </pc:spChg>
        <pc:spChg chg="mod">
          <ac:chgData name="Velegrakis, I. (Yannis)" userId="4f35c71a-e81a-4f2c-8f83-d7dd3283ce80" providerId="ADAL" clId="{966077C7-D56F-BC4E-8E4B-D388C1F5C3CE}" dt="2020-04-13T10:15:56.837" v="359" actId="1036"/>
          <ac:spMkLst>
            <pc:docMk/>
            <pc:sldMk cId="4110642023" sldId="869"/>
            <ac:spMk id="5154" creationId="{00000000-0000-0000-0000-000000000000}"/>
          </ac:spMkLst>
        </pc:spChg>
        <pc:spChg chg="mod">
          <ac:chgData name="Velegrakis, I. (Yannis)" userId="4f35c71a-e81a-4f2c-8f83-d7dd3283ce80" providerId="ADAL" clId="{966077C7-D56F-BC4E-8E4B-D388C1F5C3CE}" dt="2020-04-13T10:15:56.837" v="359" actId="1036"/>
          <ac:spMkLst>
            <pc:docMk/>
            <pc:sldMk cId="4110642023" sldId="869"/>
            <ac:spMk id="5155" creationId="{00000000-0000-0000-0000-000000000000}"/>
          </ac:spMkLst>
        </pc:spChg>
        <pc:spChg chg="mod">
          <ac:chgData name="Velegrakis, I. (Yannis)" userId="4f35c71a-e81a-4f2c-8f83-d7dd3283ce80" providerId="ADAL" clId="{966077C7-D56F-BC4E-8E4B-D388C1F5C3CE}" dt="2020-04-13T10:15:56.837" v="359" actId="1036"/>
          <ac:spMkLst>
            <pc:docMk/>
            <pc:sldMk cId="4110642023" sldId="869"/>
            <ac:spMk id="5156" creationId="{00000000-0000-0000-0000-000000000000}"/>
          </ac:spMkLst>
        </pc:spChg>
        <pc:spChg chg="mod">
          <ac:chgData name="Velegrakis, I. (Yannis)" userId="4f35c71a-e81a-4f2c-8f83-d7dd3283ce80" providerId="ADAL" clId="{966077C7-D56F-BC4E-8E4B-D388C1F5C3CE}" dt="2020-04-13T10:15:56.837" v="359" actId="1036"/>
          <ac:spMkLst>
            <pc:docMk/>
            <pc:sldMk cId="4110642023" sldId="869"/>
            <ac:spMk id="5157" creationId="{00000000-0000-0000-0000-000000000000}"/>
          </ac:spMkLst>
        </pc:spChg>
        <pc:spChg chg="mod">
          <ac:chgData name="Velegrakis, I. (Yannis)" userId="4f35c71a-e81a-4f2c-8f83-d7dd3283ce80" providerId="ADAL" clId="{966077C7-D56F-BC4E-8E4B-D388C1F5C3CE}" dt="2020-04-13T10:15:56.837" v="359" actId="1036"/>
          <ac:spMkLst>
            <pc:docMk/>
            <pc:sldMk cId="4110642023" sldId="869"/>
            <ac:spMk id="5158" creationId="{00000000-0000-0000-0000-000000000000}"/>
          </ac:spMkLst>
        </pc:spChg>
        <pc:spChg chg="mod">
          <ac:chgData name="Velegrakis, I. (Yannis)" userId="4f35c71a-e81a-4f2c-8f83-d7dd3283ce80" providerId="ADAL" clId="{966077C7-D56F-BC4E-8E4B-D388C1F5C3CE}" dt="2020-04-13T10:15:56.837" v="359" actId="1036"/>
          <ac:spMkLst>
            <pc:docMk/>
            <pc:sldMk cId="4110642023" sldId="869"/>
            <ac:spMk id="5159" creationId="{00000000-0000-0000-0000-000000000000}"/>
          </ac:spMkLst>
        </pc:spChg>
        <pc:spChg chg="mod">
          <ac:chgData name="Velegrakis, I. (Yannis)" userId="4f35c71a-e81a-4f2c-8f83-d7dd3283ce80" providerId="ADAL" clId="{966077C7-D56F-BC4E-8E4B-D388C1F5C3CE}" dt="2020-04-13T10:15:56.837" v="359" actId="1036"/>
          <ac:spMkLst>
            <pc:docMk/>
            <pc:sldMk cId="4110642023" sldId="869"/>
            <ac:spMk id="5160" creationId="{00000000-0000-0000-0000-000000000000}"/>
          </ac:spMkLst>
        </pc:spChg>
        <pc:grpChg chg="mod">
          <ac:chgData name="Velegrakis, I. (Yannis)" userId="4f35c71a-e81a-4f2c-8f83-d7dd3283ce80" providerId="ADAL" clId="{966077C7-D56F-BC4E-8E4B-D388C1F5C3CE}" dt="2020-04-13T10:15:56.837" v="359" actId="1036"/>
          <ac:grpSpMkLst>
            <pc:docMk/>
            <pc:sldMk cId="4110642023" sldId="869"/>
            <ac:grpSpMk id="5144" creationId="{00000000-0000-0000-0000-000000000000}"/>
          </ac:grpSpMkLst>
        </pc:grpChg>
        <pc:grpChg chg="mod">
          <ac:chgData name="Velegrakis, I. (Yannis)" userId="4f35c71a-e81a-4f2c-8f83-d7dd3283ce80" providerId="ADAL" clId="{966077C7-D56F-BC4E-8E4B-D388C1F5C3CE}" dt="2020-04-13T10:15:56.837" v="359" actId="1036"/>
          <ac:grpSpMkLst>
            <pc:docMk/>
            <pc:sldMk cId="4110642023" sldId="869"/>
            <ac:grpSpMk id="5147" creationId="{00000000-0000-0000-0000-000000000000}"/>
          </ac:grpSpMkLst>
        </pc:grpChg>
        <pc:cxnChg chg="mod">
          <ac:chgData name="Velegrakis, I. (Yannis)" userId="4f35c71a-e81a-4f2c-8f83-d7dd3283ce80" providerId="ADAL" clId="{966077C7-D56F-BC4E-8E4B-D388C1F5C3CE}" dt="2020-04-13T10:15:56.837" v="359" actId="1036"/>
          <ac:cxnSpMkLst>
            <pc:docMk/>
            <pc:sldMk cId="4110642023" sldId="869"/>
            <ac:cxnSpMk id="5134" creationId="{00000000-0000-0000-0000-000000000000}"/>
          </ac:cxnSpMkLst>
        </pc:cxnChg>
        <pc:cxnChg chg="mod">
          <ac:chgData name="Velegrakis, I. (Yannis)" userId="4f35c71a-e81a-4f2c-8f83-d7dd3283ce80" providerId="ADAL" clId="{966077C7-D56F-BC4E-8E4B-D388C1F5C3CE}" dt="2020-04-13T10:15:56.837" v="359" actId="1036"/>
          <ac:cxnSpMkLst>
            <pc:docMk/>
            <pc:sldMk cId="4110642023" sldId="869"/>
            <ac:cxnSpMk id="5135" creationId="{00000000-0000-0000-0000-000000000000}"/>
          </ac:cxnSpMkLst>
        </pc:cxnChg>
        <pc:cxnChg chg="mod">
          <ac:chgData name="Velegrakis, I. (Yannis)" userId="4f35c71a-e81a-4f2c-8f83-d7dd3283ce80" providerId="ADAL" clId="{966077C7-D56F-BC4E-8E4B-D388C1F5C3CE}" dt="2020-04-13T10:15:56.837" v="359" actId="1036"/>
          <ac:cxnSpMkLst>
            <pc:docMk/>
            <pc:sldMk cId="4110642023" sldId="869"/>
            <ac:cxnSpMk id="5138" creationId="{00000000-0000-0000-0000-000000000000}"/>
          </ac:cxnSpMkLst>
        </pc:cxnChg>
        <pc:cxnChg chg="mod">
          <ac:chgData name="Velegrakis, I. (Yannis)" userId="4f35c71a-e81a-4f2c-8f83-d7dd3283ce80" providerId="ADAL" clId="{966077C7-D56F-BC4E-8E4B-D388C1F5C3CE}" dt="2020-04-13T10:15:56.837" v="359" actId="1036"/>
          <ac:cxnSpMkLst>
            <pc:docMk/>
            <pc:sldMk cId="4110642023" sldId="869"/>
            <ac:cxnSpMk id="5140" creationId="{00000000-0000-0000-0000-000000000000}"/>
          </ac:cxnSpMkLst>
        </pc:cxnChg>
        <pc:cxnChg chg="mod">
          <ac:chgData name="Velegrakis, I. (Yannis)" userId="4f35c71a-e81a-4f2c-8f83-d7dd3283ce80" providerId="ADAL" clId="{966077C7-D56F-BC4E-8E4B-D388C1F5C3CE}" dt="2020-04-13T10:15:56.837" v="359" actId="1036"/>
          <ac:cxnSpMkLst>
            <pc:docMk/>
            <pc:sldMk cId="4110642023" sldId="869"/>
            <ac:cxnSpMk id="5142" creationId="{00000000-0000-0000-0000-000000000000}"/>
          </ac:cxnSpMkLst>
        </pc:cxnChg>
        <pc:cxnChg chg="mod">
          <ac:chgData name="Velegrakis, I. (Yannis)" userId="4f35c71a-e81a-4f2c-8f83-d7dd3283ce80" providerId="ADAL" clId="{966077C7-D56F-BC4E-8E4B-D388C1F5C3CE}" dt="2020-04-13T10:15:56.837" v="359" actId="1036"/>
          <ac:cxnSpMkLst>
            <pc:docMk/>
            <pc:sldMk cId="4110642023" sldId="869"/>
            <ac:cxnSpMk id="5143" creationId="{00000000-0000-0000-0000-000000000000}"/>
          </ac:cxnSpMkLst>
        </pc:cxnChg>
        <pc:cxnChg chg="mod">
          <ac:chgData name="Velegrakis, I. (Yannis)" userId="4f35c71a-e81a-4f2c-8f83-d7dd3283ce80" providerId="ADAL" clId="{966077C7-D56F-BC4E-8E4B-D388C1F5C3CE}" dt="2020-04-13T10:15:56.837" v="359" actId="1036"/>
          <ac:cxnSpMkLst>
            <pc:docMk/>
            <pc:sldMk cId="4110642023" sldId="869"/>
            <ac:cxnSpMk id="5145" creationId="{00000000-0000-0000-0000-000000000000}"/>
          </ac:cxnSpMkLst>
        </pc:cxnChg>
        <pc:cxnChg chg="mod">
          <ac:chgData name="Velegrakis, I. (Yannis)" userId="4f35c71a-e81a-4f2c-8f83-d7dd3283ce80" providerId="ADAL" clId="{966077C7-D56F-BC4E-8E4B-D388C1F5C3CE}" dt="2020-04-13T10:15:56.837" v="359" actId="1036"/>
          <ac:cxnSpMkLst>
            <pc:docMk/>
            <pc:sldMk cId="4110642023" sldId="869"/>
            <ac:cxnSpMk id="5146" creationId="{00000000-0000-0000-0000-000000000000}"/>
          </ac:cxnSpMkLst>
        </pc:cxnChg>
        <pc:cxnChg chg="mod">
          <ac:chgData name="Velegrakis, I. (Yannis)" userId="4f35c71a-e81a-4f2c-8f83-d7dd3283ce80" providerId="ADAL" clId="{966077C7-D56F-BC4E-8E4B-D388C1F5C3CE}" dt="2020-04-13T10:15:56.837" v="359" actId="1036"/>
          <ac:cxnSpMkLst>
            <pc:docMk/>
            <pc:sldMk cId="4110642023" sldId="869"/>
            <ac:cxnSpMk id="5148" creationId="{00000000-0000-0000-0000-000000000000}"/>
          </ac:cxnSpMkLst>
        </pc:cxnChg>
        <pc:cxnChg chg="mod">
          <ac:chgData name="Velegrakis, I. (Yannis)" userId="4f35c71a-e81a-4f2c-8f83-d7dd3283ce80" providerId="ADAL" clId="{966077C7-D56F-BC4E-8E4B-D388C1F5C3CE}" dt="2020-04-13T10:15:56.837" v="359" actId="1036"/>
          <ac:cxnSpMkLst>
            <pc:docMk/>
            <pc:sldMk cId="4110642023" sldId="869"/>
            <ac:cxnSpMk id="5149" creationId="{00000000-0000-0000-0000-000000000000}"/>
          </ac:cxnSpMkLst>
        </pc:cxnChg>
      </pc:sldChg>
      <pc:sldChg chg="modSp add">
        <pc:chgData name="Velegrakis, I. (Yannis)" userId="4f35c71a-e81a-4f2c-8f83-d7dd3283ce80" providerId="ADAL" clId="{966077C7-D56F-BC4E-8E4B-D388C1F5C3CE}" dt="2020-04-13T10:17:57.986" v="467" actId="1076"/>
        <pc:sldMkLst>
          <pc:docMk/>
          <pc:sldMk cId="762054294" sldId="870"/>
        </pc:sldMkLst>
        <pc:spChg chg="mod">
          <ac:chgData name="Velegrakis, I. (Yannis)" userId="4f35c71a-e81a-4f2c-8f83-d7dd3283ce80" providerId="ADAL" clId="{966077C7-D56F-BC4E-8E4B-D388C1F5C3CE}" dt="2020-04-13T10:17:54.420" v="466" actId="1076"/>
          <ac:spMkLst>
            <pc:docMk/>
            <pc:sldMk cId="762054294" sldId="870"/>
            <ac:spMk id="1458232" creationId="{00000000-0000-0000-0000-000000000000}"/>
          </ac:spMkLst>
        </pc:spChg>
        <pc:spChg chg="mod">
          <ac:chgData name="Velegrakis, I. (Yannis)" userId="4f35c71a-e81a-4f2c-8f83-d7dd3283ce80" providerId="ADAL" clId="{966077C7-D56F-BC4E-8E4B-D388C1F5C3CE}" dt="2020-04-13T10:17:57.986" v="467" actId="1076"/>
          <ac:spMkLst>
            <pc:docMk/>
            <pc:sldMk cId="762054294" sldId="870"/>
            <ac:spMk id="1458234" creationId="{00000000-0000-0000-0000-000000000000}"/>
          </ac:spMkLst>
        </pc:spChg>
      </pc:sldChg>
      <pc:sldChg chg="add">
        <pc:chgData name="Velegrakis, I. (Yannis)" userId="4f35c71a-e81a-4f2c-8f83-d7dd3283ce80" providerId="ADAL" clId="{966077C7-D56F-BC4E-8E4B-D388C1F5C3CE}" dt="2020-04-13T10:15:32.465" v="339"/>
        <pc:sldMkLst>
          <pc:docMk/>
          <pc:sldMk cId="4026206384" sldId="872"/>
        </pc:sldMkLst>
      </pc:sldChg>
      <pc:sldChg chg="add">
        <pc:chgData name="Velegrakis, I. (Yannis)" userId="4f35c71a-e81a-4f2c-8f83-d7dd3283ce80" providerId="ADAL" clId="{966077C7-D56F-BC4E-8E4B-D388C1F5C3CE}" dt="2020-04-13T10:15:32.465" v="339"/>
        <pc:sldMkLst>
          <pc:docMk/>
          <pc:sldMk cId="2586757274" sldId="873"/>
        </pc:sldMkLst>
      </pc:sldChg>
      <pc:sldChg chg="add">
        <pc:chgData name="Velegrakis, I. (Yannis)" userId="4f35c71a-e81a-4f2c-8f83-d7dd3283ce80" providerId="ADAL" clId="{966077C7-D56F-BC4E-8E4B-D388C1F5C3CE}" dt="2020-04-13T10:15:32.465" v="339"/>
        <pc:sldMkLst>
          <pc:docMk/>
          <pc:sldMk cId="102036726" sldId="874"/>
        </pc:sldMkLst>
      </pc:sldChg>
      <pc:sldChg chg="modSp add modTransition">
        <pc:chgData name="Velegrakis, I. (Yannis)" userId="4f35c71a-e81a-4f2c-8f83-d7dd3283ce80" providerId="ADAL" clId="{966077C7-D56F-BC4E-8E4B-D388C1F5C3CE}" dt="2020-04-13T10:16:08.390" v="379" actId="1036"/>
        <pc:sldMkLst>
          <pc:docMk/>
          <pc:sldMk cId="2000374209" sldId="876"/>
        </pc:sldMkLst>
        <pc:spChg chg="mod">
          <ac:chgData name="Velegrakis, I. (Yannis)" userId="4f35c71a-e81a-4f2c-8f83-d7dd3283ce80" providerId="ADAL" clId="{966077C7-D56F-BC4E-8E4B-D388C1F5C3CE}" dt="2020-04-13T10:16:08.390" v="379" actId="1036"/>
          <ac:spMkLst>
            <pc:docMk/>
            <pc:sldMk cId="2000374209" sldId="876"/>
            <ac:spMk id="6146" creationId="{00000000-0000-0000-0000-000000000000}"/>
          </ac:spMkLst>
        </pc:spChg>
        <pc:spChg chg="mod">
          <ac:chgData name="Velegrakis, I. (Yannis)" userId="4f35c71a-e81a-4f2c-8f83-d7dd3283ce80" providerId="ADAL" clId="{966077C7-D56F-BC4E-8E4B-D388C1F5C3CE}" dt="2020-04-13T10:16:08.390" v="379" actId="1036"/>
          <ac:spMkLst>
            <pc:docMk/>
            <pc:sldMk cId="2000374209" sldId="876"/>
            <ac:spMk id="6147" creationId="{00000000-0000-0000-0000-000000000000}"/>
          </ac:spMkLst>
        </pc:spChg>
        <pc:spChg chg="mod">
          <ac:chgData name="Velegrakis, I. (Yannis)" userId="4f35c71a-e81a-4f2c-8f83-d7dd3283ce80" providerId="ADAL" clId="{966077C7-D56F-BC4E-8E4B-D388C1F5C3CE}" dt="2020-04-13T10:16:08.390" v="379" actId="1036"/>
          <ac:spMkLst>
            <pc:docMk/>
            <pc:sldMk cId="2000374209" sldId="876"/>
            <ac:spMk id="6148" creationId="{00000000-0000-0000-0000-000000000000}"/>
          </ac:spMkLst>
        </pc:spChg>
        <pc:spChg chg="mod">
          <ac:chgData name="Velegrakis, I. (Yannis)" userId="4f35c71a-e81a-4f2c-8f83-d7dd3283ce80" providerId="ADAL" clId="{966077C7-D56F-BC4E-8E4B-D388C1F5C3CE}" dt="2020-04-13T10:16:08.390" v="379" actId="1036"/>
          <ac:spMkLst>
            <pc:docMk/>
            <pc:sldMk cId="2000374209" sldId="876"/>
            <ac:spMk id="6149" creationId="{00000000-0000-0000-0000-000000000000}"/>
          </ac:spMkLst>
        </pc:spChg>
        <pc:spChg chg="mod">
          <ac:chgData name="Velegrakis, I. (Yannis)" userId="4f35c71a-e81a-4f2c-8f83-d7dd3283ce80" providerId="ADAL" clId="{966077C7-D56F-BC4E-8E4B-D388C1F5C3CE}" dt="2020-04-13T10:16:08.390" v="379" actId="1036"/>
          <ac:spMkLst>
            <pc:docMk/>
            <pc:sldMk cId="2000374209" sldId="876"/>
            <ac:spMk id="6151" creationId="{00000000-0000-0000-0000-000000000000}"/>
          </ac:spMkLst>
        </pc:spChg>
        <pc:spChg chg="mod">
          <ac:chgData name="Velegrakis, I. (Yannis)" userId="4f35c71a-e81a-4f2c-8f83-d7dd3283ce80" providerId="ADAL" clId="{966077C7-D56F-BC4E-8E4B-D388C1F5C3CE}" dt="2020-04-13T10:16:08.390" v="379" actId="1036"/>
          <ac:spMkLst>
            <pc:docMk/>
            <pc:sldMk cId="2000374209" sldId="876"/>
            <ac:spMk id="6152" creationId="{00000000-0000-0000-0000-000000000000}"/>
          </ac:spMkLst>
        </pc:spChg>
        <pc:spChg chg="mod">
          <ac:chgData name="Velegrakis, I. (Yannis)" userId="4f35c71a-e81a-4f2c-8f83-d7dd3283ce80" providerId="ADAL" clId="{966077C7-D56F-BC4E-8E4B-D388C1F5C3CE}" dt="2020-04-13T10:16:08.390" v="379" actId="1036"/>
          <ac:spMkLst>
            <pc:docMk/>
            <pc:sldMk cId="2000374209" sldId="876"/>
            <ac:spMk id="6153" creationId="{00000000-0000-0000-0000-000000000000}"/>
          </ac:spMkLst>
        </pc:spChg>
        <pc:spChg chg="mod">
          <ac:chgData name="Velegrakis, I. (Yannis)" userId="4f35c71a-e81a-4f2c-8f83-d7dd3283ce80" providerId="ADAL" clId="{966077C7-D56F-BC4E-8E4B-D388C1F5C3CE}" dt="2020-04-13T10:16:08.390" v="379" actId="1036"/>
          <ac:spMkLst>
            <pc:docMk/>
            <pc:sldMk cId="2000374209" sldId="876"/>
            <ac:spMk id="6154" creationId="{00000000-0000-0000-0000-000000000000}"/>
          </ac:spMkLst>
        </pc:spChg>
        <pc:spChg chg="mod">
          <ac:chgData name="Velegrakis, I. (Yannis)" userId="4f35c71a-e81a-4f2c-8f83-d7dd3283ce80" providerId="ADAL" clId="{966077C7-D56F-BC4E-8E4B-D388C1F5C3CE}" dt="2020-04-13T10:16:08.390" v="379" actId="1036"/>
          <ac:spMkLst>
            <pc:docMk/>
            <pc:sldMk cId="2000374209" sldId="876"/>
            <ac:spMk id="6155" creationId="{00000000-0000-0000-0000-000000000000}"/>
          </ac:spMkLst>
        </pc:spChg>
        <pc:spChg chg="mod">
          <ac:chgData name="Velegrakis, I. (Yannis)" userId="4f35c71a-e81a-4f2c-8f83-d7dd3283ce80" providerId="ADAL" clId="{966077C7-D56F-BC4E-8E4B-D388C1F5C3CE}" dt="2020-04-13T10:16:08.390" v="379" actId="1036"/>
          <ac:spMkLst>
            <pc:docMk/>
            <pc:sldMk cId="2000374209" sldId="876"/>
            <ac:spMk id="6156" creationId="{00000000-0000-0000-0000-000000000000}"/>
          </ac:spMkLst>
        </pc:spChg>
        <pc:spChg chg="mod">
          <ac:chgData name="Velegrakis, I. (Yannis)" userId="4f35c71a-e81a-4f2c-8f83-d7dd3283ce80" providerId="ADAL" clId="{966077C7-D56F-BC4E-8E4B-D388C1F5C3CE}" dt="2020-04-13T10:16:08.390" v="379" actId="1036"/>
          <ac:spMkLst>
            <pc:docMk/>
            <pc:sldMk cId="2000374209" sldId="876"/>
            <ac:spMk id="6157" creationId="{00000000-0000-0000-0000-000000000000}"/>
          </ac:spMkLst>
        </pc:spChg>
        <pc:spChg chg="mod">
          <ac:chgData name="Velegrakis, I. (Yannis)" userId="4f35c71a-e81a-4f2c-8f83-d7dd3283ce80" providerId="ADAL" clId="{966077C7-D56F-BC4E-8E4B-D388C1F5C3CE}" dt="2020-04-13T10:16:08.390" v="379" actId="1036"/>
          <ac:spMkLst>
            <pc:docMk/>
            <pc:sldMk cId="2000374209" sldId="876"/>
            <ac:spMk id="6160" creationId="{00000000-0000-0000-0000-000000000000}"/>
          </ac:spMkLst>
        </pc:spChg>
        <pc:spChg chg="mod">
          <ac:chgData name="Velegrakis, I. (Yannis)" userId="4f35c71a-e81a-4f2c-8f83-d7dd3283ce80" providerId="ADAL" clId="{966077C7-D56F-BC4E-8E4B-D388C1F5C3CE}" dt="2020-04-13T10:16:08.390" v="379" actId="1036"/>
          <ac:spMkLst>
            <pc:docMk/>
            <pc:sldMk cId="2000374209" sldId="876"/>
            <ac:spMk id="6161" creationId="{00000000-0000-0000-0000-000000000000}"/>
          </ac:spMkLst>
        </pc:spChg>
        <pc:spChg chg="mod">
          <ac:chgData name="Velegrakis, I. (Yannis)" userId="4f35c71a-e81a-4f2c-8f83-d7dd3283ce80" providerId="ADAL" clId="{966077C7-D56F-BC4E-8E4B-D388C1F5C3CE}" dt="2020-04-13T10:16:08.390" v="379" actId="1036"/>
          <ac:spMkLst>
            <pc:docMk/>
            <pc:sldMk cId="2000374209" sldId="876"/>
            <ac:spMk id="6163" creationId="{00000000-0000-0000-0000-000000000000}"/>
          </ac:spMkLst>
        </pc:spChg>
        <pc:spChg chg="mod">
          <ac:chgData name="Velegrakis, I. (Yannis)" userId="4f35c71a-e81a-4f2c-8f83-d7dd3283ce80" providerId="ADAL" clId="{966077C7-D56F-BC4E-8E4B-D388C1F5C3CE}" dt="2020-04-13T10:16:08.390" v="379" actId="1036"/>
          <ac:spMkLst>
            <pc:docMk/>
            <pc:sldMk cId="2000374209" sldId="876"/>
            <ac:spMk id="6165" creationId="{00000000-0000-0000-0000-000000000000}"/>
          </ac:spMkLst>
        </pc:spChg>
        <pc:spChg chg="mod">
          <ac:chgData name="Velegrakis, I. (Yannis)" userId="4f35c71a-e81a-4f2c-8f83-d7dd3283ce80" providerId="ADAL" clId="{966077C7-D56F-BC4E-8E4B-D388C1F5C3CE}" dt="2020-04-13T10:16:08.390" v="379" actId="1036"/>
          <ac:spMkLst>
            <pc:docMk/>
            <pc:sldMk cId="2000374209" sldId="876"/>
            <ac:spMk id="6174" creationId="{00000000-0000-0000-0000-000000000000}"/>
          </ac:spMkLst>
        </pc:spChg>
        <pc:spChg chg="mod">
          <ac:chgData name="Velegrakis, I. (Yannis)" userId="4f35c71a-e81a-4f2c-8f83-d7dd3283ce80" providerId="ADAL" clId="{966077C7-D56F-BC4E-8E4B-D388C1F5C3CE}" dt="2020-04-13T10:16:08.390" v="379" actId="1036"/>
          <ac:spMkLst>
            <pc:docMk/>
            <pc:sldMk cId="2000374209" sldId="876"/>
            <ac:spMk id="6175" creationId="{00000000-0000-0000-0000-000000000000}"/>
          </ac:spMkLst>
        </pc:spChg>
        <pc:spChg chg="mod">
          <ac:chgData name="Velegrakis, I. (Yannis)" userId="4f35c71a-e81a-4f2c-8f83-d7dd3283ce80" providerId="ADAL" clId="{966077C7-D56F-BC4E-8E4B-D388C1F5C3CE}" dt="2020-04-13T10:16:08.390" v="379" actId="1036"/>
          <ac:spMkLst>
            <pc:docMk/>
            <pc:sldMk cId="2000374209" sldId="876"/>
            <ac:spMk id="6176" creationId="{00000000-0000-0000-0000-000000000000}"/>
          </ac:spMkLst>
        </pc:spChg>
        <pc:spChg chg="mod">
          <ac:chgData name="Velegrakis, I. (Yannis)" userId="4f35c71a-e81a-4f2c-8f83-d7dd3283ce80" providerId="ADAL" clId="{966077C7-D56F-BC4E-8E4B-D388C1F5C3CE}" dt="2020-04-13T10:16:08.390" v="379" actId="1036"/>
          <ac:spMkLst>
            <pc:docMk/>
            <pc:sldMk cId="2000374209" sldId="876"/>
            <ac:spMk id="6177" creationId="{00000000-0000-0000-0000-000000000000}"/>
          </ac:spMkLst>
        </pc:spChg>
        <pc:spChg chg="mod">
          <ac:chgData name="Velegrakis, I. (Yannis)" userId="4f35c71a-e81a-4f2c-8f83-d7dd3283ce80" providerId="ADAL" clId="{966077C7-D56F-BC4E-8E4B-D388C1F5C3CE}" dt="2020-04-13T10:16:08.390" v="379" actId="1036"/>
          <ac:spMkLst>
            <pc:docMk/>
            <pc:sldMk cId="2000374209" sldId="876"/>
            <ac:spMk id="6178" creationId="{00000000-0000-0000-0000-000000000000}"/>
          </ac:spMkLst>
        </pc:spChg>
        <pc:spChg chg="mod">
          <ac:chgData name="Velegrakis, I. (Yannis)" userId="4f35c71a-e81a-4f2c-8f83-d7dd3283ce80" providerId="ADAL" clId="{966077C7-D56F-BC4E-8E4B-D388C1F5C3CE}" dt="2020-04-13T10:16:08.390" v="379" actId="1036"/>
          <ac:spMkLst>
            <pc:docMk/>
            <pc:sldMk cId="2000374209" sldId="876"/>
            <ac:spMk id="6179" creationId="{00000000-0000-0000-0000-000000000000}"/>
          </ac:spMkLst>
        </pc:spChg>
        <pc:spChg chg="mod">
          <ac:chgData name="Velegrakis, I. (Yannis)" userId="4f35c71a-e81a-4f2c-8f83-d7dd3283ce80" providerId="ADAL" clId="{966077C7-D56F-BC4E-8E4B-D388C1F5C3CE}" dt="2020-04-13T10:16:08.390" v="379" actId="1036"/>
          <ac:spMkLst>
            <pc:docMk/>
            <pc:sldMk cId="2000374209" sldId="876"/>
            <ac:spMk id="6180" creationId="{00000000-0000-0000-0000-000000000000}"/>
          </ac:spMkLst>
        </pc:spChg>
        <pc:spChg chg="mod">
          <ac:chgData name="Velegrakis, I. (Yannis)" userId="4f35c71a-e81a-4f2c-8f83-d7dd3283ce80" providerId="ADAL" clId="{966077C7-D56F-BC4E-8E4B-D388C1F5C3CE}" dt="2020-04-13T10:16:08.390" v="379" actId="1036"/>
          <ac:spMkLst>
            <pc:docMk/>
            <pc:sldMk cId="2000374209" sldId="876"/>
            <ac:spMk id="6181" creationId="{00000000-0000-0000-0000-000000000000}"/>
          </ac:spMkLst>
        </pc:spChg>
        <pc:spChg chg="mod">
          <ac:chgData name="Velegrakis, I. (Yannis)" userId="4f35c71a-e81a-4f2c-8f83-d7dd3283ce80" providerId="ADAL" clId="{966077C7-D56F-BC4E-8E4B-D388C1F5C3CE}" dt="2020-04-13T10:16:08.390" v="379" actId="1036"/>
          <ac:spMkLst>
            <pc:docMk/>
            <pc:sldMk cId="2000374209" sldId="876"/>
            <ac:spMk id="6182" creationId="{00000000-0000-0000-0000-000000000000}"/>
          </ac:spMkLst>
        </pc:spChg>
        <pc:spChg chg="mod">
          <ac:chgData name="Velegrakis, I. (Yannis)" userId="4f35c71a-e81a-4f2c-8f83-d7dd3283ce80" providerId="ADAL" clId="{966077C7-D56F-BC4E-8E4B-D388C1F5C3CE}" dt="2020-04-13T10:16:08.390" v="379" actId="1036"/>
          <ac:spMkLst>
            <pc:docMk/>
            <pc:sldMk cId="2000374209" sldId="876"/>
            <ac:spMk id="6183" creationId="{00000000-0000-0000-0000-000000000000}"/>
          </ac:spMkLst>
        </pc:spChg>
        <pc:spChg chg="mod">
          <ac:chgData name="Velegrakis, I. (Yannis)" userId="4f35c71a-e81a-4f2c-8f83-d7dd3283ce80" providerId="ADAL" clId="{966077C7-D56F-BC4E-8E4B-D388C1F5C3CE}" dt="2020-04-13T10:16:08.390" v="379" actId="1036"/>
          <ac:spMkLst>
            <pc:docMk/>
            <pc:sldMk cId="2000374209" sldId="876"/>
            <ac:spMk id="6184" creationId="{00000000-0000-0000-0000-000000000000}"/>
          </ac:spMkLst>
        </pc:spChg>
        <pc:grpChg chg="mod">
          <ac:chgData name="Velegrakis, I. (Yannis)" userId="4f35c71a-e81a-4f2c-8f83-d7dd3283ce80" providerId="ADAL" clId="{966077C7-D56F-BC4E-8E4B-D388C1F5C3CE}" dt="2020-04-13T10:16:08.390" v="379" actId="1036"/>
          <ac:grpSpMkLst>
            <pc:docMk/>
            <pc:sldMk cId="2000374209" sldId="876"/>
            <ac:grpSpMk id="6168" creationId="{00000000-0000-0000-0000-000000000000}"/>
          </ac:grpSpMkLst>
        </pc:grpChg>
        <pc:grpChg chg="mod">
          <ac:chgData name="Velegrakis, I. (Yannis)" userId="4f35c71a-e81a-4f2c-8f83-d7dd3283ce80" providerId="ADAL" clId="{966077C7-D56F-BC4E-8E4B-D388C1F5C3CE}" dt="2020-04-13T10:16:08.390" v="379" actId="1036"/>
          <ac:grpSpMkLst>
            <pc:docMk/>
            <pc:sldMk cId="2000374209" sldId="876"/>
            <ac:grpSpMk id="6171" creationId="{00000000-0000-0000-0000-000000000000}"/>
          </ac:grpSpMkLst>
        </pc:grpChg>
        <pc:cxnChg chg="mod">
          <ac:chgData name="Velegrakis, I. (Yannis)" userId="4f35c71a-e81a-4f2c-8f83-d7dd3283ce80" providerId="ADAL" clId="{966077C7-D56F-BC4E-8E4B-D388C1F5C3CE}" dt="2020-04-13T10:16:08.390" v="379" actId="1036"/>
          <ac:cxnSpMkLst>
            <pc:docMk/>
            <pc:sldMk cId="2000374209" sldId="876"/>
            <ac:cxnSpMk id="6158" creationId="{00000000-0000-0000-0000-000000000000}"/>
          </ac:cxnSpMkLst>
        </pc:cxnChg>
        <pc:cxnChg chg="mod">
          <ac:chgData name="Velegrakis, I. (Yannis)" userId="4f35c71a-e81a-4f2c-8f83-d7dd3283ce80" providerId="ADAL" clId="{966077C7-D56F-BC4E-8E4B-D388C1F5C3CE}" dt="2020-04-13T10:16:08.390" v="379" actId="1036"/>
          <ac:cxnSpMkLst>
            <pc:docMk/>
            <pc:sldMk cId="2000374209" sldId="876"/>
            <ac:cxnSpMk id="6159" creationId="{00000000-0000-0000-0000-000000000000}"/>
          </ac:cxnSpMkLst>
        </pc:cxnChg>
        <pc:cxnChg chg="mod">
          <ac:chgData name="Velegrakis, I. (Yannis)" userId="4f35c71a-e81a-4f2c-8f83-d7dd3283ce80" providerId="ADAL" clId="{966077C7-D56F-BC4E-8E4B-D388C1F5C3CE}" dt="2020-04-13T10:16:08.390" v="379" actId="1036"/>
          <ac:cxnSpMkLst>
            <pc:docMk/>
            <pc:sldMk cId="2000374209" sldId="876"/>
            <ac:cxnSpMk id="6162" creationId="{00000000-0000-0000-0000-000000000000}"/>
          </ac:cxnSpMkLst>
        </pc:cxnChg>
        <pc:cxnChg chg="mod">
          <ac:chgData name="Velegrakis, I. (Yannis)" userId="4f35c71a-e81a-4f2c-8f83-d7dd3283ce80" providerId="ADAL" clId="{966077C7-D56F-BC4E-8E4B-D388C1F5C3CE}" dt="2020-04-13T10:16:08.390" v="379" actId="1036"/>
          <ac:cxnSpMkLst>
            <pc:docMk/>
            <pc:sldMk cId="2000374209" sldId="876"/>
            <ac:cxnSpMk id="6164" creationId="{00000000-0000-0000-0000-000000000000}"/>
          </ac:cxnSpMkLst>
        </pc:cxnChg>
        <pc:cxnChg chg="mod">
          <ac:chgData name="Velegrakis, I. (Yannis)" userId="4f35c71a-e81a-4f2c-8f83-d7dd3283ce80" providerId="ADAL" clId="{966077C7-D56F-BC4E-8E4B-D388C1F5C3CE}" dt="2020-04-13T10:16:08.390" v="379" actId="1036"/>
          <ac:cxnSpMkLst>
            <pc:docMk/>
            <pc:sldMk cId="2000374209" sldId="876"/>
            <ac:cxnSpMk id="6166" creationId="{00000000-0000-0000-0000-000000000000}"/>
          </ac:cxnSpMkLst>
        </pc:cxnChg>
        <pc:cxnChg chg="mod">
          <ac:chgData name="Velegrakis, I. (Yannis)" userId="4f35c71a-e81a-4f2c-8f83-d7dd3283ce80" providerId="ADAL" clId="{966077C7-D56F-BC4E-8E4B-D388C1F5C3CE}" dt="2020-04-13T10:16:08.390" v="379" actId="1036"/>
          <ac:cxnSpMkLst>
            <pc:docMk/>
            <pc:sldMk cId="2000374209" sldId="876"/>
            <ac:cxnSpMk id="6167" creationId="{00000000-0000-0000-0000-000000000000}"/>
          </ac:cxnSpMkLst>
        </pc:cxnChg>
        <pc:cxnChg chg="mod">
          <ac:chgData name="Velegrakis, I. (Yannis)" userId="4f35c71a-e81a-4f2c-8f83-d7dd3283ce80" providerId="ADAL" clId="{966077C7-D56F-BC4E-8E4B-D388C1F5C3CE}" dt="2020-04-13T10:16:08.390" v="379" actId="1036"/>
          <ac:cxnSpMkLst>
            <pc:docMk/>
            <pc:sldMk cId="2000374209" sldId="876"/>
            <ac:cxnSpMk id="6169" creationId="{00000000-0000-0000-0000-000000000000}"/>
          </ac:cxnSpMkLst>
        </pc:cxnChg>
        <pc:cxnChg chg="mod">
          <ac:chgData name="Velegrakis, I. (Yannis)" userId="4f35c71a-e81a-4f2c-8f83-d7dd3283ce80" providerId="ADAL" clId="{966077C7-D56F-BC4E-8E4B-D388C1F5C3CE}" dt="2020-04-13T10:16:08.390" v="379" actId="1036"/>
          <ac:cxnSpMkLst>
            <pc:docMk/>
            <pc:sldMk cId="2000374209" sldId="876"/>
            <ac:cxnSpMk id="6170" creationId="{00000000-0000-0000-0000-000000000000}"/>
          </ac:cxnSpMkLst>
        </pc:cxnChg>
        <pc:cxnChg chg="mod">
          <ac:chgData name="Velegrakis, I. (Yannis)" userId="4f35c71a-e81a-4f2c-8f83-d7dd3283ce80" providerId="ADAL" clId="{966077C7-D56F-BC4E-8E4B-D388C1F5C3CE}" dt="2020-04-13T10:16:08.390" v="379" actId="1036"/>
          <ac:cxnSpMkLst>
            <pc:docMk/>
            <pc:sldMk cId="2000374209" sldId="876"/>
            <ac:cxnSpMk id="6172" creationId="{00000000-0000-0000-0000-000000000000}"/>
          </ac:cxnSpMkLst>
        </pc:cxnChg>
        <pc:cxnChg chg="mod">
          <ac:chgData name="Velegrakis, I. (Yannis)" userId="4f35c71a-e81a-4f2c-8f83-d7dd3283ce80" providerId="ADAL" clId="{966077C7-D56F-BC4E-8E4B-D388C1F5C3CE}" dt="2020-04-13T10:16:08.390" v="379" actId="1036"/>
          <ac:cxnSpMkLst>
            <pc:docMk/>
            <pc:sldMk cId="2000374209" sldId="876"/>
            <ac:cxnSpMk id="6173" creationId="{00000000-0000-0000-0000-000000000000}"/>
          </ac:cxnSpMkLst>
        </pc:cxnChg>
      </pc:sldChg>
      <pc:sldChg chg="modSp add modTransition">
        <pc:chgData name="Velegrakis, I. (Yannis)" userId="4f35c71a-e81a-4f2c-8f83-d7dd3283ce80" providerId="ADAL" clId="{966077C7-D56F-BC4E-8E4B-D388C1F5C3CE}" dt="2020-04-13T10:16:28.177" v="413" actId="1036"/>
        <pc:sldMkLst>
          <pc:docMk/>
          <pc:sldMk cId="3541681415" sldId="877"/>
        </pc:sldMkLst>
        <pc:spChg chg="mod">
          <ac:chgData name="Velegrakis, I. (Yannis)" userId="4f35c71a-e81a-4f2c-8f83-d7dd3283ce80" providerId="ADAL" clId="{966077C7-D56F-BC4E-8E4B-D388C1F5C3CE}" dt="2020-04-13T10:16:28.177" v="413" actId="1036"/>
          <ac:spMkLst>
            <pc:docMk/>
            <pc:sldMk cId="3541681415" sldId="877"/>
            <ac:spMk id="8194" creationId="{00000000-0000-0000-0000-000000000000}"/>
          </ac:spMkLst>
        </pc:spChg>
        <pc:spChg chg="mod">
          <ac:chgData name="Velegrakis, I. (Yannis)" userId="4f35c71a-e81a-4f2c-8f83-d7dd3283ce80" providerId="ADAL" clId="{966077C7-D56F-BC4E-8E4B-D388C1F5C3CE}" dt="2020-04-13T10:16:28.177" v="413" actId="1036"/>
          <ac:spMkLst>
            <pc:docMk/>
            <pc:sldMk cId="3541681415" sldId="877"/>
            <ac:spMk id="8195" creationId="{00000000-0000-0000-0000-000000000000}"/>
          </ac:spMkLst>
        </pc:spChg>
        <pc:spChg chg="mod">
          <ac:chgData name="Velegrakis, I. (Yannis)" userId="4f35c71a-e81a-4f2c-8f83-d7dd3283ce80" providerId="ADAL" clId="{966077C7-D56F-BC4E-8E4B-D388C1F5C3CE}" dt="2020-04-13T10:16:28.177" v="413" actId="1036"/>
          <ac:spMkLst>
            <pc:docMk/>
            <pc:sldMk cId="3541681415" sldId="877"/>
            <ac:spMk id="8196" creationId="{00000000-0000-0000-0000-000000000000}"/>
          </ac:spMkLst>
        </pc:spChg>
        <pc:spChg chg="mod">
          <ac:chgData name="Velegrakis, I. (Yannis)" userId="4f35c71a-e81a-4f2c-8f83-d7dd3283ce80" providerId="ADAL" clId="{966077C7-D56F-BC4E-8E4B-D388C1F5C3CE}" dt="2020-04-13T10:16:28.177" v="413" actId="1036"/>
          <ac:spMkLst>
            <pc:docMk/>
            <pc:sldMk cId="3541681415" sldId="877"/>
            <ac:spMk id="8197" creationId="{00000000-0000-0000-0000-000000000000}"/>
          </ac:spMkLst>
        </pc:spChg>
        <pc:spChg chg="mod">
          <ac:chgData name="Velegrakis, I. (Yannis)" userId="4f35c71a-e81a-4f2c-8f83-d7dd3283ce80" providerId="ADAL" clId="{966077C7-D56F-BC4E-8E4B-D388C1F5C3CE}" dt="2020-04-13T10:16:28.177" v="413" actId="1036"/>
          <ac:spMkLst>
            <pc:docMk/>
            <pc:sldMk cId="3541681415" sldId="877"/>
            <ac:spMk id="8199" creationId="{00000000-0000-0000-0000-000000000000}"/>
          </ac:spMkLst>
        </pc:spChg>
        <pc:spChg chg="mod">
          <ac:chgData name="Velegrakis, I. (Yannis)" userId="4f35c71a-e81a-4f2c-8f83-d7dd3283ce80" providerId="ADAL" clId="{966077C7-D56F-BC4E-8E4B-D388C1F5C3CE}" dt="2020-04-13T10:16:28.177" v="413" actId="1036"/>
          <ac:spMkLst>
            <pc:docMk/>
            <pc:sldMk cId="3541681415" sldId="877"/>
            <ac:spMk id="8200" creationId="{00000000-0000-0000-0000-000000000000}"/>
          </ac:spMkLst>
        </pc:spChg>
        <pc:spChg chg="mod">
          <ac:chgData name="Velegrakis, I. (Yannis)" userId="4f35c71a-e81a-4f2c-8f83-d7dd3283ce80" providerId="ADAL" clId="{966077C7-D56F-BC4E-8E4B-D388C1F5C3CE}" dt="2020-04-13T10:16:28.177" v="413" actId="1036"/>
          <ac:spMkLst>
            <pc:docMk/>
            <pc:sldMk cId="3541681415" sldId="877"/>
            <ac:spMk id="8201" creationId="{00000000-0000-0000-0000-000000000000}"/>
          </ac:spMkLst>
        </pc:spChg>
        <pc:spChg chg="mod">
          <ac:chgData name="Velegrakis, I. (Yannis)" userId="4f35c71a-e81a-4f2c-8f83-d7dd3283ce80" providerId="ADAL" clId="{966077C7-D56F-BC4E-8E4B-D388C1F5C3CE}" dt="2020-04-13T10:16:28.177" v="413" actId="1036"/>
          <ac:spMkLst>
            <pc:docMk/>
            <pc:sldMk cId="3541681415" sldId="877"/>
            <ac:spMk id="8202" creationId="{00000000-0000-0000-0000-000000000000}"/>
          </ac:spMkLst>
        </pc:spChg>
        <pc:spChg chg="mod">
          <ac:chgData name="Velegrakis, I. (Yannis)" userId="4f35c71a-e81a-4f2c-8f83-d7dd3283ce80" providerId="ADAL" clId="{966077C7-D56F-BC4E-8E4B-D388C1F5C3CE}" dt="2020-04-13T10:16:28.177" v="413" actId="1036"/>
          <ac:spMkLst>
            <pc:docMk/>
            <pc:sldMk cId="3541681415" sldId="877"/>
            <ac:spMk id="8203" creationId="{00000000-0000-0000-0000-000000000000}"/>
          </ac:spMkLst>
        </pc:spChg>
        <pc:spChg chg="mod">
          <ac:chgData name="Velegrakis, I. (Yannis)" userId="4f35c71a-e81a-4f2c-8f83-d7dd3283ce80" providerId="ADAL" clId="{966077C7-D56F-BC4E-8E4B-D388C1F5C3CE}" dt="2020-04-13T10:16:28.177" v="413" actId="1036"/>
          <ac:spMkLst>
            <pc:docMk/>
            <pc:sldMk cId="3541681415" sldId="877"/>
            <ac:spMk id="8204" creationId="{00000000-0000-0000-0000-000000000000}"/>
          </ac:spMkLst>
        </pc:spChg>
        <pc:spChg chg="mod">
          <ac:chgData name="Velegrakis, I. (Yannis)" userId="4f35c71a-e81a-4f2c-8f83-d7dd3283ce80" providerId="ADAL" clId="{966077C7-D56F-BC4E-8E4B-D388C1F5C3CE}" dt="2020-04-13T10:16:28.177" v="413" actId="1036"/>
          <ac:spMkLst>
            <pc:docMk/>
            <pc:sldMk cId="3541681415" sldId="877"/>
            <ac:spMk id="8205" creationId="{00000000-0000-0000-0000-000000000000}"/>
          </ac:spMkLst>
        </pc:spChg>
        <pc:spChg chg="mod">
          <ac:chgData name="Velegrakis, I. (Yannis)" userId="4f35c71a-e81a-4f2c-8f83-d7dd3283ce80" providerId="ADAL" clId="{966077C7-D56F-BC4E-8E4B-D388C1F5C3CE}" dt="2020-04-13T10:16:28.177" v="413" actId="1036"/>
          <ac:spMkLst>
            <pc:docMk/>
            <pc:sldMk cId="3541681415" sldId="877"/>
            <ac:spMk id="8208" creationId="{00000000-0000-0000-0000-000000000000}"/>
          </ac:spMkLst>
        </pc:spChg>
        <pc:spChg chg="mod">
          <ac:chgData name="Velegrakis, I. (Yannis)" userId="4f35c71a-e81a-4f2c-8f83-d7dd3283ce80" providerId="ADAL" clId="{966077C7-D56F-BC4E-8E4B-D388C1F5C3CE}" dt="2020-04-13T10:16:28.177" v="413" actId="1036"/>
          <ac:spMkLst>
            <pc:docMk/>
            <pc:sldMk cId="3541681415" sldId="877"/>
            <ac:spMk id="8209" creationId="{00000000-0000-0000-0000-000000000000}"/>
          </ac:spMkLst>
        </pc:spChg>
        <pc:spChg chg="mod">
          <ac:chgData name="Velegrakis, I. (Yannis)" userId="4f35c71a-e81a-4f2c-8f83-d7dd3283ce80" providerId="ADAL" clId="{966077C7-D56F-BC4E-8E4B-D388C1F5C3CE}" dt="2020-04-13T10:16:28.177" v="413" actId="1036"/>
          <ac:spMkLst>
            <pc:docMk/>
            <pc:sldMk cId="3541681415" sldId="877"/>
            <ac:spMk id="8211" creationId="{00000000-0000-0000-0000-000000000000}"/>
          </ac:spMkLst>
        </pc:spChg>
        <pc:spChg chg="mod">
          <ac:chgData name="Velegrakis, I. (Yannis)" userId="4f35c71a-e81a-4f2c-8f83-d7dd3283ce80" providerId="ADAL" clId="{966077C7-D56F-BC4E-8E4B-D388C1F5C3CE}" dt="2020-04-13T10:16:28.177" v="413" actId="1036"/>
          <ac:spMkLst>
            <pc:docMk/>
            <pc:sldMk cId="3541681415" sldId="877"/>
            <ac:spMk id="8213" creationId="{00000000-0000-0000-0000-000000000000}"/>
          </ac:spMkLst>
        </pc:spChg>
        <pc:spChg chg="mod">
          <ac:chgData name="Velegrakis, I. (Yannis)" userId="4f35c71a-e81a-4f2c-8f83-d7dd3283ce80" providerId="ADAL" clId="{966077C7-D56F-BC4E-8E4B-D388C1F5C3CE}" dt="2020-04-13T10:16:28.177" v="413" actId="1036"/>
          <ac:spMkLst>
            <pc:docMk/>
            <pc:sldMk cId="3541681415" sldId="877"/>
            <ac:spMk id="8222" creationId="{00000000-0000-0000-0000-000000000000}"/>
          </ac:spMkLst>
        </pc:spChg>
        <pc:spChg chg="mod">
          <ac:chgData name="Velegrakis, I. (Yannis)" userId="4f35c71a-e81a-4f2c-8f83-d7dd3283ce80" providerId="ADAL" clId="{966077C7-D56F-BC4E-8E4B-D388C1F5C3CE}" dt="2020-04-13T10:16:28.177" v="413" actId="1036"/>
          <ac:spMkLst>
            <pc:docMk/>
            <pc:sldMk cId="3541681415" sldId="877"/>
            <ac:spMk id="8223" creationId="{00000000-0000-0000-0000-000000000000}"/>
          </ac:spMkLst>
        </pc:spChg>
        <pc:spChg chg="mod">
          <ac:chgData name="Velegrakis, I. (Yannis)" userId="4f35c71a-e81a-4f2c-8f83-d7dd3283ce80" providerId="ADAL" clId="{966077C7-D56F-BC4E-8E4B-D388C1F5C3CE}" dt="2020-04-13T10:16:28.177" v="413" actId="1036"/>
          <ac:spMkLst>
            <pc:docMk/>
            <pc:sldMk cId="3541681415" sldId="877"/>
            <ac:spMk id="8224" creationId="{00000000-0000-0000-0000-000000000000}"/>
          </ac:spMkLst>
        </pc:spChg>
        <pc:spChg chg="mod">
          <ac:chgData name="Velegrakis, I. (Yannis)" userId="4f35c71a-e81a-4f2c-8f83-d7dd3283ce80" providerId="ADAL" clId="{966077C7-D56F-BC4E-8E4B-D388C1F5C3CE}" dt="2020-04-13T10:16:28.177" v="413" actId="1036"/>
          <ac:spMkLst>
            <pc:docMk/>
            <pc:sldMk cId="3541681415" sldId="877"/>
            <ac:spMk id="8225" creationId="{00000000-0000-0000-0000-000000000000}"/>
          </ac:spMkLst>
        </pc:spChg>
        <pc:spChg chg="mod">
          <ac:chgData name="Velegrakis, I. (Yannis)" userId="4f35c71a-e81a-4f2c-8f83-d7dd3283ce80" providerId="ADAL" clId="{966077C7-D56F-BC4E-8E4B-D388C1F5C3CE}" dt="2020-04-13T10:16:28.177" v="413" actId="1036"/>
          <ac:spMkLst>
            <pc:docMk/>
            <pc:sldMk cId="3541681415" sldId="877"/>
            <ac:spMk id="8226" creationId="{00000000-0000-0000-0000-000000000000}"/>
          </ac:spMkLst>
        </pc:spChg>
        <pc:spChg chg="mod">
          <ac:chgData name="Velegrakis, I. (Yannis)" userId="4f35c71a-e81a-4f2c-8f83-d7dd3283ce80" providerId="ADAL" clId="{966077C7-D56F-BC4E-8E4B-D388C1F5C3CE}" dt="2020-04-13T10:16:28.177" v="413" actId="1036"/>
          <ac:spMkLst>
            <pc:docMk/>
            <pc:sldMk cId="3541681415" sldId="877"/>
            <ac:spMk id="8227" creationId="{00000000-0000-0000-0000-000000000000}"/>
          </ac:spMkLst>
        </pc:spChg>
        <pc:spChg chg="mod">
          <ac:chgData name="Velegrakis, I. (Yannis)" userId="4f35c71a-e81a-4f2c-8f83-d7dd3283ce80" providerId="ADAL" clId="{966077C7-D56F-BC4E-8E4B-D388C1F5C3CE}" dt="2020-04-13T10:16:28.177" v="413" actId="1036"/>
          <ac:spMkLst>
            <pc:docMk/>
            <pc:sldMk cId="3541681415" sldId="877"/>
            <ac:spMk id="8228" creationId="{00000000-0000-0000-0000-000000000000}"/>
          </ac:spMkLst>
        </pc:spChg>
        <pc:spChg chg="mod">
          <ac:chgData name="Velegrakis, I. (Yannis)" userId="4f35c71a-e81a-4f2c-8f83-d7dd3283ce80" providerId="ADAL" clId="{966077C7-D56F-BC4E-8E4B-D388C1F5C3CE}" dt="2020-04-13T10:16:28.177" v="413" actId="1036"/>
          <ac:spMkLst>
            <pc:docMk/>
            <pc:sldMk cId="3541681415" sldId="877"/>
            <ac:spMk id="8229" creationId="{00000000-0000-0000-0000-000000000000}"/>
          </ac:spMkLst>
        </pc:spChg>
        <pc:spChg chg="mod">
          <ac:chgData name="Velegrakis, I. (Yannis)" userId="4f35c71a-e81a-4f2c-8f83-d7dd3283ce80" providerId="ADAL" clId="{966077C7-D56F-BC4E-8E4B-D388C1F5C3CE}" dt="2020-04-13T10:16:28.177" v="413" actId="1036"/>
          <ac:spMkLst>
            <pc:docMk/>
            <pc:sldMk cId="3541681415" sldId="877"/>
            <ac:spMk id="8230" creationId="{00000000-0000-0000-0000-000000000000}"/>
          </ac:spMkLst>
        </pc:spChg>
        <pc:spChg chg="mod">
          <ac:chgData name="Velegrakis, I. (Yannis)" userId="4f35c71a-e81a-4f2c-8f83-d7dd3283ce80" providerId="ADAL" clId="{966077C7-D56F-BC4E-8E4B-D388C1F5C3CE}" dt="2020-04-13T10:16:28.177" v="413" actId="1036"/>
          <ac:spMkLst>
            <pc:docMk/>
            <pc:sldMk cId="3541681415" sldId="877"/>
            <ac:spMk id="8231" creationId="{00000000-0000-0000-0000-000000000000}"/>
          </ac:spMkLst>
        </pc:spChg>
        <pc:spChg chg="mod">
          <ac:chgData name="Velegrakis, I. (Yannis)" userId="4f35c71a-e81a-4f2c-8f83-d7dd3283ce80" providerId="ADAL" clId="{966077C7-D56F-BC4E-8E4B-D388C1F5C3CE}" dt="2020-04-13T10:16:28.177" v="413" actId="1036"/>
          <ac:spMkLst>
            <pc:docMk/>
            <pc:sldMk cId="3541681415" sldId="877"/>
            <ac:spMk id="8232" creationId="{00000000-0000-0000-0000-000000000000}"/>
          </ac:spMkLst>
        </pc:spChg>
        <pc:spChg chg="mod">
          <ac:chgData name="Velegrakis, I. (Yannis)" userId="4f35c71a-e81a-4f2c-8f83-d7dd3283ce80" providerId="ADAL" clId="{966077C7-D56F-BC4E-8E4B-D388C1F5C3CE}" dt="2020-04-13T10:16:28.177" v="413" actId="1036"/>
          <ac:spMkLst>
            <pc:docMk/>
            <pc:sldMk cId="3541681415" sldId="877"/>
            <ac:spMk id="8233" creationId="{00000000-0000-0000-0000-000000000000}"/>
          </ac:spMkLst>
        </pc:spChg>
        <pc:spChg chg="mod">
          <ac:chgData name="Velegrakis, I. (Yannis)" userId="4f35c71a-e81a-4f2c-8f83-d7dd3283ce80" providerId="ADAL" clId="{966077C7-D56F-BC4E-8E4B-D388C1F5C3CE}" dt="2020-04-13T10:16:28.177" v="413" actId="1036"/>
          <ac:spMkLst>
            <pc:docMk/>
            <pc:sldMk cId="3541681415" sldId="877"/>
            <ac:spMk id="8234" creationId="{00000000-0000-0000-0000-000000000000}"/>
          </ac:spMkLst>
        </pc:spChg>
        <pc:spChg chg="mod">
          <ac:chgData name="Velegrakis, I. (Yannis)" userId="4f35c71a-e81a-4f2c-8f83-d7dd3283ce80" providerId="ADAL" clId="{966077C7-D56F-BC4E-8E4B-D388C1F5C3CE}" dt="2020-04-13T10:16:28.177" v="413" actId="1036"/>
          <ac:spMkLst>
            <pc:docMk/>
            <pc:sldMk cId="3541681415" sldId="877"/>
            <ac:spMk id="8235" creationId="{00000000-0000-0000-0000-000000000000}"/>
          </ac:spMkLst>
        </pc:spChg>
        <pc:grpChg chg="mod">
          <ac:chgData name="Velegrakis, I. (Yannis)" userId="4f35c71a-e81a-4f2c-8f83-d7dd3283ce80" providerId="ADAL" clId="{966077C7-D56F-BC4E-8E4B-D388C1F5C3CE}" dt="2020-04-13T10:16:28.177" v="413" actId="1036"/>
          <ac:grpSpMkLst>
            <pc:docMk/>
            <pc:sldMk cId="3541681415" sldId="877"/>
            <ac:grpSpMk id="8216" creationId="{00000000-0000-0000-0000-000000000000}"/>
          </ac:grpSpMkLst>
        </pc:grpChg>
        <pc:grpChg chg="mod">
          <ac:chgData name="Velegrakis, I. (Yannis)" userId="4f35c71a-e81a-4f2c-8f83-d7dd3283ce80" providerId="ADAL" clId="{966077C7-D56F-BC4E-8E4B-D388C1F5C3CE}" dt="2020-04-13T10:16:28.177" v="413" actId="1036"/>
          <ac:grpSpMkLst>
            <pc:docMk/>
            <pc:sldMk cId="3541681415" sldId="877"/>
            <ac:grpSpMk id="8219" creationId="{00000000-0000-0000-0000-000000000000}"/>
          </ac:grpSpMkLst>
        </pc:grpChg>
        <pc:cxnChg chg="mod">
          <ac:chgData name="Velegrakis, I. (Yannis)" userId="4f35c71a-e81a-4f2c-8f83-d7dd3283ce80" providerId="ADAL" clId="{966077C7-D56F-BC4E-8E4B-D388C1F5C3CE}" dt="2020-04-13T10:16:28.177" v="413" actId="1036"/>
          <ac:cxnSpMkLst>
            <pc:docMk/>
            <pc:sldMk cId="3541681415" sldId="877"/>
            <ac:cxnSpMk id="8206" creationId="{00000000-0000-0000-0000-000000000000}"/>
          </ac:cxnSpMkLst>
        </pc:cxnChg>
        <pc:cxnChg chg="mod">
          <ac:chgData name="Velegrakis, I. (Yannis)" userId="4f35c71a-e81a-4f2c-8f83-d7dd3283ce80" providerId="ADAL" clId="{966077C7-D56F-BC4E-8E4B-D388C1F5C3CE}" dt="2020-04-13T10:16:28.177" v="413" actId="1036"/>
          <ac:cxnSpMkLst>
            <pc:docMk/>
            <pc:sldMk cId="3541681415" sldId="877"/>
            <ac:cxnSpMk id="8207" creationId="{00000000-0000-0000-0000-000000000000}"/>
          </ac:cxnSpMkLst>
        </pc:cxnChg>
        <pc:cxnChg chg="mod">
          <ac:chgData name="Velegrakis, I. (Yannis)" userId="4f35c71a-e81a-4f2c-8f83-d7dd3283ce80" providerId="ADAL" clId="{966077C7-D56F-BC4E-8E4B-D388C1F5C3CE}" dt="2020-04-13T10:16:28.177" v="413" actId="1036"/>
          <ac:cxnSpMkLst>
            <pc:docMk/>
            <pc:sldMk cId="3541681415" sldId="877"/>
            <ac:cxnSpMk id="8210" creationId="{00000000-0000-0000-0000-000000000000}"/>
          </ac:cxnSpMkLst>
        </pc:cxnChg>
        <pc:cxnChg chg="mod">
          <ac:chgData name="Velegrakis, I. (Yannis)" userId="4f35c71a-e81a-4f2c-8f83-d7dd3283ce80" providerId="ADAL" clId="{966077C7-D56F-BC4E-8E4B-D388C1F5C3CE}" dt="2020-04-13T10:16:28.177" v="413" actId="1036"/>
          <ac:cxnSpMkLst>
            <pc:docMk/>
            <pc:sldMk cId="3541681415" sldId="877"/>
            <ac:cxnSpMk id="8212" creationId="{00000000-0000-0000-0000-000000000000}"/>
          </ac:cxnSpMkLst>
        </pc:cxnChg>
        <pc:cxnChg chg="mod">
          <ac:chgData name="Velegrakis, I. (Yannis)" userId="4f35c71a-e81a-4f2c-8f83-d7dd3283ce80" providerId="ADAL" clId="{966077C7-D56F-BC4E-8E4B-D388C1F5C3CE}" dt="2020-04-13T10:16:28.177" v="413" actId="1036"/>
          <ac:cxnSpMkLst>
            <pc:docMk/>
            <pc:sldMk cId="3541681415" sldId="877"/>
            <ac:cxnSpMk id="8214" creationId="{00000000-0000-0000-0000-000000000000}"/>
          </ac:cxnSpMkLst>
        </pc:cxnChg>
        <pc:cxnChg chg="mod">
          <ac:chgData name="Velegrakis, I. (Yannis)" userId="4f35c71a-e81a-4f2c-8f83-d7dd3283ce80" providerId="ADAL" clId="{966077C7-D56F-BC4E-8E4B-D388C1F5C3CE}" dt="2020-04-13T10:16:28.177" v="413" actId="1036"/>
          <ac:cxnSpMkLst>
            <pc:docMk/>
            <pc:sldMk cId="3541681415" sldId="877"/>
            <ac:cxnSpMk id="8215" creationId="{00000000-0000-0000-0000-000000000000}"/>
          </ac:cxnSpMkLst>
        </pc:cxnChg>
        <pc:cxnChg chg="mod">
          <ac:chgData name="Velegrakis, I. (Yannis)" userId="4f35c71a-e81a-4f2c-8f83-d7dd3283ce80" providerId="ADAL" clId="{966077C7-D56F-BC4E-8E4B-D388C1F5C3CE}" dt="2020-04-13T10:16:28.177" v="413" actId="1036"/>
          <ac:cxnSpMkLst>
            <pc:docMk/>
            <pc:sldMk cId="3541681415" sldId="877"/>
            <ac:cxnSpMk id="8217" creationId="{00000000-0000-0000-0000-000000000000}"/>
          </ac:cxnSpMkLst>
        </pc:cxnChg>
        <pc:cxnChg chg="mod">
          <ac:chgData name="Velegrakis, I. (Yannis)" userId="4f35c71a-e81a-4f2c-8f83-d7dd3283ce80" providerId="ADAL" clId="{966077C7-D56F-BC4E-8E4B-D388C1F5C3CE}" dt="2020-04-13T10:16:28.177" v="413" actId="1036"/>
          <ac:cxnSpMkLst>
            <pc:docMk/>
            <pc:sldMk cId="3541681415" sldId="877"/>
            <ac:cxnSpMk id="8218" creationId="{00000000-0000-0000-0000-000000000000}"/>
          </ac:cxnSpMkLst>
        </pc:cxnChg>
        <pc:cxnChg chg="mod">
          <ac:chgData name="Velegrakis, I. (Yannis)" userId="4f35c71a-e81a-4f2c-8f83-d7dd3283ce80" providerId="ADAL" clId="{966077C7-D56F-BC4E-8E4B-D388C1F5C3CE}" dt="2020-04-13T10:16:28.177" v="413" actId="1036"/>
          <ac:cxnSpMkLst>
            <pc:docMk/>
            <pc:sldMk cId="3541681415" sldId="877"/>
            <ac:cxnSpMk id="8220" creationId="{00000000-0000-0000-0000-000000000000}"/>
          </ac:cxnSpMkLst>
        </pc:cxnChg>
        <pc:cxnChg chg="mod">
          <ac:chgData name="Velegrakis, I. (Yannis)" userId="4f35c71a-e81a-4f2c-8f83-d7dd3283ce80" providerId="ADAL" clId="{966077C7-D56F-BC4E-8E4B-D388C1F5C3CE}" dt="2020-04-13T10:16:28.177" v="413" actId="1036"/>
          <ac:cxnSpMkLst>
            <pc:docMk/>
            <pc:sldMk cId="3541681415" sldId="877"/>
            <ac:cxnSpMk id="8221" creationId="{00000000-0000-0000-0000-000000000000}"/>
          </ac:cxnSpMkLst>
        </pc:cxnChg>
      </pc:sldChg>
      <pc:sldChg chg="modSp add modTransition">
        <pc:chgData name="Velegrakis, I. (Yannis)" userId="4f35c71a-e81a-4f2c-8f83-d7dd3283ce80" providerId="ADAL" clId="{966077C7-D56F-BC4E-8E4B-D388C1F5C3CE}" dt="2020-04-13T10:16:17.047" v="396" actId="1036"/>
        <pc:sldMkLst>
          <pc:docMk/>
          <pc:sldMk cId="2385087487" sldId="878"/>
        </pc:sldMkLst>
        <pc:spChg chg="mod">
          <ac:chgData name="Velegrakis, I. (Yannis)" userId="4f35c71a-e81a-4f2c-8f83-d7dd3283ce80" providerId="ADAL" clId="{966077C7-D56F-BC4E-8E4B-D388C1F5C3CE}" dt="2020-04-13T10:16:17.047" v="396" actId="1036"/>
          <ac:spMkLst>
            <pc:docMk/>
            <pc:sldMk cId="2385087487" sldId="878"/>
            <ac:spMk id="7170" creationId="{00000000-0000-0000-0000-000000000000}"/>
          </ac:spMkLst>
        </pc:spChg>
        <pc:spChg chg="mod">
          <ac:chgData name="Velegrakis, I. (Yannis)" userId="4f35c71a-e81a-4f2c-8f83-d7dd3283ce80" providerId="ADAL" clId="{966077C7-D56F-BC4E-8E4B-D388C1F5C3CE}" dt="2020-04-13T10:16:17.047" v="396" actId="1036"/>
          <ac:spMkLst>
            <pc:docMk/>
            <pc:sldMk cId="2385087487" sldId="878"/>
            <ac:spMk id="7172" creationId="{00000000-0000-0000-0000-000000000000}"/>
          </ac:spMkLst>
        </pc:spChg>
        <pc:spChg chg="mod">
          <ac:chgData name="Velegrakis, I. (Yannis)" userId="4f35c71a-e81a-4f2c-8f83-d7dd3283ce80" providerId="ADAL" clId="{966077C7-D56F-BC4E-8E4B-D388C1F5C3CE}" dt="2020-04-13T10:16:17.047" v="396" actId="1036"/>
          <ac:spMkLst>
            <pc:docMk/>
            <pc:sldMk cId="2385087487" sldId="878"/>
            <ac:spMk id="7173" creationId="{00000000-0000-0000-0000-000000000000}"/>
          </ac:spMkLst>
        </pc:spChg>
        <pc:spChg chg="mod">
          <ac:chgData name="Velegrakis, I. (Yannis)" userId="4f35c71a-e81a-4f2c-8f83-d7dd3283ce80" providerId="ADAL" clId="{966077C7-D56F-BC4E-8E4B-D388C1F5C3CE}" dt="2020-04-13T10:16:17.047" v="396" actId="1036"/>
          <ac:spMkLst>
            <pc:docMk/>
            <pc:sldMk cId="2385087487" sldId="878"/>
            <ac:spMk id="7174" creationId="{00000000-0000-0000-0000-000000000000}"/>
          </ac:spMkLst>
        </pc:spChg>
        <pc:spChg chg="mod">
          <ac:chgData name="Velegrakis, I. (Yannis)" userId="4f35c71a-e81a-4f2c-8f83-d7dd3283ce80" providerId="ADAL" clId="{966077C7-D56F-BC4E-8E4B-D388C1F5C3CE}" dt="2020-04-13T10:16:17.047" v="396" actId="1036"/>
          <ac:spMkLst>
            <pc:docMk/>
            <pc:sldMk cId="2385087487" sldId="878"/>
            <ac:spMk id="7175" creationId="{00000000-0000-0000-0000-000000000000}"/>
          </ac:spMkLst>
        </pc:spChg>
        <pc:spChg chg="mod">
          <ac:chgData name="Velegrakis, I. (Yannis)" userId="4f35c71a-e81a-4f2c-8f83-d7dd3283ce80" providerId="ADAL" clId="{966077C7-D56F-BC4E-8E4B-D388C1F5C3CE}" dt="2020-04-13T10:16:17.047" v="396" actId="1036"/>
          <ac:spMkLst>
            <pc:docMk/>
            <pc:sldMk cId="2385087487" sldId="878"/>
            <ac:spMk id="7176" creationId="{00000000-0000-0000-0000-000000000000}"/>
          </ac:spMkLst>
        </pc:spChg>
        <pc:spChg chg="mod">
          <ac:chgData name="Velegrakis, I. (Yannis)" userId="4f35c71a-e81a-4f2c-8f83-d7dd3283ce80" providerId="ADAL" clId="{966077C7-D56F-BC4E-8E4B-D388C1F5C3CE}" dt="2020-04-13T10:16:17.047" v="396" actId="1036"/>
          <ac:spMkLst>
            <pc:docMk/>
            <pc:sldMk cId="2385087487" sldId="878"/>
            <ac:spMk id="7177" creationId="{00000000-0000-0000-0000-000000000000}"/>
          </ac:spMkLst>
        </pc:spChg>
        <pc:spChg chg="mod">
          <ac:chgData name="Velegrakis, I. (Yannis)" userId="4f35c71a-e81a-4f2c-8f83-d7dd3283ce80" providerId="ADAL" clId="{966077C7-D56F-BC4E-8E4B-D388C1F5C3CE}" dt="2020-04-13T10:16:17.047" v="396" actId="1036"/>
          <ac:spMkLst>
            <pc:docMk/>
            <pc:sldMk cId="2385087487" sldId="878"/>
            <ac:spMk id="7178" creationId="{00000000-0000-0000-0000-000000000000}"/>
          </ac:spMkLst>
        </pc:spChg>
        <pc:spChg chg="mod">
          <ac:chgData name="Velegrakis, I. (Yannis)" userId="4f35c71a-e81a-4f2c-8f83-d7dd3283ce80" providerId="ADAL" clId="{966077C7-D56F-BC4E-8E4B-D388C1F5C3CE}" dt="2020-04-13T10:16:17.047" v="396" actId="1036"/>
          <ac:spMkLst>
            <pc:docMk/>
            <pc:sldMk cId="2385087487" sldId="878"/>
            <ac:spMk id="7181" creationId="{00000000-0000-0000-0000-000000000000}"/>
          </ac:spMkLst>
        </pc:spChg>
        <pc:spChg chg="mod">
          <ac:chgData name="Velegrakis, I. (Yannis)" userId="4f35c71a-e81a-4f2c-8f83-d7dd3283ce80" providerId="ADAL" clId="{966077C7-D56F-BC4E-8E4B-D388C1F5C3CE}" dt="2020-04-13T10:16:17.047" v="396" actId="1036"/>
          <ac:spMkLst>
            <pc:docMk/>
            <pc:sldMk cId="2385087487" sldId="878"/>
            <ac:spMk id="7182" creationId="{00000000-0000-0000-0000-000000000000}"/>
          </ac:spMkLst>
        </pc:spChg>
        <pc:spChg chg="mod">
          <ac:chgData name="Velegrakis, I. (Yannis)" userId="4f35c71a-e81a-4f2c-8f83-d7dd3283ce80" providerId="ADAL" clId="{966077C7-D56F-BC4E-8E4B-D388C1F5C3CE}" dt="2020-04-13T10:16:17.047" v="396" actId="1036"/>
          <ac:spMkLst>
            <pc:docMk/>
            <pc:sldMk cId="2385087487" sldId="878"/>
            <ac:spMk id="7184" creationId="{00000000-0000-0000-0000-000000000000}"/>
          </ac:spMkLst>
        </pc:spChg>
        <pc:spChg chg="mod">
          <ac:chgData name="Velegrakis, I. (Yannis)" userId="4f35c71a-e81a-4f2c-8f83-d7dd3283ce80" providerId="ADAL" clId="{966077C7-D56F-BC4E-8E4B-D388C1F5C3CE}" dt="2020-04-13T10:16:17.047" v="396" actId="1036"/>
          <ac:spMkLst>
            <pc:docMk/>
            <pc:sldMk cId="2385087487" sldId="878"/>
            <ac:spMk id="7186" creationId="{00000000-0000-0000-0000-000000000000}"/>
          </ac:spMkLst>
        </pc:spChg>
        <pc:spChg chg="mod">
          <ac:chgData name="Velegrakis, I. (Yannis)" userId="4f35c71a-e81a-4f2c-8f83-d7dd3283ce80" providerId="ADAL" clId="{966077C7-D56F-BC4E-8E4B-D388C1F5C3CE}" dt="2020-04-13T10:16:17.047" v="396" actId="1036"/>
          <ac:spMkLst>
            <pc:docMk/>
            <pc:sldMk cId="2385087487" sldId="878"/>
            <ac:spMk id="7195" creationId="{00000000-0000-0000-0000-000000000000}"/>
          </ac:spMkLst>
        </pc:spChg>
        <pc:spChg chg="mod">
          <ac:chgData name="Velegrakis, I. (Yannis)" userId="4f35c71a-e81a-4f2c-8f83-d7dd3283ce80" providerId="ADAL" clId="{966077C7-D56F-BC4E-8E4B-D388C1F5C3CE}" dt="2020-04-13T10:16:17.047" v="396" actId="1036"/>
          <ac:spMkLst>
            <pc:docMk/>
            <pc:sldMk cId="2385087487" sldId="878"/>
            <ac:spMk id="7196" creationId="{00000000-0000-0000-0000-000000000000}"/>
          </ac:spMkLst>
        </pc:spChg>
        <pc:spChg chg="mod">
          <ac:chgData name="Velegrakis, I. (Yannis)" userId="4f35c71a-e81a-4f2c-8f83-d7dd3283ce80" providerId="ADAL" clId="{966077C7-D56F-BC4E-8E4B-D388C1F5C3CE}" dt="2020-04-13T10:16:17.047" v="396" actId="1036"/>
          <ac:spMkLst>
            <pc:docMk/>
            <pc:sldMk cId="2385087487" sldId="878"/>
            <ac:spMk id="7197" creationId="{00000000-0000-0000-0000-000000000000}"/>
          </ac:spMkLst>
        </pc:spChg>
        <pc:spChg chg="mod">
          <ac:chgData name="Velegrakis, I. (Yannis)" userId="4f35c71a-e81a-4f2c-8f83-d7dd3283ce80" providerId="ADAL" clId="{966077C7-D56F-BC4E-8E4B-D388C1F5C3CE}" dt="2020-04-13T10:16:17.047" v="396" actId="1036"/>
          <ac:spMkLst>
            <pc:docMk/>
            <pc:sldMk cId="2385087487" sldId="878"/>
            <ac:spMk id="7198" creationId="{00000000-0000-0000-0000-000000000000}"/>
          </ac:spMkLst>
        </pc:spChg>
        <pc:spChg chg="mod">
          <ac:chgData name="Velegrakis, I. (Yannis)" userId="4f35c71a-e81a-4f2c-8f83-d7dd3283ce80" providerId="ADAL" clId="{966077C7-D56F-BC4E-8E4B-D388C1F5C3CE}" dt="2020-04-13T10:16:17.047" v="396" actId="1036"/>
          <ac:spMkLst>
            <pc:docMk/>
            <pc:sldMk cId="2385087487" sldId="878"/>
            <ac:spMk id="7199" creationId="{00000000-0000-0000-0000-000000000000}"/>
          </ac:spMkLst>
        </pc:spChg>
        <pc:spChg chg="mod">
          <ac:chgData name="Velegrakis, I. (Yannis)" userId="4f35c71a-e81a-4f2c-8f83-d7dd3283ce80" providerId="ADAL" clId="{966077C7-D56F-BC4E-8E4B-D388C1F5C3CE}" dt="2020-04-13T10:16:17.047" v="396" actId="1036"/>
          <ac:spMkLst>
            <pc:docMk/>
            <pc:sldMk cId="2385087487" sldId="878"/>
            <ac:spMk id="7200" creationId="{00000000-0000-0000-0000-000000000000}"/>
          </ac:spMkLst>
        </pc:spChg>
        <pc:spChg chg="mod">
          <ac:chgData name="Velegrakis, I. (Yannis)" userId="4f35c71a-e81a-4f2c-8f83-d7dd3283ce80" providerId="ADAL" clId="{966077C7-D56F-BC4E-8E4B-D388C1F5C3CE}" dt="2020-04-13T10:16:17.047" v="396" actId="1036"/>
          <ac:spMkLst>
            <pc:docMk/>
            <pc:sldMk cId="2385087487" sldId="878"/>
            <ac:spMk id="7201" creationId="{00000000-0000-0000-0000-000000000000}"/>
          </ac:spMkLst>
        </pc:spChg>
        <pc:spChg chg="mod">
          <ac:chgData name="Velegrakis, I. (Yannis)" userId="4f35c71a-e81a-4f2c-8f83-d7dd3283ce80" providerId="ADAL" clId="{966077C7-D56F-BC4E-8E4B-D388C1F5C3CE}" dt="2020-04-13T10:16:17.047" v="396" actId="1036"/>
          <ac:spMkLst>
            <pc:docMk/>
            <pc:sldMk cId="2385087487" sldId="878"/>
            <ac:spMk id="7202" creationId="{00000000-0000-0000-0000-000000000000}"/>
          </ac:spMkLst>
        </pc:spChg>
        <pc:spChg chg="mod">
          <ac:chgData name="Velegrakis, I. (Yannis)" userId="4f35c71a-e81a-4f2c-8f83-d7dd3283ce80" providerId="ADAL" clId="{966077C7-D56F-BC4E-8E4B-D388C1F5C3CE}" dt="2020-04-13T10:16:17.047" v="396" actId="1036"/>
          <ac:spMkLst>
            <pc:docMk/>
            <pc:sldMk cId="2385087487" sldId="878"/>
            <ac:spMk id="7203" creationId="{00000000-0000-0000-0000-000000000000}"/>
          </ac:spMkLst>
        </pc:spChg>
        <pc:spChg chg="mod">
          <ac:chgData name="Velegrakis, I. (Yannis)" userId="4f35c71a-e81a-4f2c-8f83-d7dd3283ce80" providerId="ADAL" clId="{966077C7-D56F-BC4E-8E4B-D388C1F5C3CE}" dt="2020-04-13T10:16:17.047" v="396" actId="1036"/>
          <ac:spMkLst>
            <pc:docMk/>
            <pc:sldMk cId="2385087487" sldId="878"/>
            <ac:spMk id="7204" creationId="{00000000-0000-0000-0000-000000000000}"/>
          </ac:spMkLst>
        </pc:spChg>
        <pc:spChg chg="mod">
          <ac:chgData name="Velegrakis, I. (Yannis)" userId="4f35c71a-e81a-4f2c-8f83-d7dd3283ce80" providerId="ADAL" clId="{966077C7-D56F-BC4E-8E4B-D388C1F5C3CE}" dt="2020-04-13T10:16:17.047" v="396" actId="1036"/>
          <ac:spMkLst>
            <pc:docMk/>
            <pc:sldMk cId="2385087487" sldId="878"/>
            <ac:spMk id="7205" creationId="{00000000-0000-0000-0000-000000000000}"/>
          </ac:spMkLst>
        </pc:spChg>
        <pc:spChg chg="mod">
          <ac:chgData name="Velegrakis, I. (Yannis)" userId="4f35c71a-e81a-4f2c-8f83-d7dd3283ce80" providerId="ADAL" clId="{966077C7-D56F-BC4E-8E4B-D388C1F5C3CE}" dt="2020-04-13T10:16:17.047" v="396" actId="1036"/>
          <ac:spMkLst>
            <pc:docMk/>
            <pc:sldMk cId="2385087487" sldId="878"/>
            <ac:spMk id="7206" creationId="{00000000-0000-0000-0000-000000000000}"/>
          </ac:spMkLst>
        </pc:spChg>
        <pc:spChg chg="mod">
          <ac:chgData name="Velegrakis, I. (Yannis)" userId="4f35c71a-e81a-4f2c-8f83-d7dd3283ce80" providerId="ADAL" clId="{966077C7-D56F-BC4E-8E4B-D388C1F5C3CE}" dt="2020-04-13T10:16:17.047" v="396" actId="1036"/>
          <ac:spMkLst>
            <pc:docMk/>
            <pc:sldMk cId="2385087487" sldId="878"/>
            <ac:spMk id="7207" creationId="{00000000-0000-0000-0000-000000000000}"/>
          </ac:spMkLst>
        </pc:spChg>
        <pc:grpChg chg="mod">
          <ac:chgData name="Velegrakis, I. (Yannis)" userId="4f35c71a-e81a-4f2c-8f83-d7dd3283ce80" providerId="ADAL" clId="{966077C7-D56F-BC4E-8E4B-D388C1F5C3CE}" dt="2020-04-13T10:16:17.047" v="396" actId="1036"/>
          <ac:grpSpMkLst>
            <pc:docMk/>
            <pc:sldMk cId="2385087487" sldId="878"/>
            <ac:grpSpMk id="7189" creationId="{00000000-0000-0000-0000-000000000000}"/>
          </ac:grpSpMkLst>
        </pc:grpChg>
        <pc:grpChg chg="mod">
          <ac:chgData name="Velegrakis, I. (Yannis)" userId="4f35c71a-e81a-4f2c-8f83-d7dd3283ce80" providerId="ADAL" clId="{966077C7-D56F-BC4E-8E4B-D388C1F5C3CE}" dt="2020-04-13T10:16:17.047" v="396" actId="1036"/>
          <ac:grpSpMkLst>
            <pc:docMk/>
            <pc:sldMk cId="2385087487" sldId="878"/>
            <ac:grpSpMk id="7192" creationId="{00000000-0000-0000-0000-000000000000}"/>
          </ac:grpSpMkLst>
        </pc:grpChg>
        <pc:cxnChg chg="mod">
          <ac:chgData name="Velegrakis, I. (Yannis)" userId="4f35c71a-e81a-4f2c-8f83-d7dd3283ce80" providerId="ADAL" clId="{966077C7-D56F-BC4E-8E4B-D388C1F5C3CE}" dt="2020-04-13T10:16:17.047" v="396" actId="1036"/>
          <ac:cxnSpMkLst>
            <pc:docMk/>
            <pc:sldMk cId="2385087487" sldId="878"/>
            <ac:cxnSpMk id="7179" creationId="{00000000-0000-0000-0000-000000000000}"/>
          </ac:cxnSpMkLst>
        </pc:cxnChg>
        <pc:cxnChg chg="mod">
          <ac:chgData name="Velegrakis, I. (Yannis)" userId="4f35c71a-e81a-4f2c-8f83-d7dd3283ce80" providerId="ADAL" clId="{966077C7-D56F-BC4E-8E4B-D388C1F5C3CE}" dt="2020-04-13T10:16:17.047" v="396" actId="1036"/>
          <ac:cxnSpMkLst>
            <pc:docMk/>
            <pc:sldMk cId="2385087487" sldId="878"/>
            <ac:cxnSpMk id="7180" creationId="{00000000-0000-0000-0000-000000000000}"/>
          </ac:cxnSpMkLst>
        </pc:cxnChg>
        <pc:cxnChg chg="mod">
          <ac:chgData name="Velegrakis, I. (Yannis)" userId="4f35c71a-e81a-4f2c-8f83-d7dd3283ce80" providerId="ADAL" clId="{966077C7-D56F-BC4E-8E4B-D388C1F5C3CE}" dt="2020-04-13T10:16:17.047" v="396" actId="1036"/>
          <ac:cxnSpMkLst>
            <pc:docMk/>
            <pc:sldMk cId="2385087487" sldId="878"/>
            <ac:cxnSpMk id="7183" creationId="{00000000-0000-0000-0000-000000000000}"/>
          </ac:cxnSpMkLst>
        </pc:cxnChg>
        <pc:cxnChg chg="mod">
          <ac:chgData name="Velegrakis, I. (Yannis)" userId="4f35c71a-e81a-4f2c-8f83-d7dd3283ce80" providerId="ADAL" clId="{966077C7-D56F-BC4E-8E4B-D388C1F5C3CE}" dt="2020-04-13T10:16:17.047" v="396" actId="1036"/>
          <ac:cxnSpMkLst>
            <pc:docMk/>
            <pc:sldMk cId="2385087487" sldId="878"/>
            <ac:cxnSpMk id="7185" creationId="{00000000-0000-0000-0000-000000000000}"/>
          </ac:cxnSpMkLst>
        </pc:cxnChg>
        <pc:cxnChg chg="mod">
          <ac:chgData name="Velegrakis, I. (Yannis)" userId="4f35c71a-e81a-4f2c-8f83-d7dd3283ce80" providerId="ADAL" clId="{966077C7-D56F-BC4E-8E4B-D388C1F5C3CE}" dt="2020-04-13T10:16:17.047" v="396" actId="1036"/>
          <ac:cxnSpMkLst>
            <pc:docMk/>
            <pc:sldMk cId="2385087487" sldId="878"/>
            <ac:cxnSpMk id="7187" creationId="{00000000-0000-0000-0000-000000000000}"/>
          </ac:cxnSpMkLst>
        </pc:cxnChg>
        <pc:cxnChg chg="mod">
          <ac:chgData name="Velegrakis, I. (Yannis)" userId="4f35c71a-e81a-4f2c-8f83-d7dd3283ce80" providerId="ADAL" clId="{966077C7-D56F-BC4E-8E4B-D388C1F5C3CE}" dt="2020-04-13T10:16:17.047" v="396" actId="1036"/>
          <ac:cxnSpMkLst>
            <pc:docMk/>
            <pc:sldMk cId="2385087487" sldId="878"/>
            <ac:cxnSpMk id="7188" creationId="{00000000-0000-0000-0000-000000000000}"/>
          </ac:cxnSpMkLst>
        </pc:cxnChg>
        <pc:cxnChg chg="mod">
          <ac:chgData name="Velegrakis, I. (Yannis)" userId="4f35c71a-e81a-4f2c-8f83-d7dd3283ce80" providerId="ADAL" clId="{966077C7-D56F-BC4E-8E4B-D388C1F5C3CE}" dt="2020-04-13T10:16:17.047" v="396" actId="1036"/>
          <ac:cxnSpMkLst>
            <pc:docMk/>
            <pc:sldMk cId="2385087487" sldId="878"/>
            <ac:cxnSpMk id="7190" creationId="{00000000-0000-0000-0000-000000000000}"/>
          </ac:cxnSpMkLst>
        </pc:cxnChg>
        <pc:cxnChg chg="mod">
          <ac:chgData name="Velegrakis, I. (Yannis)" userId="4f35c71a-e81a-4f2c-8f83-d7dd3283ce80" providerId="ADAL" clId="{966077C7-D56F-BC4E-8E4B-D388C1F5C3CE}" dt="2020-04-13T10:16:17.047" v="396" actId="1036"/>
          <ac:cxnSpMkLst>
            <pc:docMk/>
            <pc:sldMk cId="2385087487" sldId="878"/>
            <ac:cxnSpMk id="7191" creationId="{00000000-0000-0000-0000-000000000000}"/>
          </ac:cxnSpMkLst>
        </pc:cxnChg>
        <pc:cxnChg chg="mod">
          <ac:chgData name="Velegrakis, I. (Yannis)" userId="4f35c71a-e81a-4f2c-8f83-d7dd3283ce80" providerId="ADAL" clId="{966077C7-D56F-BC4E-8E4B-D388C1F5C3CE}" dt="2020-04-13T10:16:17.047" v="396" actId="1036"/>
          <ac:cxnSpMkLst>
            <pc:docMk/>
            <pc:sldMk cId="2385087487" sldId="878"/>
            <ac:cxnSpMk id="7193" creationId="{00000000-0000-0000-0000-000000000000}"/>
          </ac:cxnSpMkLst>
        </pc:cxnChg>
        <pc:cxnChg chg="mod">
          <ac:chgData name="Velegrakis, I. (Yannis)" userId="4f35c71a-e81a-4f2c-8f83-d7dd3283ce80" providerId="ADAL" clId="{966077C7-D56F-BC4E-8E4B-D388C1F5C3CE}" dt="2020-04-13T10:16:17.047" v="396" actId="1036"/>
          <ac:cxnSpMkLst>
            <pc:docMk/>
            <pc:sldMk cId="2385087487" sldId="878"/>
            <ac:cxnSpMk id="7194" creationId="{00000000-0000-0000-0000-000000000000}"/>
          </ac:cxnSpMkLst>
        </pc:cxnChg>
      </pc:sldChg>
      <pc:sldChg chg="modSp add modTransition">
        <pc:chgData name="Velegrakis, I. (Yannis)" userId="4f35c71a-e81a-4f2c-8f83-d7dd3283ce80" providerId="ADAL" clId="{966077C7-D56F-BC4E-8E4B-D388C1F5C3CE}" dt="2020-04-13T10:16:58.574" v="445" actId="1036"/>
        <pc:sldMkLst>
          <pc:docMk/>
          <pc:sldMk cId="1641933575" sldId="879"/>
        </pc:sldMkLst>
        <pc:spChg chg="mod">
          <ac:chgData name="Velegrakis, I. (Yannis)" userId="4f35c71a-e81a-4f2c-8f83-d7dd3283ce80" providerId="ADAL" clId="{966077C7-D56F-BC4E-8E4B-D388C1F5C3CE}" dt="2020-04-13T10:16:58.574" v="445" actId="1036"/>
          <ac:spMkLst>
            <pc:docMk/>
            <pc:sldMk cId="1641933575" sldId="879"/>
            <ac:spMk id="9218" creationId="{00000000-0000-0000-0000-000000000000}"/>
          </ac:spMkLst>
        </pc:spChg>
        <pc:spChg chg="mod">
          <ac:chgData name="Velegrakis, I. (Yannis)" userId="4f35c71a-e81a-4f2c-8f83-d7dd3283ce80" providerId="ADAL" clId="{966077C7-D56F-BC4E-8E4B-D388C1F5C3CE}" dt="2020-04-13T10:16:58.574" v="445" actId="1036"/>
          <ac:spMkLst>
            <pc:docMk/>
            <pc:sldMk cId="1641933575" sldId="879"/>
            <ac:spMk id="9219" creationId="{00000000-0000-0000-0000-000000000000}"/>
          </ac:spMkLst>
        </pc:spChg>
        <pc:spChg chg="mod">
          <ac:chgData name="Velegrakis, I. (Yannis)" userId="4f35c71a-e81a-4f2c-8f83-d7dd3283ce80" providerId="ADAL" clId="{966077C7-D56F-BC4E-8E4B-D388C1F5C3CE}" dt="2020-04-13T10:16:43.899" v="426" actId="1035"/>
          <ac:spMkLst>
            <pc:docMk/>
            <pc:sldMk cId="1641933575" sldId="879"/>
            <ac:spMk id="9220" creationId="{00000000-0000-0000-0000-000000000000}"/>
          </ac:spMkLst>
        </pc:spChg>
        <pc:spChg chg="mod">
          <ac:chgData name="Velegrakis, I. (Yannis)" userId="4f35c71a-e81a-4f2c-8f83-d7dd3283ce80" providerId="ADAL" clId="{966077C7-D56F-BC4E-8E4B-D388C1F5C3CE}" dt="2020-04-13T10:16:58.574" v="445" actId="1036"/>
          <ac:spMkLst>
            <pc:docMk/>
            <pc:sldMk cId="1641933575" sldId="879"/>
            <ac:spMk id="9221" creationId="{00000000-0000-0000-0000-000000000000}"/>
          </ac:spMkLst>
        </pc:spChg>
        <pc:spChg chg="mod">
          <ac:chgData name="Velegrakis, I. (Yannis)" userId="4f35c71a-e81a-4f2c-8f83-d7dd3283ce80" providerId="ADAL" clId="{966077C7-D56F-BC4E-8E4B-D388C1F5C3CE}" dt="2020-04-13T10:16:58.574" v="445" actId="1036"/>
          <ac:spMkLst>
            <pc:docMk/>
            <pc:sldMk cId="1641933575" sldId="879"/>
            <ac:spMk id="9222" creationId="{00000000-0000-0000-0000-000000000000}"/>
          </ac:spMkLst>
        </pc:spChg>
        <pc:spChg chg="mod">
          <ac:chgData name="Velegrakis, I. (Yannis)" userId="4f35c71a-e81a-4f2c-8f83-d7dd3283ce80" providerId="ADAL" clId="{966077C7-D56F-BC4E-8E4B-D388C1F5C3CE}" dt="2020-04-13T10:16:58.574" v="445" actId="1036"/>
          <ac:spMkLst>
            <pc:docMk/>
            <pc:sldMk cId="1641933575" sldId="879"/>
            <ac:spMk id="9223" creationId="{00000000-0000-0000-0000-000000000000}"/>
          </ac:spMkLst>
        </pc:spChg>
        <pc:spChg chg="mod">
          <ac:chgData name="Velegrakis, I. (Yannis)" userId="4f35c71a-e81a-4f2c-8f83-d7dd3283ce80" providerId="ADAL" clId="{966077C7-D56F-BC4E-8E4B-D388C1F5C3CE}" dt="2020-04-13T10:16:58.574" v="445" actId="1036"/>
          <ac:spMkLst>
            <pc:docMk/>
            <pc:sldMk cId="1641933575" sldId="879"/>
            <ac:spMk id="9224" creationId="{00000000-0000-0000-0000-000000000000}"/>
          </ac:spMkLst>
        </pc:spChg>
        <pc:spChg chg="mod">
          <ac:chgData name="Velegrakis, I. (Yannis)" userId="4f35c71a-e81a-4f2c-8f83-d7dd3283ce80" providerId="ADAL" clId="{966077C7-D56F-BC4E-8E4B-D388C1F5C3CE}" dt="2020-04-13T10:16:58.574" v="445" actId="1036"/>
          <ac:spMkLst>
            <pc:docMk/>
            <pc:sldMk cId="1641933575" sldId="879"/>
            <ac:spMk id="9225" creationId="{00000000-0000-0000-0000-000000000000}"/>
          </ac:spMkLst>
        </pc:spChg>
        <pc:spChg chg="mod">
          <ac:chgData name="Velegrakis, I. (Yannis)" userId="4f35c71a-e81a-4f2c-8f83-d7dd3283ce80" providerId="ADAL" clId="{966077C7-D56F-BC4E-8E4B-D388C1F5C3CE}" dt="2020-04-13T10:16:58.574" v="445" actId="1036"/>
          <ac:spMkLst>
            <pc:docMk/>
            <pc:sldMk cId="1641933575" sldId="879"/>
            <ac:spMk id="9226" creationId="{00000000-0000-0000-0000-000000000000}"/>
          </ac:spMkLst>
        </pc:spChg>
        <pc:spChg chg="mod">
          <ac:chgData name="Velegrakis, I. (Yannis)" userId="4f35c71a-e81a-4f2c-8f83-d7dd3283ce80" providerId="ADAL" clId="{966077C7-D56F-BC4E-8E4B-D388C1F5C3CE}" dt="2020-04-13T10:16:58.574" v="445" actId="1036"/>
          <ac:spMkLst>
            <pc:docMk/>
            <pc:sldMk cId="1641933575" sldId="879"/>
            <ac:spMk id="9227" creationId="{00000000-0000-0000-0000-000000000000}"/>
          </ac:spMkLst>
        </pc:spChg>
        <pc:spChg chg="mod">
          <ac:chgData name="Velegrakis, I. (Yannis)" userId="4f35c71a-e81a-4f2c-8f83-d7dd3283ce80" providerId="ADAL" clId="{966077C7-D56F-BC4E-8E4B-D388C1F5C3CE}" dt="2020-04-13T10:16:58.574" v="445" actId="1036"/>
          <ac:spMkLst>
            <pc:docMk/>
            <pc:sldMk cId="1641933575" sldId="879"/>
            <ac:spMk id="9230" creationId="{00000000-0000-0000-0000-000000000000}"/>
          </ac:spMkLst>
        </pc:spChg>
        <pc:spChg chg="mod">
          <ac:chgData name="Velegrakis, I. (Yannis)" userId="4f35c71a-e81a-4f2c-8f83-d7dd3283ce80" providerId="ADAL" clId="{966077C7-D56F-BC4E-8E4B-D388C1F5C3CE}" dt="2020-04-13T10:16:58.574" v="445" actId="1036"/>
          <ac:spMkLst>
            <pc:docMk/>
            <pc:sldMk cId="1641933575" sldId="879"/>
            <ac:spMk id="9231" creationId="{00000000-0000-0000-0000-000000000000}"/>
          </ac:spMkLst>
        </pc:spChg>
        <pc:spChg chg="mod">
          <ac:chgData name="Velegrakis, I. (Yannis)" userId="4f35c71a-e81a-4f2c-8f83-d7dd3283ce80" providerId="ADAL" clId="{966077C7-D56F-BC4E-8E4B-D388C1F5C3CE}" dt="2020-04-13T10:16:58.574" v="445" actId="1036"/>
          <ac:spMkLst>
            <pc:docMk/>
            <pc:sldMk cId="1641933575" sldId="879"/>
            <ac:spMk id="9233" creationId="{00000000-0000-0000-0000-000000000000}"/>
          </ac:spMkLst>
        </pc:spChg>
        <pc:spChg chg="mod">
          <ac:chgData name="Velegrakis, I. (Yannis)" userId="4f35c71a-e81a-4f2c-8f83-d7dd3283ce80" providerId="ADAL" clId="{966077C7-D56F-BC4E-8E4B-D388C1F5C3CE}" dt="2020-04-13T10:16:58.574" v="445" actId="1036"/>
          <ac:spMkLst>
            <pc:docMk/>
            <pc:sldMk cId="1641933575" sldId="879"/>
            <ac:spMk id="9235" creationId="{00000000-0000-0000-0000-000000000000}"/>
          </ac:spMkLst>
        </pc:spChg>
        <pc:spChg chg="mod">
          <ac:chgData name="Velegrakis, I. (Yannis)" userId="4f35c71a-e81a-4f2c-8f83-d7dd3283ce80" providerId="ADAL" clId="{966077C7-D56F-BC4E-8E4B-D388C1F5C3CE}" dt="2020-04-13T10:16:58.574" v="445" actId="1036"/>
          <ac:spMkLst>
            <pc:docMk/>
            <pc:sldMk cId="1641933575" sldId="879"/>
            <ac:spMk id="9244" creationId="{00000000-0000-0000-0000-000000000000}"/>
          </ac:spMkLst>
        </pc:spChg>
        <pc:spChg chg="mod">
          <ac:chgData name="Velegrakis, I. (Yannis)" userId="4f35c71a-e81a-4f2c-8f83-d7dd3283ce80" providerId="ADAL" clId="{966077C7-D56F-BC4E-8E4B-D388C1F5C3CE}" dt="2020-04-13T10:16:58.574" v="445" actId="1036"/>
          <ac:spMkLst>
            <pc:docMk/>
            <pc:sldMk cId="1641933575" sldId="879"/>
            <ac:spMk id="9245" creationId="{00000000-0000-0000-0000-000000000000}"/>
          </ac:spMkLst>
        </pc:spChg>
        <pc:spChg chg="mod">
          <ac:chgData name="Velegrakis, I. (Yannis)" userId="4f35c71a-e81a-4f2c-8f83-d7dd3283ce80" providerId="ADAL" clId="{966077C7-D56F-BC4E-8E4B-D388C1F5C3CE}" dt="2020-04-13T10:16:58.574" v="445" actId="1036"/>
          <ac:spMkLst>
            <pc:docMk/>
            <pc:sldMk cId="1641933575" sldId="879"/>
            <ac:spMk id="9246" creationId="{00000000-0000-0000-0000-000000000000}"/>
          </ac:spMkLst>
        </pc:spChg>
        <pc:spChg chg="mod">
          <ac:chgData name="Velegrakis, I. (Yannis)" userId="4f35c71a-e81a-4f2c-8f83-d7dd3283ce80" providerId="ADAL" clId="{966077C7-D56F-BC4E-8E4B-D388C1F5C3CE}" dt="2020-04-13T10:16:58.574" v="445" actId="1036"/>
          <ac:spMkLst>
            <pc:docMk/>
            <pc:sldMk cId="1641933575" sldId="879"/>
            <ac:spMk id="9247" creationId="{00000000-0000-0000-0000-000000000000}"/>
          </ac:spMkLst>
        </pc:spChg>
        <pc:spChg chg="mod">
          <ac:chgData name="Velegrakis, I. (Yannis)" userId="4f35c71a-e81a-4f2c-8f83-d7dd3283ce80" providerId="ADAL" clId="{966077C7-D56F-BC4E-8E4B-D388C1F5C3CE}" dt="2020-04-13T10:16:58.574" v="445" actId="1036"/>
          <ac:spMkLst>
            <pc:docMk/>
            <pc:sldMk cId="1641933575" sldId="879"/>
            <ac:spMk id="9248" creationId="{00000000-0000-0000-0000-000000000000}"/>
          </ac:spMkLst>
        </pc:spChg>
        <pc:spChg chg="mod">
          <ac:chgData name="Velegrakis, I. (Yannis)" userId="4f35c71a-e81a-4f2c-8f83-d7dd3283ce80" providerId="ADAL" clId="{966077C7-D56F-BC4E-8E4B-D388C1F5C3CE}" dt="2020-04-13T10:16:58.574" v="445" actId="1036"/>
          <ac:spMkLst>
            <pc:docMk/>
            <pc:sldMk cId="1641933575" sldId="879"/>
            <ac:spMk id="9249" creationId="{00000000-0000-0000-0000-000000000000}"/>
          </ac:spMkLst>
        </pc:spChg>
        <pc:spChg chg="mod">
          <ac:chgData name="Velegrakis, I. (Yannis)" userId="4f35c71a-e81a-4f2c-8f83-d7dd3283ce80" providerId="ADAL" clId="{966077C7-D56F-BC4E-8E4B-D388C1F5C3CE}" dt="2020-04-13T10:16:58.574" v="445" actId="1036"/>
          <ac:spMkLst>
            <pc:docMk/>
            <pc:sldMk cId="1641933575" sldId="879"/>
            <ac:spMk id="9250" creationId="{00000000-0000-0000-0000-000000000000}"/>
          </ac:spMkLst>
        </pc:spChg>
        <pc:spChg chg="mod">
          <ac:chgData name="Velegrakis, I. (Yannis)" userId="4f35c71a-e81a-4f2c-8f83-d7dd3283ce80" providerId="ADAL" clId="{966077C7-D56F-BC4E-8E4B-D388C1F5C3CE}" dt="2020-04-13T10:16:58.574" v="445" actId="1036"/>
          <ac:spMkLst>
            <pc:docMk/>
            <pc:sldMk cId="1641933575" sldId="879"/>
            <ac:spMk id="9251" creationId="{00000000-0000-0000-0000-000000000000}"/>
          </ac:spMkLst>
        </pc:spChg>
        <pc:spChg chg="mod">
          <ac:chgData name="Velegrakis, I. (Yannis)" userId="4f35c71a-e81a-4f2c-8f83-d7dd3283ce80" providerId="ADAL" clId="{966077C7-D56F-BC4E-8E4B-D388C1F5C3CE}" dt="2020-04-13T10:16:58.574" v="445" actId="1036"/>
          <ac:spMkLst>
            <pc:docMk/>
            <pc:sldMk cId="1641933575" sldId="879"/>
            <ac:spMk id="9252" creationId="{00000000-0000-0000-0000-000000000000}"/>
          </ac:spMkLst>
        </pc:spChg>
        <pc:spChg chg="mod">
          <ac:chgData name="Velegrakis, I. (Yannis)" userId="4f35c71a-e81a-4f2c-8f83-d7dd3283ce80" providerId="ADAL" clId="{966077C7-D56F-BC4E-8E4B-D388C1F5C3CE}" dt="2020-04-13T10:16:58.574" v="445" actId="1036"/>
          <ac:spMkLst>
            <pc:docMk/>
            <pc:sldMk cId="1641933575" sldId="879"/>
            <ac:spMk id="9253" creationId="{00000000-0000-0000-0000-000000000000}"/>
          </ac:spMkLst>
        </pc:spChg>
        <pc:spChg chg="mod">
          <ac:chgData name="Velegrakis, I. (Yannis)" userId="4f35c71a-e81a-4f2c-8f83-d7dd3283ce80" providerId="ADAL" clId="{966077C7-D56F-BC4E-8E4B-D388C1F5C3CE}" dt="2020-04-13T10:16:58.574" v="445" actId="1036"/>
          <ac:spMkLst>
            <pc:docMk/>
            <pc:sldMk cId="1641933575" sldId="879"/>
            <ac:spMk id="9254" creationId="{00000000-0000-0000-0000-000000000000}"/>
          </ac:spMkLst>
        </pc:spChg>
        <pc:spChg chg="mod">
          <ac:chgData name="Velegrakis, I. (Yannis)" userId="4f35c71a-e81a-4f2c-8f83-d7dd3283ce80" providerId="ADAL" clId="{966077C7-D56F-BC4E-8E4B-D388C1F5C3CE}" dt="2020-04-13T10:16:58.574" v="445" actId="1036"/>
          <ac:spMkLst>
            <pc:docMk/>
            <pc:sldMk cId="1641933575" sldId="879"/>
            <ac:spMk id="9255" creationId="{00000000-0000-0000-0000-000000000000}"/>
          </ac:spMkLst>
        </pc:spChg>
        <pc:spChg chg="mod">
          <ac:chgData name="Velegrakis, I. (Yannis)" userId="4f35c71a-e81a-4f2c-8f83-d7dd3283ce80" providerId="ADAL" clId="{966077C7-D56F-BC4E-8E4B-D388C1F5C3CE}" dt="2020-04-13T10:16:58.574" v="445" actId="1036"/>
          <ac:spMkLst>
            <pc:docMk/>
            <pc:sldMk cId="1641933575" sldId="879"/>
            <ac:spMk id="9256" creationId="{00000000-0000-0000-0000-000000000000}"/>
          </ac:spMkLst>
        </pc:spChg>
        <pc:spChg chg="mod">
          <ac:chgData name="Velegrakis, I. (Yannis)" userId="4f35c71a-e81a-4f2c-8f83-d7dd3283ce80" providerId="ADAL" clId="{966077C7-D56F-BC4E-8E4B-D388C1F5C3CE}" dt="2020-04-13T10:16:58.574" v="445" actId="1036"/>
          <ac:spMkLst>
            <pc:docMk/>
            <pc:sldMk cId="1641933575" sldId="879"/>
            <ac:spMk id="9257" creationId="{00000000-0000-0000-0000-000000000000}"/>
          </ac:spMkLst>
        </pc:spChg>
        <pc:spChg chg="mod">
          <ac:chgData name="Velegrakis, I. (Yannis)" userId="4f35c71a-e81a-4f2c-8f83-d7dd3283ce80" providerId="ADAL" clId="{966077C7-D56F-BC4E-8E4B-D388C1F5C3CE}" dt="2020-04-13T10:16:58.574" v="445" actId="1036"/>
          <ac:spMkLst>
            <pc:docMk/>
            <pc:sldMk cId="1641933575" sldId="879"/>
            <ac:spMk id="9258" creationId="{00000000-0000-0000-0000-000000000000}"/>
          </ac:spMkLst>
        </pc:spChg>
        <pc:grpChg chg="mod">
          <ac:chgData name="Velegrakis, I. (Yannis)" userId="4f35c71a-e81a-4f2c-8f83-d7dd3283ce80" providerId="ADAL" clId="{966077C7-D56F-BC4E-8E4B-D388C1F5C3CE}" dt="2020-04-13T10:16:58.574" v="445" actId="1036"/>
          <ac:grpSpMkLst>
            <pc:docMk/>
            <pc:sldMk cId="1641933575" sldId="879"/>
            <ac:grpSpMk id="9238" creationId="{00000000-0000-0000-0000-000000000000}"/>
          </ac:grpSpMkLst>
        </pc:grpChg>
        <pc:grpChg chg="mod">
          <ac:chgData name="Velegrakis, I. (Yannis)" userId="4f35c71a-e81a-4f2c-8f83-d7dd3283ce80" providerId="ADAL" clId="{966077C7-D56F-BC4E-8E4B-D388C1F5C3CE}" dt="2020-04-13T10:16:58.574" v="445" actId="1036"/>
          <ac:grpSpMkLst>
            <pc:docMk/>
            <pc:sldMk cId="1641933575" sldId="879"/>
            <ac:grpSpMk id="9241" creationId="{00000000-0000-0000-0000-000000000000}"/>
          </ac:grpSpMkLst>
        </pc:grpChg>
        <pc:cxnChg chg="mod">
          <ac:chgData name="Velegrakis, I. (Yannis)" userId="4f35c71a-e81a-4f2c-8f83-d7dd3283ce80" providerId="ADAL" clId="{966077C7-D56F-BC4E-8E4B-D388C1F5C3CE}" dt="2020-04-13T10:16:58.574" v="445" actId="1036"/>
          <ac:cxnSpMkLst>
            <pc:docMk/>
            <pc:sldMk cId="1641933575" sldId="879"/>
            <ac:cxnSpMk id="9228" creationId="{00000000-0000-0000-0000-000000000000}"/>
          </ac:cxnSpMkLst>
        </pc:cxnChg>
        <pc:cxnChg chg="mod">
          <ac:chgData name="Velegrakis, I. (Yannis)" userId="4f35c71a-e81a-4f2c-8f83-d7dd3283ce80" providerId="ADAL" clId="{966077C7-D56F-BC4E-8E4B-D388C1F5C3CE}" dt="2020-04-13T10:16:58.574" v="445" actId="1036"/>
          <ac:cxnSpMkLst>
            <pc:docMk/>
            <pc:sldMk cId="1641933575" sldId="879"/>
            <ac:cxnSpMk id="9229" creationId="{00000000-0000-0000-0000-000000000000}"/>
          </ac:cxnSpMkLst>
        </pc:cxnChg>
        <pc:cxnChg chg="mod">
          <ac:chgData name="Velegrakis, I. (Yannis)" userId="4f35c71a-e81a-4f2c-8f83-d7dd3283ce80" providerId="ADAL" clId="{966077C7-D56F-BC4E-8E4B-D388C1F5C3CE}" dt="2020-04-13T10:16:58.574" v="445" actId="1036"/>
          <ac:cxnSpMkLst>
            <pc:docMk/>
            <pc:sldMk cId="1641933575" sldId="879"/>
            <ac:cxnSpMk id="9232" creationId="{00000000-0000-0000-0000-000000000000}"/>
          </ac:cxnSpMkLst>
        </pc:cxnChg>
        <pc:cxnChg chg="mod">
          <ac:chgData name="Velegrakis, I. (Yannis)" userId="4f35c71a-e81a-4f2c-8f83-d7dd3283ce80" providerId="ADAL" clId="{966077C7-D56F-BC4E-8E4B-D388C1F5C3CE}" dt="2020-04-13T10:16:58.574" v="445" actId="1036"/>
          <ac:cxnSpMkLst>
            <pc:docMk/>
            <pc:sldMk cId="1641933575" sldId="879"/>
            <ac:cxnSpMk id="9234" creationId="{00000000-0000-0000-0000-000000000000}"/>
          </ac:cxnSpMkLst>
        </pc:cxnChg>
        <pc:cxnChg chg="mod">
          <ac:chgData name="Velegrakis, I. (Yannis)" userId="4f35c71a-e81a-4f2c-8f83-d7dd3283ce80" providerId="ADAL" clId="{966077C7-D56F-BC4E-8E4B-D388C1F5C3CE}" dt="2020-04-13T10:16:58.574" v="445" actId="1036"/>
          <ac:cxnSpMkLst>
            <pc:docMk/>
            <pc:sldMk cId="1641933575" sldId="879"/>
            <ac:cxnSpMk id="9236" creationId="{00000000-0000-0000-0000-000000000000}"/>
          </ac:cxnSpMkLst>
        </pc:cxnChg>
        <pc:cxnChg chg="mod">
          <ac:chgData name="Velegrakis, I. (Yannis)" userId="4f35c71a-e81a-4f2c-8f83-d7dd3283ce80" providerId="ADAL" clId="{966077C7-D56F-BC4E-8E4B-D388C1F5C3CE}" dt="2020-04-13T10:16:58.574" v="445" actId="1036"/>
          <ac:cxnSpMkLst>
            <pc:docMk/>
            <pc:sldMk cId="1641933575" sldId="879"/>
            <ac:cxnSpMk id="9237" creationId="{00000000-0000-0000-0000-000000000000}"/>
          </ac:cxnSpMkLst>
        </pc:cxnChg>
        <pc:cxnChg chg="mod">
          <ac:chgData name="Velegrakis, I. (Yannis)" userId="4f35c71a-e81a-4f2c-8f83-d7dd3283ce80" providerId="ADAL" clId="{966077C7-D56F-BC4E-8E4B-D388C1F5C3CE}" dt="2020-04-13T10:16:58.574" v="445" actId="1036"/>
          <ac:cxnSpMkLst>
            <pc:docMk/>
            <pc:sldMk cId="1641933575" sldId="879"/>
            <ac:cxnSpMk id="9239" creationId="{00000000-0000-0000-0000-000000000000}"/>
          </ac:cxnSpMkLst>
        </pc:cxnChg>
        <pc:cxnChg chg="mod">
          <ac:chgData name="Velegrakis, I. (Yannis)" userId="4f35c71a-e81a-4f2c-8f83-d7dd3283ce80" providerId="ADAL" clId="{966077C7-D56F-BC4E-8E4B-D388C1F5C3CE}" dt="2020-04-13T10:16:58.574" v="445" actId="1036"/>
          <ac:cxnSpMkLst>
            <pc:docMk/>
            <pc:sldMk cId="1641933575" sldId="879"/>
            <ac:cxnSpMk id="9240" creationId="{00000000-0000-0000-0000-000000000000}"/>
          </ac:cxnSpMkLst>
        </pc:cxnChg>
        <pc:cxnChg chg="mod">
          <ac:chgData name="Velegrakis, I. (Yannis)" userId="4f35c71a-e81a-4f2c-8f83-d7dd3283ce80" providerId="ADAL" clId="{966077C7-D56F-BC4E-8E4B-D388C1F5C3CE}" dt="2020-04-13T10:16:58.574" v="445" actId="1036"/>
          <ac:cxnSpMkLst>
            <pc:docMk/>
            <pc:sldMk cId="1641933575" sldId="879"/>
            <ac:cxnSpMk id="9242" creationId="{00000000-0000-0000-0000-000000000000}"/>
          </ac:cxnSpMkLst>
        </pc:cxnChg>
        <pc:cxnChg chg="mod">
          <ac:chgData name="Velegrakis, I. (Yannis)" userId="4f35c71a-e81a-4f2c-8f83-d7dd3283ce80" providerId="ADAL" clId="{966077C7-D56F-BC4E-8E4B-D388C1F5C3CE}" dt="2020-04-13T10:16:58.574" v="445" actId="1036"/>
          <ac:cxnSpMkLst>
            <pc:docMk/>
            <pc:sldMk cId="1641933575" sldId="879"/>
            <ac:cxnSpMk id="9243" creationId="{00000000-0000-0000-0000-000000000000}"/>
          </ac:cxnSpMkLst>
        </pc:cxnChg>
      </pc:sldChg>
      <pc:sldChg chg="modSp add modTransition">
        <pc:chgData name="Velegrakis, I. (Yannis)" userId="4f35c71a-e81a-4f2c-8f83-d7dd3283ce80" providerId="ADAL" clId="{966077C7-D56F-BC4E-8E4B-D388C1F5C3CE}" dt="2020-04-13T10:17:07.829" v="465" actId="1036"/>
        <pc:sldMkLst>
          <pc:docMk/>
          <pc:sldMk cId="3079969179" sldId="880"/>
        </pc:sldMkLst>
        <pc:spChg chg="mod">
          <ac:chgData name="Velegrakis, I. (Yannis)" userId="4f35c71a-e81a-4f2c-8f83-d7dd3283ce80" providerId="ADAL" clId="{966077C7-D56F-BC4E-8E4B-D388C1F5C3CE}" dt="2020-04-13T10:17:07.829" v="465" actId="1036"/>
          <ac:spMkLst>
            <pc:docMk/>
            <pc:sldMk cId="3079969179" sldId="880"/>
            <ac:spMk id="10242" creationId="{00000000-0000-0000-0000-000000000000}"/>
          </ac:spMkLst>
        </pc:spChg>
        <pc:spChg chg="mod">
          <ac:chgData name="Velegrakis, I. (Yannis)" userId="4f35c71a-e81a-4f2c-8f83-d7dd3283ce80" providerId="ADAL" clId="{966077C7-D56F-BC4E-8E4B-D388C1F5C3CE}" dt="2020-04-13T10:17:07.829" v="465" actId="1036"/>
          <ac:spMkLst>
            <pc:docMk/>
            <pc:sldMk cId="3079969179" sldId="880"/>
            <ac:spMk id="10243" creationId="{00000000-0000-0000-0000-000000000000}"/>
          </ac:spMkLst>
        </pc:spChg>
        <pc:spChg chg="mod">
          <ac:chgData name="Velegrakis, I. (Yannis)" userId="4f35c71a-e81a-4f2c-8f83-d7dd3283ce80" providerId="ADAL" clId="{966077C7-D56F-BC4E-8E4B-D388C1F5C3CE}" dt="2020-04-13T10:17:07.829" v="465" actId="1036"/>
          <ac:spMkLst>
            <pc:docMk/>
            <pc:sldMk cId="3079969179" sldId="880"/>
            <ac:spMk id="10245" creationId="{00000000-0000-0000-0000-000000000000}"/>
          </ac:spMkLst>
        </pc:spChg>
        <pc:spChg chg="mod">
          <ac:chgData name="Velegrakis, I. (Yannis)" userId="4f35c71a-e81a-4f2c-8f83-d7dd3283ce80" providerId="ADAL" clId="{966077C7-D56F-BC4E-8E4B-D388C1F5C3CE}" dt="2020-04-13T10:17:07.829" v="465" actId="1036"/>
          <ac:spMkLst>
            <pc:docMk/>
            <pc:sldMk cId="3079969179" sldId="880"/>
            <ac:spMk id="10246" creationId="{00000000-0000-0000-0000-000000000000}"/>
          </ac:spMkLst>
        </pc:spChg>
        <pc:spChg chg="mod">
          <ac:chgData name="Velegrakis, I. (Yannis)" userId="4f35c71a-e81a-4f2c-8f83-d7dd3283ce80" providerId="ADAL" clId="{966077C7-D56F-BC4E-8E4B-D388C1F5C3CE}" dt="2020-04-13T10:17:07.829" v="465" actId="1036"/>
          <ac:spMkLst>
            <pc:docMk/>
            <pc:sldMk cId="3079969179" sldId="880"/>
            <ac:spMk id="10247" creationId="{00000000-0000-0000-0000-000000000000}"/>
          </ac:spMkLst>
        </pc:spChg>
        <pc:spChg chg="mod">
          <ac:chgData name="Velegrakis, I. (Yannis)" userId="4f35c71a-e81a-4f2c-8f83-d7dd3283ce80" providerId="ADAL" clId="{966077C7-D56F-BC4E-8E4B-D388C1F5C3CE}" dt="2020-04-13T10:17:07.829" v="465" actId="1036"/>
          <ac:spMkLst>
            <pc:docMk/>
            <pc:sldMk cId="3079969179" sldId="880"/>
            <ac:spMk id="10248" creationId="{00000000-0000-0000-0000-000000000000}"/>
          </ac:spMkLst>
        </pc:spChg>
        <pc:spChg chg="mod">
          <ac:chgData name="Velegrakis, I. (Yannis)" userId="4f35c71a-e81a-4f2c-8f83-d7dd3283ce80" providerId="ADAL" clId="{966077C7-D56F-BC4E-8E4B-D388C1F5C3CE}" dt="2020-04-13T10:17:07.829" v="465" actId="1036"/>
          <ac:spMkLst>
            <pc:docMk/>
            <pc:sldMk cId="3079969179" sldId="880"/>
            <ac:spMk id="10249" creationId="{00000000-0000-0000-0000-000000000000}"/>
          </ac:spMkLst>
        </pc:spChg>
        <pc:spChg chg="mod">
          <ac:chgData name="Velegrakis, I. (Yannis)" userId="4f35c71a-e81a-4f2c-8f83-d7dd3283ce80" providerId="ADAL" clId="{966077C7-D56F-BC4E-8E4B-D388C1F5C3CE}" dt="2020-04-13T10:17:07.829" v="465" actId="1036"/>
          <ac:spMkLst>
            <pc:docMk/>
            <pc:sldMk cId="3079969179" sldId="880"/>
            <ac:spMk id="10250" creationId="{00000000-0000-0000-0000-000000000000}"/>
          </ac:spMkLst>
        </pc:spChg>
        <pc:spChg chg="mod">
          <ac:chgData name="Velegrakis, I. (Yannis)" userId="4f35c71a-e81a-4f2c-8f83-d7dd3283ce80" providerId="ADAL" clId="{966077C7-D56F-BC4E-8E4B-D388C1F5C3CE}" dt="2020-04-13T10:17:07.829" v="465" actId="1036"/>
          <ac:spMkLst>
            <pc:docMk/>
            <pc:sldMk cId="3079969179" sldId="880"/>
            <ac:spMk id="10251" creationId="{00000000-0000-0000-0000-000000000000}"/>
          </ac:spMkLst>
        </pc:spChg>
        <pc:spChg chg="mod">
          <ac:chgData name="Velegrakis, I. (Yannis)" userId="4f35c71a-e81a-4f2c-8f83-d7dd3283ce80" providerId="ADAL" clId="{966077C7-D56F-BC4E-8E4B-D388C1F5C3CE}" dt="2020-04-13T10:17:07.829" v="465" actId="1036"/>
          <ac:spMkLst>
            <pc:docMk/>
            <pc:sldMk cId="3079969179" sldId="880"/>
            <ac:spMk id="10254" creationId="{00000000-0000-0000-0000-000000000000}"/>
          </ac:spMkLst>
        </pc:spChg>
        <pc:spChg chg="mod">
          <ac:chgData name="Velegrakis, I. (Yannis)" userId="4f35c71a-e81a-4f2c-8f83-d7dd3283ce80" providerId="ADAL" clId="{966077C7-D56F-BC4E-8E4B-D388C1F5C3CE}" dt="2020-04-13T10:17:07.829" v="465" actId="1036"/>
          <ac:spMkLst>
            <pc:docMk/>
            <pc:sldMk cId="3079969179" sldId="880"/>
            <ac:spMk id="10255" creationId="{00000000-0000-0000-0000-000000000000}"/>
          </ac:spMkLst>
        </pc:spChg>
        <pc:spChg chg="mod">
          <ac:chgData name="Velegrakis, I. (Yannis)" userId="4f35c71a-e81a-4f2c-8f83-d7dd3283ce80" providerId="ADAL" clId="{966077C7-D56F-BC4E-8E4B-D388C1F5C3CE}" dt="2020-04-13T10:17:07.829" v="465" actId="1036"/>
          <ac:spMkLst>
            <pc:docMk/>
            <pc:sldMk cId="3079969179" sldId="880"/>
            <ac:spMk id="10256" creationId="{00000000-0000-0000-0000-000000000000}"/>
          </ac:spMkLst>
        </pc:spChg>
        <pc:spChg chg="mod">
          <ac:chgData name="Velegrakis, I. (Yannis)" userId="4f35c71a-e81a-4f2c-8f83-d7dd3283ce80" providerId="ADAL" clId="{966077C7-D56F-BC4E-8E4B-D388C1F5C3CE}" dt="2020-04-13T10:17:07.829" v="465" actId="1036"/>
          <ac:spMkLst>
            <pc:docMk/>
            <pc:sldMk cId="3079969179" sldId="880"/>
            <ac:spMk id="10258" creationId="{00000000-0000-0000-0000-000000000000}"/>
          </ac:spMkLst>
        </pc:spChg>
        <pc:spChg chg="mod">
          <ac:chgData name="Velegrakis, I. (Yannis)" userId="4f35c71a-e81a-4f2c-8f83-d7dd3283ce80" providerId="ADAL" clId="{966077C7-D56F-BC4E-8E4B-D388C1F5C3CE}" dt="2020-04-13T10:17:07.829" v="465" actId="1036"/>
          <ac:spMkLst>
            <pc:docMk/>
            <pc:sldMk cId="3079969179" sldId="880"/>
            <ac:spMk id="10267" creationId="{00000000-0000-0000-0000-000000000000}"/>
          </ac:spMkLst>
        </pc:spChg>
        <pc:spChg chg="mod">
          <ac:chgData name="Velegrakis, I. (Yannis)" userId="4f35c71a-e81a-4f2c-8f83-d7dd3283ce80" providerId="ADAL" clId="{966077C7-D56F-BC4E-8E4B-D388C1F5C3CE}" dt="2020-04-13T10:17:07.829" v="465" actId="1036"/>
          <ac:spMkLst>
            <pc:docMk/>
            <pc:sldMk cId="3079969179" sldId="880"/>
            <ac:spMk id="10268" creationId="{00000000-0000-0000-0000-000000000000}"/>
          </ac:spMkLst>
        </pc:spChg>
        <pc:spChg chg="mod">
          <ac:chgData name="Velegrakis, I. (Yannis)" userId="4f35c71a-e81a-4f2c-8f83-d7dd3283ce80" providerId="ADAL" clId="{966077C7-D56F-BC4E-8E4B-D388C1F5C3CE}" dt="2020-04-13T10:17:07.829" v="465" actId="1036"/>
          <ac:spMkLst>
            <pc:docMk/>
            <pc:sldMk cId="3079969179" sldId="880"/>
            <ac:spMk id="10270" creationId="{00000000-0000-0000-0000-000000000000}"/>
          </ac:spMkLst>
        </pc:spChg>
        <pc:spChg chg="mod">
          <ac:chgData name="Velegrakis, I. (Yannis)" userId="4f35c71a-e81a-4f2c-8f83-d7dd3283ce80" providerId="ADAL" clId="{966077C7-D56F-BC4E-8E4B-D388C1F5C3CE}" dt="2020-04-13T10:17:07.829" v="465" actId="1036"/>
          <ac:spMkLst>
            <pc:docMk/>
            <pc:sldMk cId="3079969179" sldId="880"/>
            <ac:spMk id="10271" creationId="{00000000-0000-0000-0000-000000000000}"/>
          </ac:spMkLst>
        </pc:spChg>
        <pc:spChg chg="mod">
          <ac:chgData name="Velegrakis, I. (Yannis)" userId="4f35c71a-e81a-4f2c-8f83-d7dd3283ce80" providerId="ADAL" clId="{966077C7-D56F-BC4E-8E4B-D388C1F5C3CE}" dt="2020-04-13T10:17:07.829" v="465" actId="1036"/>
          <ac:spMkLst>
            <pc:docMk/>
            <pc:sldMk cId="3079969179" sldId="880"/>
            <ac:spMk id="10272" creationId="{00000000-0000-0000-0000-000000000000}"/>
          </ac:spMkLst>
        </pc:spChg>
        <pc:spChg chg="mod">
          <ac:chgData name="Velegrakis, I. (Yannis)" userId="4f35c71a-e81a-4f2c-8f83-d7dd3283ce80" providerId="ADAL" clId="{966077C7-D56F-BC4E-8E4B-D388C1F5C3CE}" dt="2020-04-13T10:17:07.829" v="465" actId="1036"/>
          <ac:spMkLst>
            <pc:docMk/>
            <pc:sldMk cId="3079969179" sldId="880"/>
            <ac:spMk id="10273" creationId="{00000000-0000-0000-0000-000000000000}"/>
          </ac:spMkLst>
        </pc:spChg>
        <pc:spChg chg="mod">
          <ac:chgData name="Velegrakis, I. (Yannis)" userId="4f35c71a-e81a-4f2c-8f83-d7dd3283ce80" providerId="ADAL" clId="{966077C7-D56F-BC4E-8E4B-D388C1F5C3CE}" dt="2020-04-13T10:17:07.829" v="465" actId="1036"/>
          <ac:spMkLst>
            <pc:docMk/>
            <pc:sldMk cId="3079969179" sldId="880"/>
            <ac:spMk id="10274" creationId="{00000000-0000-0000-0000-000000000000}"/>
          </ac:spMkLst>
        </pc:spChg>
        <pc:spChg chg="mod">
          <ac:chgData name="Velegrakis, I. (Yannis)" userId="4f35c71a-e81a-4f2c-8f83-d7dd3283ce80" providerId="ADAL" clId="{966077C7-D56F-BC4E-8E4B-D388C1F5C3CE}" dt="2020-04-13T10:17:07.829" v="465" actId="1036"/>
          <ac:spMkLst>
            <pc:docMk/>
            <pc:sldMk cId="3079969179" sldId="880"/>
            <ac:spMk id="10275" creationId="{00000000-0000-0000-0000-000000000000}"/>
          </ac:spMkLst>
        </pc:spChg>
        <pc:spChg chg="mod">
          <ac:chgData name="Velegrakis, I. (Yannis)" userId="4f35c71a-e81a-4f2c-8f83-d7dd3283ce80" providerId="ADAL" clId="{966077C7-D56F-BC4E-8E4B-D388C1F5C3CE}" dt="2020-04-13T10:17:07.829" v="465" actId="1036"/>
          <ac:spMkLst>
            <pc:docMk/>
            <pc:sldMk cId="3079969179" sldId="880"/>
            <ac:spMk id="10276" creationId="{00000000-0000-0000-0000-000000000000}"/>
          </ac:spMkLst>
        </pc:spChg>
        <pc:spChg chg="mod">
          <ac:chgData name="Velegrakis, I. (Yannis)" userId="4f35c71a-e81a-4f2c-8f83-d7dd3283ce80" providerId="ADAL" clId="{966077C7-D56F-BC4E-8E4B-D388C1F5C3CE}" dt="2020-04-13T10:17:07.829" v="465" actId="1036"/>
          <ac:spMkLst>
            <pc:docMk/>
            <pc:sldMk cId="3079969179" sldId="880"/>
            <ac:spMk id="10277" creationId="{00000000-0000-0000-0000-000000000000}"/>
          </ac:spMkLst>
        </pc:spChg>
        <pc:spChg chg="mod">
          <ac:chgData name="Velegrakis, I. (Yannis)" userId="4f35c71a-e81a-4f2c-8f83-d7dd3283ce80" providerId="ADAL" clId="{966077C7-D56F-BC4E-8E4B-D388C1F5C3CE}" dt="2020-04-13T10:17:07.829" v="465" actId="1036"/>
          <ac:spMkLst>
            <pc:docMk/>
            <pc:sldMk cId="3079969179" sldId="880"/>
            <ac:spMk id="10278" creationId="{00000000-0000-0000-0000-000000000000}"/>
          </ac:spMkLst>
        </pc:spChg>
        <pc:spChg chg="mod">
          <ac:chgData name="Velegrakis, I. (Yannis)" userId="4f35c71a-e81a-4f2c-8f83-d7dd3283ce80" providerId="ADAL" clId="{966077C7-D56F-BC4E-8E4B-D388C1F5C3CE}" dt="2020-04-13T10:17:07.829" v="465" actId="1036"/>
          <ac:spMkLst>
            <pc:docMk/>
            <pc:sldMk cId="3079969179" sldId="880"/>
            <ac:spMk id="10279" creationId="{00000000-0000-0000-0000-000000000000}"/>
          </ac:spMkLst>
        </pc:spChg>
        <pc:spChg chg="mod">
          <ac:chgData name="Velegrakis, I. (Yannis)" userId="4f35c71a-e81a-4f2c-8f83-d7dd3283ce80" providerId="ADAL" clId="{966077C7-D56F-BC4E-8E4B-D388C1F5C3CE}" dt="2020-04-13T10:17:07.829" v="465" actId="1036"/>
          <ac:spMkLst>
            <pc:docMk/>
            <pc:sldMk cId="3079969179" sldId="880"/>
            <ac:spMk id="10280" creationId="{00000000-0000-0000-0000-000000000000}"/>
          </ac:spMkLst>
        </pc:spChg>
        <pc:spChg chg="mod">
          <ac:chgData name="Velegrakis, I. (Yannis)" userId="4f35c71a-e81a-4f2c-8f83-d7dd3283ce80" providerId="ADAL" clId="{966077C7-D56F-BC4E-8E4B-D388C1F5C3CE}" dt="2020-04-13T10:17:07.829" v="465" actId="1036"/>
          <ac:spMkLst>
            <pc:docMk/>
            <pc:sldMk cId="3079969179" sldId="880"/>
            <ac:spMk id="10281" creationId="{00000000-0000-0000-0000-000000000000}"/>
          </ac:spMkLst>
        </pc:spChg>
        <pc:spChg chg="mod">
          <ac:chgData name="Velegrakis, I. (Yannis)" userId="4f35c71a-e81a-4f2c-8f83-d7dd3283ce80" providerId="ADAL" clId="{966077C7-D56F-BC4E-8E4B-D388C1F5C3CE}" dt="2020-04-13T10:17:07.829" v="465" actId="1036"/>
          <ac:spMkLst>
            <pc:docMk/>
            <pc:sldMk cId="3079969179" sldId="880"/>
            <ac:spMk id="10282" creationId="{00000000-0000-0000-0000-000000000000}"/>
          </ac:spMkLst>
        </pc:spChg>
        <pc:spChg chg="mod">
          <ac:chgData name="Velegrakis, I. (Yannis)" userId="4f35c71a-e81a-4f2c-8f83-d7dd3283ce80" providerId="ADAL" clId="{966077C7-D56F-BC4E-8E4B-D388C1F5C3CE}" dt="2020-04-13T10:17:07.829" v="465" actId="1036"/>
          <ac:spMkLst>
            <pc:docMk/>
            <pc:sldMk cId="3079969179" sldId="880"/>
            <ac:spMk id="10283" creationId="{00000000-0000-0000-0000-000000000000}"/>
          </ac:spMkLst>
        </pc:spChg>
        <pc:spChg chg="mod">
          <ac:chgData name="Velegrakis, I. (Yannis)" userId="4f35c71a-e81a-4f2c-8f83-d7dd3283ce80" providerId="ADAL" clId="{966077C7-D56F-BC4E-8E4B-D388C1F5C3CE}" dt="2020-04-13T10:17:07.829" v="465" actId="1036"/>
          <ac:spMkLst>
            <pc:docMk/>
            <pc:sldMk cId="3079969179" sldId="880"/>
            <ac:spMk id="10284" creationId="{00000000-0000-0000-0000-000000000000}"/>
          </ac:spMkLst>
        </pc:spChg>
        <pc:spChg chg="mod">
          <ac:chgData name="Velegrakis, I. (Yannis)" userId="4f35c71a-e81a-4f2c-8f83-d7dd3283ce80" providerId="ADAL" clId="{966077C7-D56F-BC4E-8E4B-D388C1F5C3CE}" dt="2020-04-13T10:17:07.829" v="465" actId="1036"/>
          <ac:spMkLst>
            <pc:docMk/>
            <pc:sldMk cId="3079969179" sldId="880"/>
            <ac:spMk id="10285" creationId="{00000000-0000-0000-0000-000000000000}"/>
          </ac:spMkLst>
        </pc:spChg>
        <pc:cxnChg chg="mod">
          <ac:chgData name="Velegrakis, I. (Yannis)" userId="4f35c71a-e81a-4f2c-8f83-d7dd3283ce80" providerId="ADAL" clId="{966077C7-D56F-BC4E-8E4B-D388C1F5C3CE}" dt="2020-04-13T10:17:07.829" v="465" actId="1036"/>
          <ac:cxnSpMkLst>
            <pc:docMk/>
            <pc:sldMk cId="3079969179" sldId="880"/>
            <ac:cxnSpMk id="10252" creationId="{00000000-0000-0000-0000-000000000000}"/>
          </ac:cxnSpMkLst>
        </pc:cxnChg>
        <pc:cxnChg chg="mod">
          <ac:chgData name="Velegrakis, I. (Yannis)" userId="4f35c71a-e81a-4f2c-8f83-d7dd3283ce80" providerId="ADAL" clId="{966077C7-D56F-BC4E-8E4B-D388C1F5C3CE}" dt="2020-04-13T10:17:07.829" v="465" actId="1036"/>
          <ac:cxnSpMkLst>
            <pc:docMk/>
            <pc:sldMk cId="3079969179" sldId="880"/>
            <ac:cxnSpMk id="10253" creationId="{00000000-0000-0000-0000-000000000000}"/>
          </ac:cxnSpMkLst>
        </pc:cxnChg>
        <pc:cxnChg chg="mod">
          <ac:chgData name="Velegrakis, I. (Yannis)" userId="4f35c71a-e81a-4f2c-8f83-d7dd3283ce80" providerId="ADAL" clId="{966077C7-D56F-BC4E-8E4B-D388C1F5C3CE}" dt="2020-04-13T10:17:07.829" v="465" actId="1036"/>
          <ac:cxnSpMkLst>
            <pc:docMk/>
            <pc:sldMk cId="3079969179" sldId="880"/>
            <ac:cxnSpMk id="10257" creationId="{00000000-0000-0000-0000-000000000000}"/>
          </ac:cxnSpMkLst>
        </pc:cxnChg>
        <pc:cxnChg chg="mod">
          <ac:chgData name="Velegrakis, I. (Yannis)" userId="4f35c71a-e81a-4f2c-8f83-d7dd3283ce80" providerId="ADAL" clId="{966077C7-D56F-BC4E-8E4B-D388C1F5C3CE}" dt="2020-04-13T10:17:07.829" v="465" actId="1036"/>
          <ac:cxnSpMkLst>
            <pc:docMk/>
            <pc:sldMk cId="3079969179" sldId="880"/>
            <ac:cxnSpMk id="10259" creationId="{00000000-0000-0000-0000-000000000000}"/>
          </ac:cxnSpMkLst>
        </pc:cxnChg>
        <pc:cxnChg chg="mod">
          <ac:chgData name="Velegrakis, I. (Yannis)" userId="4f35c71a-e81a-4f2c-8f83-d7dd3283ce80" providerId="ADAL" clId="{966077C7-D56F-BC4E-8E4B-D388C1F5C3CE}" dt="2020-04-13T10:17:07.829" v="465" actId="1036"/>
          <ac:cxnSpMkLst>
            <pc:docMk/>
            <pc:sldMk cId="3079969179" sldId="880"/>
            <ac:cxnSpMk id="10260" creationId="{00000000-0000-0000-0000-000000000000}"/>
          </ac:cxnSpMkLst>
        </pc:cxnChg>
        <pc:cxnChg chg="mod">
          <ac:chgData name="Velegrakis, I. (Yannis)" userId="4f35c71a-e81a-4f2c-8f83-d7dd3283ce80" providerId="ADAL" clId="{966077C7-D56F-BC4E-8E4B-D388C1F5C3CE}" dt="2020-04-13T10:17:07.829" v="465" actId="1036"/>
          <ac:cxnSpMkLst>
            <pc:docMk/>
            <pc:sldMk cId="3079969179" sldId="880"/>
            <ac:cxnSpMk id="10261" creationId="{00000000-0000-0000-0000-000000000000}"/>
          </ac:cxnSpMkLst>
        </pc:cxnChg>
        <pc:cxnChg chg="mod">
          <ac:chgData name="Velegrakis, I. (Yannis)" userId="4f35c71a-e81a-4f2c-8f83-d7dd3283ce80" providerId="ADAL" clId="{966077C7-D56F-BC4E-8E4B-D388C1F5C3CE}" dt="2020-04-13T10:17:07.829" v="465" actId="1036"/>
          <ac:cxnSpMkLst>
            <pc:docMk/>
            <pc:sldMk cId="3079969179" sldId="880"/>
            <ac:cxnSpMk id="10262" creationId="{00000000-0000-0000-0000-000000000000}"/>
          </ac:cxnSpMkLst>
        </pc:cxnChg>
        <pc:cxnChg chg="mod">
          <ac:chgData name="Velegrakis, I. (Yannis)" userId="4f35c71a-e81a-4f2c-8f83-d7dd3283ce80" providerId="ADAL" clId="{966077C7-D56F-BC4E-8E4B-D388C1F5C3CE}" dt="2020-04-13T10:17:07.829" v="465" actId="1036"/>
          <ac:cxnSpMkLst>
            <pc:docMk/>
            <pc:sldMk cId="3079969179" sldId="880"/>
            <ac:cxnSpMk id="10263" creationId="{00000000-0000-0000-0000-000000000000}"/>
          </ac:cxnSpMkLst>
        </pc:cxnChg>
        <pc:cxnChg chg="mod">
          <ac:chgData name="Velegrakis, I. (Yannis)" userId="4f35c71a-e81a-4f2c-8f83-d7dd3283ce80" providerId="ADAL" clId="{966077C7-D56F-BC4E-8E4B-D388C1F5C3CE}" dt="2020-04-13T10:17:07.829" v="465" actId="1036"/>
          <ac:cxnSpMkLst>
            <pc:docMk/>
            <pc:sldMk cId="3079969179" sldId="880"/>
            <ac:cxnSpMk id="10264" creationId="{00000000-0000-0000-0000-000000000000}"/>
          </ac:cxnSpMkLst>
        </pc:cxnChg>
        <pc:cxnChg chg="mod">
          <ac:chgData name="Velegrakis, I. (Yannis)" userId="4f35c71a-e81a-4f2c-8f83-d7dd3283ce80" providerId="ADAL" clId="{966077C7-D56F-BC4E-8E4B-D388C1F5C3CE}" dt="2020-04-13T10:17:07.829" v="465" actId="1036"/>
          <ac:cxnSpMkLst>
            <pc:docMk/>
            <pc:sldMk cId="3079969179" sldId="880"/>
            <ac:cxnSpMk id="10265" creationId="{00000000-0000-0000-0000-000000000000}"/>
          </ac:cxnSpMkLst>
        </pc:cxnChg>
        <pc:cxnChg chg="mod">
          <ac:chgData name="Velegrakis, I. (Yannis)" userId="4f35c71a-e81a-4f2c-8f83-d7dd3283ce80" providerId="ADAL" clId="{966077C7-D56F-BC4E-8E4B-D388C1F5C3CE}" dt="2020-04-13T10:17:07.829" v="465" actId="1036"/>
          <ac:cxnSpMkLst>
            <pc:docMk/>
            <pc:sldMk cId="3079969179" sldId="880"/>
            <ac:cxnSpMk id="10266" creationId="{00000000-0000-0000-0000-000000000000}"/>
          </ac:cxnSpMkLst>
        </pc:cxnChg>
        <pc:cxnChg chg="mod">
          <ac:chgData name="Velegrakis, I. (Yannis)" userId="4f35c71a-e81a-4f2c-8f83-d7dd3283ce80" providerId="ADAL" clId="{966077C7-D56F-BC4E-8E4B-D388C1F5C3CE}" dt="2020-04-13T10:17:07.829" v="465" actId="1036"/>
          <ac:cxnSpMkLst>
            <pc:docMk/>
            <pc:sldMk cId="3079969179" sldId="880"/>
            <ac:cxnSpMk id="10269" creationId="{00000000-0000-0000-0000-000000000000}"/>
          </ac:cxnSpMkLst>
        </pc:cxnChg>
      </pc:sldChg>
      <pc:sldChg chg="add modTransition">
        <pc:chgData name="Velegrakis, I. (Yannis)" userId="4f35c71a-e81a-4f2c-8f83-d7dd3283ce80" providerId="ADAL" clId="{966077C7-D56F-BC4E-8E4B-D388C1F5C3CE}" dt="2020-04-13T10:15:32.465" v="339"/>
        <pc:sldMkLst>
          <pc:docMk/>
          <pc:sldMk cId="3521734145" sldId="882"/>
        </pc:sldMkLst>
      </pc:sldChg>
      <pc:sldChg chg="addSp delSp modSp add">
        <pc:chgData name="Velegrakis, I. (Yannis)" userId="4f35c71a-e81a-4f2c-8f83-d7dd3283ce80" providerId="ADAL" clId="{966077C7-D56F-BC4E-8E4B-D388C1F5C3CE}" dt="2020-04-13T10:21:47.233" v="530" actId="20577"/>
        <pc:sldMkLst>
          <pc:docMk/>
          <pc:sldMk cId="1612107264" sldId="883"/>
        </pc:sldMkLst>
        <pc:spChg chg="del">
          <ac:chgData name="Velegrakis, I. (Yannis)" userId="4f35c71a-e81a-4f2c-8f83-d7dd3283ce80" providerId="ADAL" clId="{966077C7-D56F-BC4E-8E4B-D388C1F5C3CE}" dt="2020-04-13T10:21:27.009" v="469"/>
          <ac:spMkLst>
            <pc:docMk/>
            <pc:sldMk cId="1612107264" sldId="883"/>
            <ac:spMk id="2" creationId="{DCE78D92-A479-3646-863F-1B458E0F325F}"/>
          </ac:spMkLst>
        </pc:spChg>
        <pc:spChg chg="del">
          <ac:chgData name="Velegrakis, I. (Yannis)" userId="4f35c71a-e81a-4f2c-8f83-d7dd3283ce80" providerId="ADAL" clId="{966077C7-D56F-BC4E-8E4B-D388C1F5C3CE}" dt="2020-04-13T10:21:27.009" v="469"/>
          <ac:spMkLst>
            <pc:docMk/>
            <pc:sldMk cId="1612107264" sldId="883"/>
            <ac:spMk id="3" creationId="{42F9E3CA-537D-8749-BEC2-F2039B30DB75}"/>
          </ac:spMkLst>
        </pc:spChg>
        <pc:spChg chg="add mod">
          <ac:chgData name="Velegrakis, I. (Yannis)" userId="4f35c71a-e81a-4f2c-8f83-d7dd3283ce80" providerId="ADAL" clId="{966077C7-D56F-BC4E-8E4B-D388C1F5C3CE}" dt="2020-04-13T10:21:36.728" v="496" actId="20577"/>
          <ac:spMkLst>
            <pc:docMk/>
            <pc:sldMk cId="1612107264" sldId="883"/>
            <ac:spMk id="4" creationId="{197CF78E-C5D9-2D48-9853-21CF834F457B}"/>
          </ac:spMkLst>
        </pc:spChg>
        <pc:spChg chg="add mod">
          <ac:chgData name="Velegrakis, I. (Yannis)" userId="4f35c71a-e81a-4f2c-8f83-d7dd3283ce80" providerId="ADAL" clId="{966077C7-D56F-BC4E-8E4B-D388C1F5C3CE}" dt="2020-04-13T10:21:47.233" v="530" actId="20577"/>
          <ac:spMkLst>
            <pc:docMk/>
            <pc:sldMk cId="1612107264" sldId="883"/>
            <ac:spMk id="5" creationId="{5D5F49D8-DA21-E643-8AC1-BDB6EA626A0C}"/>
          </ac:spMkLst>
        </pc:spChg>
      </pc:sldChg>
      <pc:sldChg chg="addSp delSp modSp add">
        <pc:chgData name="Velegrakis, I. (Yannis)" userId="4f35c71a-e81a-4f2c-8f83-d7dd3283ce80" providerId="ADAL" clId="{966077C7-D56F-BC4E-8E4B-D388C1F5C3CE}" dt="2020-04-13T10:53:20.199" v="580" actId="20577"/>
        <pc:sldMkLst>
          <pc:docMk/>
          <pc:sldMk cId="686229435" sldId="884"/>
        </pc:sldMkLst>
        <pc:spChg chg="del">
          <ac:chgData name="Velegrakis, I. (Yannis)" userId="4f35c71a-e81a-4f2c-8f83-d7dd3283ce80" providerId="ADAL" clId="{966077C7-D56F-BC4E-8E4B-D388C1F5C3CE}" dt="2020-04-13T10:53:15.008" v="562"/>
          <ac:spMkLst>
            <pc:docMk/>
            <pc:sldMk cId="686229435" sldId="884"/>
            <ac:spMk id="2" creationId="{36F2D06C-1629-704F-9949-62E544EBAC2C}"/>
          </ac:spMkLst>
        </pc:spChg>
        <pc:spChg chg="del">
          <ac:chgData name="Velegrakis, I. (Yannis)" userId="4f35c71a-e81a-4f2c-8f83-d7dd3283ce80" providerId="ADAL" clId="{966077C7-D56F-BC4E-8E4B-D388C1F5C3CE}" dt="2020-04-13T10:53:15.008" v="562"/>
          <ac:spMkLst>
            <pc:docMk/>
            <pc:sldMk cId="686229435" sldId="884"/>
            <ac:spMk id="3" creationId="{0993F059-C554-7D42-A846-024070ABB8F5}"/>
          </ac:spMkLst>
        </pc:spChg>
        <pc:spChg chg="add mod">
          <ac:chgData name="Velegrakis, I. (Yannis)" userId="4f35c71a-e81a-4f2c-8f83-d7dd3283ce80" providerId="ADAL" clId="{966077C7-D56F-BC4E-8E4B-D388C1F5C3CE}" dt="2020-04-13T10:53:20.199" v="580" actId="20577"/>
          <ac:spMkLst>
            <pc:docMk/>
            <pc:sldMk cId="686229435" sldId="884"/>
            <ac:spMk id="4" creationId="{224597C4-AEFA-D24B-9EEC-05105088D50D}"/>
          </ac:spMkLst>
        </pc:spChg>
        <pc:spChg chg="add mod">
          <ac:chgData name="Velegrakis, I. (Yannis)" userId="4f35c71a-e81a-4f2c-8f83-d7dd3283ce80" providerId="ADAL" clId="{966077C7-D56F-BC4E-8E4B-D388C1F5C3CE}" dt="2020-04-13T10:53:15.008" v="562"/>
          <ac:spMkLst>
            <pc:docMk/>
            <pc:sldMk cId="686229435" sldId="884"/>
            <ac:spMk id="5" creationId="{29546A50-B7D9-664A-A04F-8B878436D2E8}"/>
          </ac:spMkLst>
        </pc:spChg>
      </pc:sldChg>
      <pc:sldChg chg="add del modTransition">
        <pc:chgData name="Velegrakis, I. (Yannis)" userId="4f35c71a-e81a-4f2c-8f83-d7dd3283ce80" providerId="ADAL" clId="{966077C7-D56F-BC4E-8E4B-D388C1F5C3CE}" dt="2020-04-13T10:21:55.115" v="532"/>
        <pc:sldMkLst>
          <pc:docMk/>
          <pc:sldMk cId="2251981920" sldId="884"/>
        </pc:sldMkLst>
      </pc:sldChg>
      <pc:sldChg chg="add del modTransition">
        <pc:chgData name="Velegrakis, I. (Yannis)" userId="4f35c71a-e81a-4f2c-8f83-d7dd3283ce80" providerId="ADAL" clId="{966077C7-D56F-BC4E-8E4B-D388C1F5C3CE}" dt="2020-04-13T10:21:55.115" v="532"/>
        <pc:sldMkLst>
          <pc:docMk/>
          <pc:sldMk cId="3489576522" sldId="885"/>
        </pc:sldMkLst>
      </pc:sldChg>
      <pc:sldChg chg="add del modTransition">
        <pc:chgData name="Velegrakis, I. (Yannis)" userId="4f35c71a-e81a-4f2c-8f83-d7dd3283ce80" providerId="ADAL" clId="{966077C7-D56F-BC4E-8E4B-D388C1F5C3CE}" dt="2020-04-13T10:21:55.115" v="532"/>
        <pc:sldMkLst>
          <pc:docMk/>
          <pc:sldMk cId="809666176" sldId="886"/>
        </pc:sldMkLst>
      </pc:sldChg>
      <pc:sldChg chg="add del modTransition">
        <pc:chgData name="Velegrakis, I. (Yannis)" userId="4f35c71a-e81a-4f2c-8f83-d7dd3283ce80" providerId="ADAL" clId="{966077C7-D56F-BC4E-8E4B-D388C1F5C3CE}" dt="2020-04-13T10:21:55.115" v="532"/>
        <pc:sldMkLst>
          <pc:docMk/>
          <pc:sldMk cId="1086068794" sldId="887"/>
        </pc:sldMkLst>
      </pc:sldChg>
      <pc:sldChg chg="add del modTransition">
        <pc:chgData name="Velegrakis, I. (Yannis)" userId="4f35c71a-e81a-4f2c-8f83-d7dd3283ce80" providerId="ADAL" clId="{966077C7-D56F-BC4E-8E4B-D388C1F5C3CE}" dt="2020-04-13T10:21:55.115" v="532"/>
        <pc:sldMkLst>
          <pc:docMk/>
          <pc:sldMk cId="2519524759" sldId="888"/>
        </pc:sldMkLst>
      </pc:sldChg>
      <pc:sldChg chg="add del modTransition">
        <pc:chgData name="Velegrakis, I. (Yannis)" userId="4f35c71a-e81a-4f2c-8f83-d7dd3283ce80" providerId="ADAL" clId="{966077C7-D56F-BC4E-8E4B-D388C1F5C3CE}" dt="2020-04-13T10:21:55.115" v="532"/>
        <pc:sldMkLst>
          <pc:docMk/>
          <pc:sldMk cId="3650892577" sldId="889"/>
        </pc:sldMkLst>
      </pc:sldChg>
      <pc:sldChg chg="add del modTransition">
        <pc:chgData name="Velegrakis, I. (Yannis)" userId="4f35c71a-e81a-4f2c-8f83-d7dd3283ce80" providerId="ADAL" clId="{966077C7-D56F-BC4E-8E4B-D388C1F5C3CE}" dt="2020-04-13T10:21:55.115" v="532"/>
        <pc:sldMkLst>
          <pc:docMk/>
          <pc:sldMk cId="2837022360" sldId="890"/>
        </pc:sldMkLst>
      </pc:sldChg>
      <pc:sldChg chg="add del">
        <pc:chgData name="Velegrakis, I. (Yannis)" userId="4f35c71a-e81a-4f2c-8f83-d7dd3283ce80" providerId="ADAL" clId="{966077C7-D56F-BC4E-8E4B-D388C1F5C3CE}" dt="2020-04-13T10:21:55.115" v="532"/>
        <pc:sldMkLst>
          <pc:docMk/>
          <pc:sldMk cId="3049353637" sldId="891"/>
        </pc:sldMkLst>
      </pc:sldChg>
      <pc:sldChg chg="add del modTransition">
        <pc:chgData name="Velegrakis, I. (Yannis)" userId="4f35c71a-e81a-4f2c-8f83-d7dd3283ce80" providerId="ADAL" clId="{966077C7-D56F-BC4E-8E4B-D388C1F5C3CE}" dt="2020-04-13T10:21:55.115" v="532"/>
        <pc:sldMkLst>
          <pc:docMk/>
          <pc:sldMk cId="3428762274" sldId="892"/>
        </pc:sldMkLst>
      </pc:sldChg>
      <pc:sldChg chg="add del">
        <pc:chgData name="Velegrakis, I. (Yannis)" userId="4f35c71a-e81a-4f2c-8f83-d7dd3283ce80" providerId="ADAL" clId="{966077C7-D56F-BC4E-8E4B-D388C1F5C3CE}" dt="2020-04-13T10:21:55.115" v="532"/>
        <pc:sldMkLst>
          <pc:docMk/>
          <pc:sldMk cId="3400500004" sldId="893"/>
        </pc:sldMkLst>
      </pc:sldChg>
      <pc:sldChg chg="add del">
        <pc:chgData name="Velegrakis, I. (Yannis)" userId="4f35c71a-e81a-4f2c-8f83-d7dd3283ce80" providerId="ADAL" clId="{966077C7-D56F-BC4E-8E4B-D388C1F5C3CE}" dt="2020-04-13T10:21:55.115" v="532"/>
        <pc:sldMkLst>
          <pc:docMk/>
          <pc:sldMk cId="4068345608" sldId="894"/>
        </pc:sldMkLst>
      </pc:sldChg>
      <pc:sldChg chg="add del">
        <pc:chgData name="Velegrakis, I. (Yannis)" userId="4f35c71a-e81a-4f2c-8f83-d7dd3283ce80" providerId="ADAL" clId="{966077C7-D56F-BC4E-8E4B-D388C1F5C3CE}" dt="2020-04-13T10:21:55.115" v="532"/>
        <pc:sldMkLst>
          <pc:docMk/>
          <pc:sldMk cId="3716964992" sldId="895"/>
        </pc:sldMkLst>
      </pc:sldChg>
      <pc:sldChg chg="add del">
        <pc:chgData name="Velegrakis, I. (Yannis)" userId="4f35c71a-e81a-4f2c-8f83-d7dd3283ce80" providerId="ADAL" clId="{966077C7-D56F-BC4E-8E4B-D388C1F5C3CE}" dt="2020-04-13T10:21:55.115" v="532"/>
        <pc:sldMkLst>
          <pc:docMk/>
          <pc:sldMk cId="1214233859" sldId="896"/>
        </pc:sldMkLst>
      </pc:sldChg>
      <pc:sldChg chg="add del">
        <pc:chgData name="Velegrakis, I. (Yannis)" userId="4f35c71a-e81a-4f2c-8f83-d7dd3283ce80" providerId="ADAL" clId="{966077C7-D56F-BC4E-8E4B-D388C1F5C3CE}" dt="2020-04-13T10:21:55.115" v="532"/>
        <pc:sldMkLst>
          <pc:docMk/>
          <pc:sldMk cId="1109188457" sldId="897"/>
        </pc:sldMkLst>
      </pc:sldChg>
      <pc:sldChg chg="add del">
        <pc:chgData name="Velegrakis, I. (Yannis)" userId="4f35c71a-e81a-4f2c-8f83-d7dd3283ce80" providerId="ADAL" clId="{966077C7-D56F-BC4E-8E4B-D388C1F5C3CE}" dt="2020-04-13T10:21:55.115" v="532"/>
        <pc:sldMkLst>
          <pc:docMk/>
          <pc:sldMk cId="366640807" sldId="898"/>
        </pc:sldMkLst>
      </pc:sldChg>
      <pc:sldChg chg="add del">
        <pc:chgData name="Velegrakis, I. (Yannis)" userId="4f35c71a-e81a-4f2c-8f83-d7dd3283ce80" providerId="ADAL" clId="{966077C7-D56F-BC4E-8E4B-D388C1F5C3CE}" dt="2020-04-13T10:21:55.115" v="532"/>
        <pc:sldMkLst>
          <pc:docMk/>
          <pc:sldMk cId="634107969" sldId="899"/>
        </pc:sldMkLst>
      </pc:sldChg>
      <pc:sldChg chg="add del">
        <pc:chgData name="Velegrakis, I. (Yannis)" userId="4f35c71a-e81a-4f2c-8f83-d7dd3283ce80" providerId="ADAL" clId="{966077C7-D56F-BC4E-8E4B-D388C1F5C3CE}" dt="2020-04-13T10:21:55.115" v="532"/>
        <pc:sldMkLst>
          <pc:docMk/>
          <pc:sldMk cId="3580901435" sldId="900"/>
        </pc:sldMkLst>
      </pc:sldChg>
      <pc:sldChg chg="add del">
        <pc:chgData name="Velegrakis, I. (Yannis)" userId="4f35c71a-e81a-4f2c-8f83-d7dd3283ce80" providerId="ADAL" clId="{966077C7-D56F-BC4E-8E4B-D388C1F5C3CE}" dt="2020-04-13T10:21:55.115" v="532"/>
        <pc:sldMkLst>
          <pc:docMk/>
          <pc:sldMk cId="2322224637" sldId="901"/>
        </pc:sldMkLst>
      </pc:sldChg>
      <pc:sldChg chg="add del">
        <pc:chgData name="Velegrakis, I. (Yannis)" userId="4f35c71a-e81a-4f2c-8f83-d7dd3283ce80" providerId="ADAL" clId="{966077C7-D56F-BC4E-8E4B-D388C1F5C3CE}" dt="2020-04-13T10:21:55.115" v="532"/>
        <pc:sldMkLst>
          <pc:docMk/>
          <pc:sldMk cId="947733401" sldId="902"/>
        </pc:sldMkLst>
      </pc:sldChg>
      <pc:sldChg chg="add del">
        <pc:chgData name="Velegrakis, I. (Yannis)" userId="4f35c71a-e81a-4f2c-8f83-d7dd3283ce80" providerId="ADAL" clId="{966077C7-D56F-BC4E-8E4B-D388C1F5C3CE}" dt="2020-04-13T10:21:55.115" v="532"/>
        <pc:sldMkLst>
          <pc:docMk/>
          <pc:sldMk cId="2772244608" sldId="903"/>
        </pc:sldMkLst>
      </pc:sldChg>
      <pc:sldChg chg="add del">
        <pc:chgData name="Velegrakis, I. (Yannis)" userId="4f35c71a-e81a-4f2c-8f83-d7dd3283ce80" providerId="ADAL" clId="{966077C7-D56F-BC4E-8E4B-D388C1F5C3CE}" dt="2020-04-13T10:21:55.115" v="532"/>
        <pc:sldMkLst>
          <pc:docMk/>
          <pc:sldMk cId="2438903335" sldId="904"/>
        </pc:sldMkLst>
      </pc:sldChg>
      <pc:sldChg chg="add del">
        <pc:chgData name="Velegrakis, I. (Yannis)" userId="4f35c71a-e81a-4f2c-8f83-d7dd3283ce80" providerId="ADAL" clId="{966077C7-D56F-BC4E-8E4B-D388C1F5C3CE}" dt="2020-04-13T10:21:55.115" v="532"/>
        <pc:sldMkLst>
          <pc:docMk/>
          <pc:sldMk cId="2304885322" sldId="905"/>
        </pc:sldMkLst>
      </pc:sldChg>
      <pc:sldChg chg="add del">
        <pc:chgData name="Velegrakis, I. (Yannis)" userId="4f35c71a-e81a-4f2c-8f83-d7dd3283ce80" providerId="ADAL" clId="{966077C7-D56F-BC4E-8E4B-D388C1F5C3CE}" dt="2020-04-13T10:21:55.115" v="532"/>
        <pc:sldMkLst>
          <pc:docMk/>
          <pc:sldMk cId="2761453884" sldId="906"/>
        </pc:sldMkLst>
      </pc:sldChg>
      <pc:sldChg chg="add del">
        <pc:chgData name="Velegrakis, I. (Yannis)" userId="4f35c71a-e81a-4f2c-8f83-d7dd3283ce80" providerId="ADAL" clId="{966077C7-D56F-BC4E-8E4B-D388C1F5C3CE}" dt="2020-04-13T10:21:55.115" v="532"/>
        <pc:sldMkLst>
          <pc:docMk/>
          <pc:sldMk cId="2253388587" sldId="907"/>
        </pc:sldMkLst>
      </pc:sldChg>
      <pc:sldChg chg="add del">
        <pc:chgData name="Velegrakis, I. (Yannis)" userId="4f35c71a-e81a-4f2c-8f83-d7dd3283ce80" providerId="ADAL" clId="{966077C7-D56F-BC4E-8E4B-D388C1F5C3CE}" dt="2020-04-13T10:21:55.115" v="532"/>
        <pc:sldMkLst>
          <pc:docMk/>
          <pc:sldMk cId="2313770027" sldId="908"/>
        </pc:sldMkLst>
      </pc:sldChg>
      <pc:sldChg chg="add del">
        <pc:chgData name="Velegrakis, I. (Yannis)" userId="4f35c71a-e81a-4f2c-8f83-d7dd3283ce80" providerId="ADAL" clId="{966077C7-D56F-BC4E-8E4B-D388C1F5C3CE}" dt="2020-04-13T10:21:55.115" v="532"/>
        <pc:sldMkLst>
          <pc:docMk/>
          <pc:sldMk cId="3145336522" sldId="909"/>
        </pc:sldMkLst>
      </pc:sldChg>
      <pc:sldChg chg="add del">
        <pc:chgData name="Velegrakis, I. (Yannis)" userId="4f35c71a-e81a-4f2c-8f83-d7dd3283ce80" providerId="ADAL" clId="{966077C7-D56F-BC4E-8E4B-D388C1F5C3CE}" dt="2020-04-13T10:21:55.115" v="532"/>
        <pc:sldMkLst>
          <pc:docMk/>
          <pc:sldMk cId="1387108033" sldId="910"/>
        </pc:sldMkLst>
      </pc:sldChg>
      <pc:sldChg chg="del">
        <pc:chgData name="Velegrakis, I. (Yannis)" userId="4f35c71a-e81a-4f2c-8f83-d7dd3283ce80" providerId="ADAL" clId="{966077C7-D56F-BC4E-8E4B-D388C1F5C3CE}" dt="2020-04-12T23:17:02.663" v="9" actId="2696"/>
        <pc:sldMkLst>
          <pc:docMk/>
          <pc:sldMk cId="2177178911" sldId="2223"/>
        </pc:sldMkLst>
      </pc:sldChg>
      <pc:sldChg chg="del">
        <pc:chgData name="Velegrakis, I. (Yannis)" userId="4f35c71a-e81a-4f2c-8f83-d7dd3283ce80" providerId="ADAL" clId="{966077C7-D56F-BC4E-8E4B-D388C1F5C3CE}" dt="2020-04-12T23:17:02.738" v="16" actId="2696"/>
        <pc:sldMkLst>
          <pc:docMk/>
          <pc:sldMk cId="3976334536" sldId="2231"/>
        </pc:sldMkLst>
      </pc:sldChg>
      <pc:sldChg chg="del">
        <pc:chgData name="Velegrakis, I. (Yannis)" userId="4f35c71a-e81a-4f2c-8f83-d7dd3283ce80" providerId="ADAL" clId="{966077C7-D56F-BC4E-8E4B-D388C1F5C3CE}" dt="2020-04-12T23:17:02.652" v="8" actId="2696"/>
        <pc:sldMkLst>
          <pc:docMk/>
          <pc:sldMk cId="3532598549" sldId="2232"/>
        </pc:sldMkLst>
      </pc:sldChg>
      <pc:sldChg chg="del">
        <pc:chgData name="Velegrakis, I. (Yannis)" userId="4f35c71a-e81a-4f2c-8f83-d7dd3283ce80" providerId="ADAL" clId="{966077C7-D56F-BC4E-8E4B-D388C1F5C3CE}" dt="2020-04-12T23:17:02.963" v="32" actId="2696"/>
        <pc:sldMkLst>
          <pc:docMk/>
          <pc:sldMk cId="4117424192" sldId="2234"/>
        </pc:sldMkLst>
      </pc:sldChg>
      <pc:sldChg chg="del">
        <pc:chgData name="Velegrakis, I. (Yannis)" userId="4f35c71a-e81a-4f2c-8f83-d7dd3283ce80" providerId="ADAL" clId="{966077C7-D56F-BC4E-8E4B-D388C1F5C3CE}" dt="2020-04-12T23:17:03.142" v="41" actId="2696"/>
        <pc:sldMkLst>
          <pc:docMk/>
          <pc:sldMk cId="4146063111" sldId="2235"/>
        </pc:sldMkLst>
      </pc:sldChg>
      <pc:sldChg chg="del">
        <pc:chgData name="Velegrakis, I. (Yannis)" userId="4f35c71a-e81a-4f2c-8f83-d7dd3283ce80" providerId="ADAL" clId="{966077C7-D56F-BC4E-8E4B-D388C1F5C3CE}" dt="2020-04-12T23:17:03.169" v="42" actId="2696"/>
        <pc:sldMkLst>
          <pc:docMk/>
          <pc:sldMk cId="274938950" sldId="2236"/>
        </pc:sldMkLst>
      </pc:sldChg>
      <pc:sldChg chg="del">
        <pc:chgData name="Velegrakis, I. (Yannis)" userId="4f35c71a-e81a-4f2c-8f83-d7dd3283ce80" providerId="ADAL" clId="{966077C7-D56F-BC4E-8E4B-D388C1F5C3CE}" dt="2020-04-12T23:17:03.197" v="43" actId="2696"/>
        <pc:sldMkLst>
          <pc:docMk/>
          <pc:sldMk cId="3133177387" sldId="2237"/>
        </pc:sldMkLst>
      </pc:sldChg>
      <pc:sldChg chg="del">
        <pc:chgData name="Velegrakis, I. (Yannis)" userId="4f35c71a-e81a-4f2c-8f83-d7dd3283ce80" providerId="ADAL" clId="{966077C7-D56F-BC4E-8E4B-D388C1F5C3CE}" dt="2020-04-12T23:17:03.225" v="44" actId="2696"/>
        <pc:sldMkLst>
          <pc:docMk/>
          <pc:sldMk cId="493314091" sldId="2238"/>
        </pc:sldMkLst>
      </pc:sldChg>
      <pc:sldChg chg="del">
        <pc:chgData name="Velegrakis, I. (Yannis)" userId="4f35c71a-e81a-4f2c-8f83-d7dd3283ce80" providerId="ADAL" clId="{966077C7-D56F-BC4E-8E4B-D388C1F5C3CE}" dt="2020-04-12T23:17:03.237" v="45" actId="2696"/>
        <pc:sldMkLst>
          <pc:docMk/>
          <pc:sldMk cId="2063438545" sldId="2239"/>
        </pc:sldMkLst>
      </pc:sldChg>
      <pc:sldChg chg="del">
        <pc:chgData name="Velegrakis, I. (Yannis)" userId="4f35c71a-e81a-4f2c-8f83-d7dd3283ce80" providerId="ADAL" clId="{966077C7-D56F-BC4E-8E4B-D388C1F5C3CE}" dt="2020-04-12T23:17:03.247" v="46" actId="2696"/>
        <pc:sldMkLst>
          <pc:docMk/>
          <pc:sldMk cId="127268159" sldId="2240"/>
        </pc:sldMkLst>
      </pc:sldChg>
      <pc:sldChg chg="del">
        <pc:chgData name="Velegrakis, I. (Yannis)" userId="4f35c71a-e81a-4f2c-8f83-d7dd3283ce80" providerId="ADAL" clId="{966077C7-D56F-BC4E-8E4B-D388C1F5C3CE}" dt="2020-04-12T23:17:03.260" v="47" actId="2696"/>
        <pc:sldMkLst>
          <pc:docMk/>
          <pc:sldMk cId="4097338636" sldId="2241"/>
        </pc:sldMkLst>
      </pc:sldChg>
      <pc:sldChg chg="del">
        <pc:chgData name="Velegrakis, I. (Yannis)" userId="4f35c71a-e81a-4f2c-8f83-d7dd3283ce80" providerId="ADAL" clId="{966077C7-D56F-BC4E-8E4B-D388C1F5C3CE}" dt="2020-04-12T23:17:02.951" v="31" actId="2696"/>
        <pc:sldMkLst>
          <pc:docMk/>
          <pc:sldMk cId="1576524191" sldId="2242"/>
        </pc:sldMkLst>
      </pc:sldChg>
      <pc:sldChg chg="del">
        <pc:chgData name="Velegrakis, I. (Yannis)" userId="4f35c71a-e81a-4f2c-8f83-d7dd3283ce80" providerId="ADAL" clId="{966077C7-D56F-BC4E-8E4B-D388C1F5C3CE}" dt="2020-04-12T23:17:03.916" v="71" actId="2696"/>
        <pc:sldMkLst>
          <pc:docMk/>
          <pc:sldMk cId="2197172989" sldId="2244"/>
        </pc:sldMkLst>
      </pc:sldChg>
      <pc:sldChg chg="del">
        <pc:chgData name="Velegrakis, I. (Yannis)" userId="4f35c71a-e81a-4f2c-8f83-d7dd3283ce80" providerId="ADAL" clId="{966077C7-D56F-BC4E-8E4B-D388C1F5C3CE}" dt="2020-04-12T23:17:03.922" v="72" actId="2696"/>
        <pc:sldMkLst>
          <pc:docMk/>
          <pc:sldMk cId="3564711709" sldId="2253"/>
        </pc:sldMkLst>
      </pc:sldChg>
      <pc:sldChg chg="del">
        <pc:chgData name="Velegrakis, I. (Yannis)" userId="4f35c71a-e81a-4f2c-8f83-d7dd3283ce80" providerId="ADAL" clId="{966077C7-D56F-BC4E-8E4B-D388C1F5C3CE}" dt="2020-04-12T23:17:03.929" v="73" actId="2696"/>
        <pc:sldMkLst>
          <pc:docMk/>
          <pc:sldMk cId="980826002" sldId="2254"/>
        </pc:sldMkLst>
      </pc:sldChg>
      <pc:sldChg chg="del">
        <pc:chgData name="Velegrakis, I. (Yannis)" userId="4f35c71a-e81a-4f2c-8f83-d7dd3283ce80" providerId="ADAL" clId="{966077C7-D56F-BC4E-8E4B-D388C1F5C3CE}" dt="2020-04-12T23:17:04.012" v="74" actId="2696"/>
        <pc:sldMkLst>
          <pc:docMk/>
          <pc:sldMk cId="4099970907" sldId="2255"/>
        </pc:sldMkLst>
      </pc:sldChg>
      <pc:sldChg chg="del">
        <pc:chgData name="Velegrakis, I. (Yannis)" userId="4f35c71a-e81a-4f2c-8f83-d7dd3283ce80" providerId="ADAL" clId="{966077C7-D56F-BC4E-8E4B-D388C1F5C3CE}" dt="2020-04-12T23:17:04.050" v="75" actId="2696"/>
        <pc:sldMkLst>
          <pc:docMk/>
          <pc:sldMk cId="3266732093" sldId="2256"/>
        </pc:sldMkLst>
      </pc:sldChg>
      <pc:sldChg chg="del">
        <pc:chgData name="Velegrakis, I. (Yannis)" userId="4f35c71a-e81a-4f2c-8f83-d7dd3283ce80" providerId="ADAL" clId="{966077C7-D56F-BC4E-8E4B-D388C1F5C3CE}" dt="2020-04-12T23:17:04.059" v="76" actId="2696"/>
        <pc:sldMkLst>
          <pc:docMk/>
          <pc:sldMk cId="3092979371" sldId="2257"/>
        </pc:sldMkLst>
      </pc:sldChg>
      <pc:sldChg chg="del">
        <pc:chgData name="Velegrakis, I. (Yannis)" userId="4f35c71a-e81a-4f2c-8f83-d7dd3283ce80" providerId="ADAL" clId="{966077C7-D56F-BC4E-8E4B-D388C1F5C3CE}" dt="2020-04-12T23:17:04.064" v="77" actId="2696"/>
        <pc:sldMkLst>
          <pc:docMk/>
          <pc:sldMk cId="581568100" sldId="2258"/>
        </pc:sldMkLst>
      </pc:sldChg>
      <pc:sldChg chg="del">
        <pc:chgData name="Velegrakis, I. (Yannis)" userId="4f35c71a-e81a-4f2c-8f83-d7dd3283ce80" providerId="ADAL" clId="{966077C7-D56F-BC4E-8E4B-D388C1F5C3CE}" dt="2020-04-12T23:17:04.070" v="78" actId="2696"/>
        <pc:sldMkLst>
          <pc:docMk/>
          <pc:sldMk cId="2097171438" sldId="2259"/>
        </pc:sldMkLst>
      </pc:sldChg>
      <pc:sldChg chg="del">
        <pc:chgData name="Velegrakis, I. (Yannis)" userId="4f35c71a-e81a-4f2c-8f83-d7dd3283ce80" providerId="ADAL" clId="{966077C7-D56F-BC4E-8E4B-D388C1F5C3CE}" dt="2020-04-12T23:17:04.112" v="80" actId="2696"/>
        <pc:sldMkLst>
          <pc:docMk/>
          <pc:sldMk cId="10666238" sldId="2260"/>
        </pc:sldMkLst>
      </pc:sldChg>
      <pc:sldChg chg="del">
        <pc:chgData name="Velegrakis, I. (Yannis)" userId="4f35c71a-e81a-4f2c-8f83-d7dd3283ce80" providerId="ADAL" clId="{966077C7-D56F-BC4E-8E4B-D388C1F5C3CE}" dt="2020-04-12T23:17:04.132" v="81" actId="2696"/>
        <pc:sldMkLst>
          <pc:docMk/>
          <pc:sldMk cId="2827456931" sldId="2262"/>
        </pc:sldMkLst>
      </pc:sldChg>
      <pc:sldChg chg="del">
        <pc:chgData name="Velegrakis, I. (Yannis)" userId="4f35c71a-e81a-4f2c-8f83-d7dd3283ce80" providerId="ADAL" clId="{966077C7-D56F-BC4E-8E4B-D388C1F5C3CE}" dt="2020-04-12T23:17:04.164" v="84" actId="2696"/>
        <pc:sldMkLst>
          <pc:docMk/>
          <pc:sldMk cId="3431035749" sldId="2263"/>
        </pc:sldMkLst>
      </pc:sldChg>
      <pc:sldChg chg="del">
        <pc:chgData name="Velegrakis, I. (Yannis)" userId="4f35c71a-e81a-4f2c-8f83-d7dd3283ce80" providerId="ADAL" clId="{966077C7-D56F-BC4E-8E4B-D388C1F5C3CE}" dt="2020-04-12T23:17:04.178" v="85" actId="2696"/>
        <pc:sldMkLst>
          <pc:docMk/>
          <pc:sldMk cId="4236514333" sldId="2264"/>
        </pc:sldMkLst>
      </pc:sldChg>
      <pc:sldChg chg="del">
        <pc:chgData name="Velegrakis, I. (Yannis)" userId="4f35c71a-e81a-4f2c-8f83-d7dd3283ce80" providerId="ADAL" clId="{966077C7-D56F-BC4E-8E4B-D388C1F5C3CE}" dt="2020-04-12T23:17:04.224" v="87" actId="2696"/>
        <pc:sldMkLst>
          <pc:docMk/>
          <pc:sldMk cId="334841637" sldId="2266"/>
        </pc:sldMkLst>
      </pc:sldChg>
      <pc:sldChg chg="del">
        <pc:chgData name="Velegrakis, I. (Yannis)" userId="4f35c71a-e81a-4f2c-8f83-d7dd3283ce80" providerId="ADAL" clId="{966077C7-D56F-BC4E-8E4B-D388C1F5C3CE}" dt="2020-04-12T23:17:04.535" v="102" actId="2696"/>
        <pc:sldMkLst>
          <pc:docMk/>
          <pc:sldMk cId="1848527150" sldId="2267"/>
        </pc:sldMkLst>
      </pc:sldChg>
      <pc:sldChg chg="del">
        <pc:chgData name="Velegrakis, I. (Yannis)" userId="4f35c71a-e81a-4f2c-8f83-d7dd3283ce80" providerId="ADAL" clId="{966077C7-D56F-BC4E-8E4B-D388C1F5C3CE}" dt="2020-04-12T23:17:04.768" v="109" actId="2696"/>
        <pc:sldMkLst>
          <pc:docMk/>
          <pc:sldMk cId="1750243399" sldId="2268"/>
        </pc:sldMkLst>
      </pc:sldChg>
      <pc:sldChg chg="del">
        <pc:chgData name="Velegrakis, I. (Yannis)" userId="4f35c71a-e81a-4f2c-8f83-d7dd3283ce80" providerId="ADAL" clId="{966077C7-D56F-BC4E-8E4B-D388C1F5C3CE}" dt="2020-04-12T23:17:04.831" v="115" actId="2696"/>
        <pc:sldMkLst>
          <pc:docMk/>
          <pc:sldMk cId="3556167353" sldId="2271"/>
        </pc:sldMkLst>
      </pc:sldChg>
      <pc:sldChg chg="del">
        <pc:chgData name="Velegrakis, I. (Yannis)" userId="4f35c71a-e81a-4f2c-8f83-d7dd3283ce80" providerId="ADAL" clId="{966077C7-D56F-BC4E-8E4B-D388C1F5C3CE}" dt="2020-04-12T23:17:04.836" v="116" actId="2696"/>
        <pc:sldMkLst>
          <pc:docMk/>
          <pc:sldMk cId="1315414745" sldId="2272"/>
        </pc:sldMkLst>
      </pc:sldChg>
      <pc:sldChg chg="del">
        <pc:chgData name="Velegrakis, I. (Yannis)" userId="4f35c71a-e81a-4f2c-8f83-d7dd3283ce80" providerId="ADAL" clId="{966077C7-D56F-BC4E-8E4B-D388C1F5C3CE}" dt="2020-04-12T23:17:03.900" v="70" actId="2696"/>
        <pc:sldMkLst>
          <pc:docMk/>
          <pc:sldMk cId="955354361" sldId="2273"/>
        </pc:sldMkLst>
      </pc:sldChg>
      <pc:sldChg chg="del">
        <pc:chgData name="Velegrakis, I. (Yannis)" userId="4f35c71a-e81a-4f2c-8f83-d7dd3283ce80" providerId="ADAL" clId="{966077C7-D56F-BC4E-8E4B-D388C1F5C3CE}" dt="2020-04-12T23:17:02.785" v="21" actId="2696"/>
        <pc:sldMkLst>
          <pc:docMk/>
          <pc:sldMk cId="3814931754" sldId="2274"/>
        </pc:sldMkLst>
      </pc:sldChg>
      <pc:sldChg chg="del">
        <pc:chgData name="Velegrakis, I. (Yannis)" userId="4f35c71a-e81a-4f2c-8f83-d7dd3283ce80" providerId="ADAL" clId="{966077C7-D56F-BC4E-8E4B-D388C1F5C3CE}" dt="2020-04-12T23:17:02.801" v="22" actId="2696"/>
        <pc:sldMkLst>
          <pc:docMk/>
          <pc:sldMk cId="1900805112" sldId="2275"/>
        </pc:sldMkLst>
      </pc:sldChg>
      <pc:sldChg chg="del">
        <pc:chgData name="Velegrakis, I. (Yannis)" userId="4f35c71a-e81a-4f2c-8f83-d7dd3283ce80" providerId="ADAL" clId="{966077C7-D56F-BC4E-8E4B-D388C1F5C3CE}" dt="2020-04-12T23:17:02.817" v="23" actId="2696"/>
        <pc:sldMkLst>
          <pc:docMk/>
          <pc:sldMk cId="1180109915" sldId="2276"/>
        </pc:sldMkLst>
      </pc:sldChg>
      <pc:sldChg chg="del">
        <pc:chgData name="Velegrakis, I. (Yannis)" userId="4f35c71a-e81a-4f2c-8f83-d7dd3283ce80" providerId="ADAL" clId="{966077C7-D56F-BC4E-8E4B-D388C1F5C3CE}" dt="2020-04-12T23:17:02.832" v="24" actId="2696"/>
        <pc:sldMkLst>
          <pc:docMk/>
          <pc:sldMk cId="4095911274" sldId="2277"/>
        </pc:sldMkLst>
      </pc:sldChg>
      <pc:sldChg chg="del">
        <pc:chgData name="Velegrakis, I. (Yannis)" userId="4f35c71a-e81a-4f2c-8f83-d7dd3283ce80" providerId="ADAL" clId="{966077C7-D56F-BC4E-8E4B-D388C1F5C3CE}" dt="2020-04-12T23:17:02.847" v="25" actId="2696"/>
        <pc:sldMkLst>
          <pc:docMk/>
          <pc:sldMk cId="3275335524" sldId="2278"/>
        </pc:sldMkLst>
      </pc:sldChg>
      <pc:sldChg chg="del">
        <pc:chgData name="Velegrakis, I. (Yannis)" userId="4f35c71a-e81a-4f2c-8f83-d7dd3283ce80" providerId="ADAL" clId="{966077C7-D56F-BC4E-8E4B-D388C1F5C3CE}" dt="2020-04-12T23:17:02.864" v="26" actId="2696"/>
        <pc:sldMkLst>
          <pc:docMk/>
          <pc:sldMk cId="4170166163" sldId="2279"/>
        </pc:sldMkLst>
      </pc:sldChg>
      <pc:sldChg chg="del">
        <pc:chgData name="Velegrakis, I. (Yannis)" userId="4f35c71a-e81a-4f2c-8f83-d7dd3283ce80" providerId="ADAL" clId="{966077C7-D56F-BC4E-8E4B-D388C1F5C3CE}" dt="2020-04-12T23:17:02.879" v="27" actId="2696"/>
        <pc:sldMkLst>
          <pc:docMk/>
          <pc:sldMk cId="43869831" sldId="2280"/>
        </pc:sldMkLst>
      </pc:sldChg>
      <pc:sldChg chg="del">
        <pc:chgData name="Velegrakis, I. (Yannis)" userId="4f35c71a-e81a-4f2c-8f83-d7dd3283ce80" providerId="ADAL" clId="{966077C7-D56F-BC4E-8E4B-D388C1F5C3CE}" dt="2020-04-12T23:17:02.920" v="28" actId="2696"/>
        <pc:sldMkLst>
          <pc:docMk/>
          <pc:sldMk cId="2302840369" sldId="2281"/>
        </pc:sldMkLst>
      </pc:sldChg>
      <pc:sldChg chg="del">
        <pc:chgData name="Velegrakis, I. (Yannis)" userId="4f35c71a-e81a-4f2c-8f83-d7dd3283ce80" providerId="ADAL" clId="{966077C7-D56F-BC4E-8E4B-D388C1F5C3CE}" dt="2020-04-12T23:17:02.930" v="29" actId="2696"/>
        <pc:sldMkLst>
          <pc:docMk/>
          <pc:sldMk cId="2414001204" sldId="2282"/>
        </pc:sldMkLst>
      </pc:sldChg>
      <pc:sldMasterChg chg="delSldLayout">
        <pc:chgData name="Velegrakis, I. (Yannis)" userId="4f35c71a-e81a-4f2c-8f83-d7dd3283ce80" providerId="ADAL" clId="{966077C7-D56F-BC4E-8E4B-D388C1F5C3CE}" dt="2020-04-13T10:11:10.967" v="319" actId="2696"/>
        <pc:sldMasterMkLst>
          <pc:docMk/>
          <pc:sldMasterMk cId="902710529" sldId="2147483648"/>
        </pc:sldMasterMkLst>
        <pc:sldLayoutChg chg="del">
          <pc:chgData name="Velegrakis, I. (Yannis)" userId="4f35c71a-e81a-4f2c-8f83-d7dd3283ce80" providerId="ADAL" clId="{966077C7-D56F-BC4E-8E4B-D388C1F5C3CE}" dt="2020-04-12T23:17:02.760" v="19" actId="2696"/>
          <pc:sldLayoutMkLst>
            <pc:docMk/>
            <pc:sldMasterMk cId="902710529" sldId="2147483648"/>
            <pc:sldLayoutMk cId="406116052" sldId="2147483660"/>
          </pc:sldLayoutMkLst>
        </pc:sldLayoutChg>
        <pc:sldLayoutChg chg="del">
          <pc:chgData name="Velegrakis, I. (Yannis)" userId="4f35c71a-e81a-4f2c-8f83-d7dd3283ce80" providerId="ADAL" clId="{966077C7-D56F-BC4E-8E4B-D388C1F5C3CE}" dt="2020-04-12T23:17:04.463" v="98" actId="2696"/>
          <pc:sldLayoutMkLst>
            <pc:docMk/>
            <pc:sldMasterMk cId="902710529" sldId="2147483648"/>
            <pc:sldLayoutMk cId="2118442773" sldId="2147483663"/>
          </pc:sldLayoutMkLst>
        </pc:sldLayoutChg>
        <pc:sldLayoutChg chg="del">
          <pc:chgData name="Velegrakis, I. (Yannis)" userId="4f35c71a-e81a-4f2c-8f83-d7dd3283ce80" providerId="ADAL" clId="{966077C7-D56F-BC4E-8E4B-D388C1F5C3CE}" dt="2020-04-12T23:17:04.352" v="90" actId="2696"/>
          <pc:sldLayoutMkLst>
            <pc:docMk/>
            <pc:sldMasterMk cId="902710529" sldId="2147483648"/>
            <pc:sldLayoutMk cId="3649215708" sldId="2147483665"/>
          </pc:sldLayoutMkLst>
        </pc:sldLayoutChg>
        <pc:sldLayoutChg chg="del">
          <pc:chgData name="Velegrakis, I. (Yannis)" userId="4f35c71a-e81a-4f2c-8f83-d7dd3283ce80" providerId="ADAL" clId="{966077C7-D56F-BC4E-8E4B-D388C1F5C3CE}" dt="2020-04-12T23:17:02.931" v="30" actId="2696"/>
          <pc:sldLayoutMkLst>
            <pc:docMk/>
            <pc:sldMasterMk cId="902710529" sldId="2147483648"/>
            <pc:sldLayoutMk cId="3243890838" sldId="2147483666"/>
          </pc:sldLayoutMkLst>
        </pc:sldLayoutChg>
        <pc:sldLayoutChg chg="del">
          <pc:chgData name="Velegrakis, I. (Yannis)" userId="4f35c71a-e81a-4f2c-8f83-d7dd3283ce80" providerId="ADAL" clId="{966077C7-D56F-BC4E-8E4B-D388C1F5C3CE}" dt="2020-04-13T10:11:10.967" v="319" actId="2696"/>
          <pc:sldLayoutMkLst>
            <pc:docMk/>
            <pc:sldMasterMk cId="902710529" sldId="2147483648"/>
            <pc:sldLayoutMk cId="317787201" sldId="2147483674"/>
          </pc:sldLayoutMkLst>
        </pc:sldLayoutChg>
      </pc:sldMasterChg>
    </pc:docChg>
  </pc:docChgLst>
  <pc:docChgLst>
    <pc:chgData name="Velegrakis, I. (Yannis)" userId="4f35c71a-e81a-4f2c-8f83-d7dd3283ce80" providerId="ADAL" clId="{47C683A6-6B18-DA44-B0D3-51001F61B602}"/>
    <pc:docChg chg="undo custSel addSld delSld modSld sldOrd">
      <pc:chgData name="Velegrakis, I. (Yannis)" userId="4f35c71a-e81a-4f2c-8f83-d7dd3283ce80" providerId="ADAL" clId="{47C683A6-6B18-DA44-B0D3-51001F61B602}" dt="2020-04-11T22:01:01.454" v="1855" actId="20577"/>
      <pc:docMkLst>
        <pc:docMk/>
      </pc:docMkLst>
      <pc:sldChg chg="modSp">
        <pc:chgData name="Velegrakis, I. (Yannis)" userId="4f35c71a-e81a-4f2c-8f83-d7dd3283ce80" providerId="ADAL" clId="{47C683A6-6B18-DA44-B0D3-51001F61B602}" dt="2020-04-11T16:13:00.589" v="1397" actId="20577"/>
        <pc:sldMkLst>
          <pc:docMk/>
          <pc:sldMk cId="1715568721" sldId="256"/>
        </pc:sldMkLst>
        <pc:spChg chg="mod">
          <ac:chgData name="Velegrakis, I. (Yannis)" userId="4f35c71a-e81a-4f2c-8f83-d7dd3283ce80" providerId="ADAL" clId="{47C683A6-6B18-DA44-B0D3-51001F61B602}" dt="2020-04-11T15:06:50.417" v="32" actId="20577"/>
          <ac:spMkLst>
            <pc:docMk/>
            <pc:sldMk cId="1715568721" sldId="256"/>
            <ac:spMk id="4" creationId="{67D5AF9D-B0DC-43A3-AAC6-1547D97B9220}"/>
          </ac:spMkLst>
        </pc:spChg>
        <pc:spChg chg="mod">
          <ac:chgData name="Velegrakis, I. (Yannis)" userId="4f35c71a-e81a-4f2c-8f83-d7dd3283ce80" providerId="ADAL" clId="{47C683A6-6B18-DA44-B0D3-51001F61B602}" dt="2020-04-11T16:13:00.589" v="1397" actId="20577"/>
          <ac:spMkLst>
            <pc:docMk/>
            <pc:sldMk cId="1715568721" sldId="256"/>
            <ac:spMk id="6" creationId="{B95150EB-C963-4057-9C23-EDF2C9EC6773}"/>
          </ac:spMkLst>
        </pc:spChg>
      </pc:sldChg>
      <pc:sldChg chg="modSp add del">
        <pc:chgData name="Velegrakis, I. (Yannis)" userId="4f35c71a-e81a-4f2c-8f83-d7dd3283ce80" providerId="ADAL" clId="{47C683A6-6B18-DA44-B0D3-51001F61B602}" dt="2020-04-11T15:24:27.628" v="200" actId="2696"/>
        <pc:sldMkLst>
          <pc:docMk/>
          <pc:sldMk cId="1789255516" sldId="257"/>
        </pc:sldMkLst>
        <pc:spChg chg="mod">
          <ac:chgData name="Velegrakis, I. (Yannis)" userId="4f35c71a-e81a-4f2c-8f83-d7dd3283ce80" providerId="ADAL" clId="{47C683A6-6B18-DA44-B0D3-51001F61B602}" dt="2020-04-11T15:20:31.130" v="136" actId="27636"/>
          <ac:spMkLst>
            <pc:docMk/>
            <pc:sldMk cId="1789255516" sldId="257"/>
            <ac:spMk id="5124" creationId="{D378707D-B706-A044-93DF-D8A7761F41D1}"/>
          </ac:spMkLst>
        </pc:spChg>
      </pc:sldChg>
      <pc:sldChg chg="modSp add del">
        <pc:chgData name="Velegrakis, I. (Yannis)" userId="4f35c71a-e81a-4f2c-8f83-d7dd3283ce80" providerId="ADAL" clId="{47C683A6-6B18-DA44-B0D3-51001F61B602}" dt="2020-04-11T15:20:30.294" v="133"/>
        <pc:sldMkLst>
          <pc:docMk/>
          <pc:sldMk cId="3377342796" sldId="257"/>
        </pc:sldMkLst>
        <pc:spChg chg="mod">
          <ac:chgData name="Velegrakis, I. (Yannis)" userId="4f35c71a-e81a-4f2c-8f83-d7dd3283ce80" providerId="ADAL" clId="{47C683A6-6B18-DA44-B0D3-51001F61B602}" dt="2020-04-11T15:20:30.294" v="133"/>
          <ac:spMkLst>
            <pc:docMk/>
            <pc:sldMk cId="3377342796" sldId="257"/>
            <ac:spMk id="5124" creationId="{D378707D-B706-A044-93DF-D8A7761F41D1}"/>
          </ac:spMkLst>
        </pc:spChg>
      </pc:sldChg>
      <pc:sldChg chg="del">
        <pc:chgData name="Velegrakis, I. (Yannis)" userId="4f35c71a-e81a-4f2c-8f83-d7dd3283ce80" providerId="ADAL" clId="{47C683A6-6B18-DA44-B0D3-51001F61B602}" dt="2020-04-11T15:07:11.231" v="33" actId="2696"/>
        <pc:sldMkLst>
          <pc:docMk/>
          <pc:sldMk cId="4206597098" sldId="257"/>
        </pc:sldMkLst>
      </pc:sldChg>
      <pc:sldChg chg="add del">
        <pc:chgData name="Velegrakis, I. (Yannis)" userId="4f35c71a-e81a-4f2c-8f83-d7dd3283ce80" providerId="ADAL" clId="{47C683A6-6B18-DA44-B0D3-51001F61B602}" dt="2020-04-11T15:20:30.294" v="133"/>
        <pc:sldMkLst>
          <pc:docMk/>
          <pc:sldMk cId="987823452" sldId="258"/>
        </pc:sldMkLst>
      </pc:sldChg>
      <pc:sldChg chg="del">
        <pc:chgData name="Velegrakis, I. (Yannis)" userId="4f35c71a-e81a-4f2c-8f83-d7dd3283ce80" providerId="ADAL" clId="{47C683A6-6B18-DA44-B0D3-51001F61B602}" dt="2020-04-11T15:07:12.852" v="34" actId="2696"/>
        <pc:sldMkLst>
          <pc:docMk/>
          <pc:sldMk cId="1016901245" sldId="258"/>
        </pc:sldMkLst>
      </pc:sldChg>
      <pc:sldChg chg="modSp add">
        <pc:chgData name="Velegrakis, I. (Yannis)" userId="4f35c71a-e81a-4f2c-8f83-d7dd3283ce80" providerId="ADAL" clId="{47C683A6-6B18-DA44-B0D3-51001F61B602}" dt="2020-04-11T16:13:10.444" v="1400" actId="20577"/>
        <pc:sldMkLst>
          <pc:docMk/>
          <pc:sldMk cId="2128022235" sldId="258"/>
        </pc:sldMkLst>
        <pc:spChg chg="mod">
          <ac:chgData name="Velegrakis, I. (Yannis)" userId="4f35c71a-e81a-4f2c-8f83-d7dd3283ce80" providerId="ADAL" clId="{47C683A6-6B18-DA44-B0D3-51001F61B602}" dt="2020-04-11T16:13:10.444" v="1400" actId="20577"/>
          <ac:spMkLst>
            <pc:docMk/>
            <pc:sldMk cId="2128022235" sldId="258"/>
            <ac:spMk id="7172" creationId="{51FFC4E6-7AB9-5845-94C7-E48881FC12F3}"/>
          </ac:spMkLst>
        </pc:spChg>
      </pc:sldChg>
      <pc:sldChg chg="del">
        <pc:chgData name="Velegrakis, I. (Yannis)" userId="4f35c71a-e81a-4f2c-8f83-d7dd3283ce80" providerId="ADAL" clId="{47C683A6-6B18-DA44-B0D3-51001F61B602}" dt="2020-04-11T15:07:13.819" v="35" actId="2696"/>
        <pc:sldMkLst>
          <pc:docMk/>
          <pc:sldMk cId="2666608328" sldId="259"/>
        </pc:sldMkLst>
      </pc:sldChg>
      <pc:sldChg chg="add del">
        <pc:chgData name="Velegrakis, I. (Yannis)" userId="4f35c71a-e81a-4f2c-8f83-d7dd3283ce80" providerId="ADAL" clId="{47C683A6-6B18-DA44-B0D3-51001F61B602}" dt="2020-04-11T15:20:30.294" v="133"/>
        <pc:sldMkLst>
          <pc:docMk/>
          <pc:sldMk cId="3485865988" sldId="259"/>
        </pc:sldMkLst>
      </pc:sldChg>
      <pc:sldChg chg="add">
        <pc:chgData name="Velegrakis, I. (Yannis)" userId="4f35c71a-e81a-4f2c-8f83-d7dd3283ce80" providerId="ADAL" clId="{47C683A6-6B18-DA44-B0D3-51001F61B602}" dt="2020-04-11T15:20:30.964" v="134"/>
        <pc:sldMkLst>
          <pc:docMk/>
          <pc:sldMk cId="4007376346" sldId="259"/>
        </pc:sldMkLst>
      </pc:sldChg>
      <pc:sldChg chg="add del">
        <pc:chgData name="Velegrakis, I. (Yannis)" userId="4f35c71a-e81a-4f2c-8f83-d7dd3283ce80" providerId="ADAL" clId="{47C683A6-6B18-DA44-B0D3-51001F61B602}" dt="2020-04-11T15:24:38.826" v="201" actId="2696"/>
        <pc:sldMkLst>
          <pc:docMk/>
          <pc:sldMk cId="857449761" sldId="260"/>
        </pc:sldMkLst>
      </pc:sldChg>
      <pc:sldChg chg="add del">
        <pc:chgData name="Velegrakis, I. (Yannis)" userId="4f35c71a-e81a-4f2c-8f83-d7dd3283ce80" providerId="ADAL" clId="{47C683A6-6B18-DA44-B0D3-51001F61B602}" dt="2020-04-11T15:20:30.294" v="133"/>
        <pc:sldMkLst>
          <pc:docMk/>
          <pc:sldMk cId="3293172759" sldId="260"/>
        </pc:sldMkLst>
      </pc:sldChg>
      <pc:sldChg chg="del">
        <pc:chgData name="Velegrakis, I. (Yannis)" userId="4f35c71a-e81a-4f2c-8f83-d7dd3283ce80" providerId="ADAL" clId="{47C683A6-6B18-DA44-B0D3-51001F61B602}" dt="2020-04-11T15:07:14.626" v="36" actId="2696"/>
        <pc:sldMkLst>
          <pc:docMk/>
          <pc:sldMk cId="4012938467" sldId="260"/>
        </pc:sldMkLst>
      </pc:sldChg>
      <pc:sldChg chg="add del">
        <pc:chgData name="Velegrakis, I. (Yannis)" userId="4f35c71a-e81a-4f2c-8f83-d7dd3283ce80" providerId="ADAL" clId="{47C683A6-6B18-DA44-B0D3-51001F61B602}" dt="2020-04-11T15:24:40.090" v="202" actId="2696"/>
        <pc:sldMkLst>
          <pc:docMk/>
          <pc:sldMk cId="485478126" sldId="261"/>
        </pc:sldMkLst>
      </pc:sldChg>
      <pc:sldChg chg="add del">
        <pc:chgData name="Velegrakis, I. (Yannis)" userId="4f35c71a-e81a-4f2c-8f83-d7dd3283ce80" providerId="ADAL" clId="{47C683A6-6B18-DA44-B0D3-51001F61B602}" dt="2020-04-11T15:20:30.294" v="133"/>
        <pc:sldMkLst>
          <pc:docMk/>
          <pc:sldMk cId="542777020" sldId="261"/>
        </pc:sldMkLst>
      </pc:sldChg>
      <pc:sldChg chg="del">
        <pc:chgData name="Velegrakis, I. (Yannis)" userId="4f35c71a-e81a-4f2c-8f83-d7dd3283ce80" providerId="ADAL" clId="{47C683A6-6B18-DA44-B0D3-51001F61B602}" dt="2020-04-11T15:07:17.197" v="38" actId="2696"/>
        <pc:sldMkLst>
          <pc:docMk/>
          <pc:sldMk cId="2658942175" sldId="261"/>
        </pc:sldMkLst>
      </pc:sldChg>
      <pc:sldChg chg="del">
        <pc:chgData name="Velegrakis, I. (Yannis)" userId="4f35c71a-e81a-4f2c-8f83-d7dd3283ce80" providerId="ADAL" clId="{47C683A6-6B18-DA44-B0D3-51001F61B602}" dt="2020-04-11T15:07:17.590" v="39" actId="2696"/>
        <pc:sldMkLst>
          <pc:docMk/>
          <pc:sldMk cId="507035026" sldId="262"/>
        </pc:sldMkLst>
      </pc:sldChg>
      <pc:sldChg chg="add del">
        <pc:chgData name="Velegrakis, I. (Yannis)" userId="4f35c71a-e81a-4f2c-8f83-d7dd3283ce80" providerId="ADAL" clId="{47C683A6-6B18-DA44-B0D3-51001F61B602}" dt="2020-04-11T15:20:30.294" v="133"/>
        <pc:sldMkLst>
          <pc:docMk/>
          <pc:sldMk cId="2138164719" sldId="262"/>
        </pc:sldMkLst>
      </pc:sldChg>
      <pc:sldChg chg="add del">
        <pc:chgData name="Velegrakis, I. (Yannis)" userId="4f35c71a-e81a-4f2c-8f83-d7dd3283ce80" providerId="ADAL" clId="{47C683A6-6B18-DA44-B0D3-51001F61B602}" dt="2020-04-11T15:24:40.745" v="203" actId="2696"/>
        <pc:sldMkLst>
          <pc:docMk/>
          <pc:sldMk cId="4181236233" sldId="262"/>
        </pc:sldMkLst>
      </pc:sldChg>
      <pc:sldChg chg="del">
        <pc:chgData name="Velegrakis, I. (Yannis)" userId="4f35c71a-e81a-4f2c-8f83-d7dd3283ce80" providerId="ADAL" clId="{47C683A6-6B18-DA44-B0D3-51001F61B602}" dt="2020-04-11T15:07:17.804" v="40" actId="2696"/>
        <pc:sldMkLst>
          <pc:docMk/>
          <pc:sldMk cId="2898936149" sldId="263"/>
        </pc:sldMkLst>
      </pc:sldChg>
      <pc:sldChg chg="add del">
        <pc:chgData name="Velegrakis, I. (Yannis)" userId="4f35c71a-e81a-4f2c-8f83-d7dd3283ce80" providerId="ADAL" clId="{47C683A6-6B18-DA44-B0D3-51001F61B602}" dt="2020-04-11T15:20:30.294" v="133"/>
        <pc:sldMkLst>
          <pc:docMk/>
          <pc:sldMk cId="3357855432" sldId="263"/>
        </pc:sldMkLst>
      </pc:sldChg>
      <pc:sldChg chg="add del">
        <pc:chgData name="Velegrakis, I. (Yannis)" userId="4f35c71a-e81a-4f2c-8f83-d7dd3283ce80" providerId="ADAL" clId="{47C683A6-6B18-DA44-B0D3-51001F61B602}" dt="2020-04-11T15:24:43.531" v="204" actId="2696"/>
        <pc:sldMkLst>
          <pc:docMk/>
          <pc:sldMk cId="3617647322" sldId="263"/>
        </pc:sldMkLst>
      </pc:sldChg>
      <pc:sldChg chg="modSp add">
        <pc:chgData name="Velegrakis, I. (Yannis)" userId="4f35c71a-e81a-4f2c-8f83-d7dd3283ce80" providerId="ADAL" clId="{47C683A6-6B18-DA44-B0D3-51001F61B602}" dt="2020-04-11T15:26:22.793" v="249" actId="20577"/>
        <pc:sldMkLst>
          <pc:docMk/>
          <pc:sldMk cId="867234113" sldId="264"/>
        </pc:sldMkLst>
        <pc:spChg chg="mod">
          <ac:chgData name="Velegrakis, I. (Yannis)" userId="4f35c71a-e81a-4f2c-8f83-d7dd3283ce80" providerId="ADAL" clId="{47C683A6-6B18-DA44-B0D3-51001F61B602}" dt="2020-04-11T15:26:22.793" v="249" actId="20577"/>
          <ac:spMkLst>
            <pc:docMk/>
            <pc:sldMk cId="867234113" sldId="264"/>
            <ac:spMk id="19461" creationId="{91D2F4E6-A343-5048-AE5D-2A119E9C5DAE}"/>
          </ac:spMkLst>
        </pc:spChg>
        <pc:spChg chg="mod">
          <ac:chgData name="Velegrakis, I. (Yannis)" userId="4f35c71a-e81a-4f2c-8f83-d7dd3283ce80" providerId="ADAL" clId="{47C683A6-6B18-DA44-B0D3-51001F61B602}" dt="2020-04-11T15:25:00.439" v="207" actId="1076"/>
          <ac:spMkLst>
            <pc:docMk/>
            <pc:sldMk cId="867234113" sldId="264"/>
            <ac:spMk id="19462" creationId="{7C3363DD-01B2-304C-9C30-635AB4A535C3}"/>
          </ac:spMkLst>
        </pc:spChg>
        <pc:spChg chg="mod">
          <ac:chgData name="Velegrakis, I. (Yannis)" userId="4f35c71a-e81a-4f2c-8f83-d7dd3283ce80" providerId="ADAL" clId="{47C683A6-6B18-DA44-B0D3-51001F61B602}" dt="2020-04-11T15:25:03.975" v="208" actId="1076"/>
          <ac:spMkLst>
            <pc:docMk/>
            <pc:sldMk cId="867234113" sldId="264"/>
            <ac:spMk id="19465" creationId="{378C91AB-9538-5740-8CCF-C52750A16C21}"/>
          </ac:spMkLst>
        </pc:spChg>
      </pc:sldChg>
      <pc:sldChg chg="del">
        <pc:chgData name="Velegrakis, I. (Yannis)" userId="4f35c71a-e81a-4f2c-8f83-d7dd3283ce80" providerId="ADAL" clId="{47C683A6-6B18-DA44-B0D3-51001F61B602}" dt="2020-04-11T15:07:18.030" v="41" actId="2696"/>
        <pc:sldMkLst>
          <pc:docMk/>
          <pc:sldMk cId="1218226864" sldId="264"/>
        </pc:sldMkLst>
      </pc:sldChg>
      <pc:sldChg chg="add del">
        <pc:chgData name="Velegrakis, I. (Yannis)" userId="4f35c71a-e81a-4f2c-8f83-d7dd3283ce80" providerId="ADAL" clId="{47C683A6-6B18-DA44-B0D3-51001F61B602}" dt="2020-04-11T15:20:30.294" v="133"/>
        <pc:sldMkLst>
          <pc:docMk/>
          <pc:sldMk cId="3183268339" sldId="264"/>
        </pc:sldMkLst>
      </pc:sldChg>
      <pc:sldChg chg="add">
        <pc:chgData name="Velegrakis, I. (Yannis)" userId="4f35c71a-e81a-4f2c-8f83-d7dd3283ce80" providerId="ADAL" clId="{47C683A6-6B18-DA44-B0D3-51001F61B602}" dt="2020-04-11T15:20:30.964" v="134"/>
        <pc:sldMkLst>
          <pc:docMk/>
          <pc:sldMk cId="1434514746" sldId="265"/>
        </pc:sldMkLst>
      </pc:sldChg>
      <pc:sldChg chg="del">
        <pc:chgData name="Velegrakis, I. (Yannis)" userId="4f35c71a-e81a-4f2c-8f83-d7dd3283ce80" providerId="ADAL" clId="{47C683A6-6B18-DA44-B0D3-51001F61B602}" dt="2020-04-11T15:07:18.232" v="42" actId="2696"/>
        <pc:sldMkLst>
          <pc:docMk/>
          <pc:sldMk cId="1479202834" sldId="265"/>
        </pc:sldMkLst>
      </pc:sldChg>
      <pc:sldChg chg="add del">
        <pc:chgData name="Velegrakis, I. (Yannis)" userId="4f35c71a-e81a-4f2c-8f83-d7dd3283ce80" providerId="ADAL" clId="{47C683A6-6B18-DA44-B0D3-51001F61B602}" dt="2020-04-11T15:20:30.294" v="133"/>
        <pc:sldMkLst>
          <pc:docMk/>
          <pc:sldMk cId="1489075236" sldId="265"/>
        </pc:sldMkLst>
      </pc:sldChg>
      <pc:sldChg chg="delSp modSp add">
        <pc:chgData name="Velegrakis, I. (Yannis)" userId="4f35c71a-e81a-4f2c-8f83-d7dd3283ce80" providerId="ADAL" clId="{47C683A6-6B18-DA44-B0D3-51001F61B602}" dt="2020-04-11T15:27:15.275" v="259" actId="1076"/>
        <pc:sldMkLst>
          <pc:docMk/>
          <pc:sldMk cId="1558631523" sldId="266"/>
        </pc:sldMkLst>
        <pc:spChg chg="mod">
          <ac:chgData name="Velegrakis, I. (Yannis)" userId="4f35c71a-e81a-4f2c-8f83-d7dd3283ce80" providerId="ADAL" clId="{47C683A6-6B18-DA44-B0D3-51001F61B602}" dt="2020-04-11T15:27:10.255" v="258" actId="1076"/>
          <ac:spMkLst>
            <pc:docMk/>
            <pc:sldMk cId="1558631523" sldId="266"/>
            <ac:spMk id="23557" creationId="{0623C056-03C9-D949-B1C9-E0DF27CC913B}"/>
          </ac:spMkLst>
        </pc:spChg>
        <pc:spChg chg="mod">
          <ac:chgData name="Velegrakis, I. (Yannis)" userId="4f35c71a-e81a-4f2c-8f83-d7dd3283ce80" providerId="ADAL" clId="{47C683A6-6B18-DA44-B0D3-51001F61B602}" dt="2020-04-11T15:27:05.719" v="257" actId="1076"/>
          <ac:spMkLst>
            <pc:docMk/>
            <pc:sldMk cId="1558631523" sldId="266"/>
            <ac:spMk id="23559" creationId="{C3442262-3C43-7142-87D3-BD33723DBF4E}"/>
          </ac:spMkLst>
        </pc:spChg>
        <pc:spChg chg="mod">
          <ac:chgData name="Velegrakis, I. (Yannis)" userId="4f35c71a-e81a-4f2c-8f83-d7dd3283ce80" providerId="ADAL" clId="{47C683A6-6B18-DA44-B0D3-51001F61B602}" dt="2020-04-11T15:27:15.275" v="259" actId="1076"/>
          <ac:spMkLst>
            <pc:docMk/>
            <pc:sldMk cId="1558631523" sldId="266"/>
            <ac:spMk id="23560" creationId="{70525AB0-D68F-E043-A493-D197CDCD11C7}"/>
          </ac:spMkLst>
        </pc:spChg>
        <pc:spChg chg="del">
          <ac:chgData name="Velegrakis, I. (Yannis)" userId="4f35c71a-e81a-4f2c-8f83-d7dd3283ce80" providerId="ADAL" clId="{47C683A6-6B18-DA44-B0D3-51001F61B602}" dt="2020-04-11T15:26:51.689" v="250" actId="478"/>
          <ac:spMkLst>
            <pc:docMk/>
            <pc:sldMk cId="1558631523" sldId="266"/>
            <ac:spMk id="23561" creationId="{B3B2ABD5-2BA6-B847-906D-A1985923C4F1}"/>
          </ac:spMkLst>
        </pc:spChg>
      </pc:sldChg>
      <pc:sldChg chg="del">
        <pc:chgData name="Velegrakis, I. (Yannis)" userId="4f35c71a-e81a-4f2c-8f83-d7dd3283ce80" providerId="ADAL" clId="{47C683A6-6B18-DA44-B0D3-51001F61B602}" dt="2020-04-11T15:07:18.453" v="43" actId="2696"/>
        <pc:sldMkLst>
          <pc:docMk/>
          <pc:sldMk cId="2632125791" sldId="266"/>
        </pc:sldMkLst>
      </pc:sldChg>
      <pc:sldChg chg="add del">
        <pc:chgData name="Velegrakis, I. (Yannis)" userId="4f35c71a-e81a-4f2c-8f83-d7dd3283ce80" providerId="ADAL" clId="{47C683A6-6B18-DA44-B0D3-51001F61B602}" dt="2020-04-11T15:20:30.294" v="133"/>
        <pc:sldMkLst>
          <pc:docMk/>
          <pc:sldMk cId="3406012204" sldId="266"/>
        </pc:sldMkLst>
      </pc:sldChg>
      <pc:sldChg chg="modSp add del">
        <pc:chgData name="Velegrakis, I. (Yannis)" userId="4f35c71a-e81a-4f2c-8f83-d7dd3283ce80" providerId="ADAL" clId="{47C683A6-6B18-DA44-B0D3-51001F61B602}" dt="2020-04-11T15:20:30.294" v="133"/>
        <pc:sldMkLst>
          <pc:docMk/>
          <pc:sldMk cId="711336312" sldId="267"/>
        </pc:sldMkLst>
        <pc:spChg chg="mod">
          <ac:chgData name="Velegrakis, I. (Yannis)" userId="4f35c71a-e81a-4f2c-8f83-d7dd3283ce80" providerId="ADAL" clId="{47C683A6-6B18-DA44-B0D3-51001F61B602}" dt="2020-04-11T15:20:30.294" v="133"/>
          <ac:spMkLst>
            <pc:docMk/>
            <pc:sldMk cId="711336312" sldId="267"/>
            <ac:spMk id="25605" creationId="{56D5C45D-68F1-3E44-90C6-CC41A7C7E78F}"/>
          </ac:spMkLst>
        </pc:spChg>
      </pc:sldChg>
      <pc:sldChg chg="modSp add">
        <pc:chgData name="Velegrakis, I. (Yannis)" userId="4f35c71a-e81a-4f2c-8f83-d7dd3283ce80" providerId="ADAL" clId="{47C683A6-6B18-DA44-B0D3-51001F61B602}" dt="2020-04-11T15:20:31.245" v="137" actId="27636"/>
        <pc:sldMkLst>
          <pc:docMk/>
          <pc:sldMk cId="899877936" sldId="267"/>
        </pc:sldMkLst>
        <pc:spChg chg="mod">
          <ac:chgData name="Velegrakis, I. (Yannis)" userId="4f35c71a-e81a-4f2c-8f83-d7dd3283ce80" providerId="ADAL" clId="{47C683A6-6B18-DA44-B0D3-51001F61B602}" dt="2020-04-11T15:20:31.245" v="137" actId="27636"/>
          <ac:spMkLst>
            <pc:docMk/>
            <pc:sldMk cId="899877936" sldId="267"/>
            <ac:spMk id="25605" creationId="{56D5C45D-68F1-3E44-90C6-CC41A7C7E78F}"/>
          </ac:spMkLst>
        </pc:spChg>
      </pc:sldChg>
      <pc:sldChg chg="del">
        <pc:chgData name="Velegrakis, I. (Yannis)" userId="4f35c71a-e81a-4f2c-8f83-d7dd3283ce80" providerId="ADAL" clId="{47C683A6-6B18-DA44-B0D3-51001F61B602}" dt="2020-04-11T15:07:18.650" v="44" actId="2696"/>
        <pc:sldMkLst>
          <pc:docMk/>
          <pc:sldMk cId="1915160459" sldId="267"/>
        </pc:sldMkLst>
      </pc:sldChg>
      <pc:sldChg chg="del">
        <pc:chgData name="Velegrakis, I. (Yannis)" userId="4f35c71a-e81a-4f2c-8f83-d7dd3283ce80" providerId="ADAL" clId="{47C683A6-6B18-DA44-B0D3-51001F61B602}" dt="2020-04-11T15:07:19.249" v="45" actId="2696"/>
        <pc:sldMkLst>
          <pc:docMk/>
          <pc:sldMk cId="1539801870" sldId="268"/>
        </pc:sldMkLst>
      </pc:sldChg>
      <pc:sldChg chg="add del">
        <pc:chgData name="Velegrakis, I. (Yannis)" userId="4f35c71a-e81a-4f2c-8f83-d7dd3283ce80" providerId="ADAL" clId="{47C683A6-6B18-DA44-B0D3-51001F61B602}" dt="2020-04-11T15:20:30.294" v="133"/>
        <pc:sldMkLst>
          <pc:docMk/>
          <pc:sldMk cId="1722128788" sldId="268"/>
        </pc:sldMkLst>
      </pc:sldChg>
      <pc:sldChg chg="add">
        <pc:chgData name="Velegrakis, I. (Yannis)" userId="4f35c71a-e81a-4f2c-8f83-d7dd3283ce80" providerId="ADAL" clId="{47C683A6-6B18-DA44-B0D3-51001F61B602}" dt="2020-04-11T15:20:30.964" v="134"/>
        <pc:sldMkLst>
          <pc:docMk/>
          <pc:sldMk cId="2262201517" sldId="268"/>
        </pc:sldMkLst>
      </pc:sldChg>
      <pc:sldChg chg="add del">
        <pc:chgData name="Velegrakis, I. (Yannis)" userId="4f35c71a-e81a-4f2c-8f83-d7dd3283ce80" providerId="ADAL" clId="{47C683A6-6B18-DA44-B0D3-51001F61B602}" dt="2020-04-11T15:20:30.294" v="133"/>
        <pc:sldMkLst>
          <pc:docMk/>
          <pc:sldMk cId="192410405" sldId="269"/>
        </pc:sldMkLst>
      </pc:sldChg>
      <pc:sldChg chg="del">
        <pc:chgData name="Velegrakis, I. (Yannis)" userId="4f35c71a-e81a-4f2c-8f83-d7dd3283ce80" providerId="ADAL" clId="{47C683A6-6B18-DA44-B0D3-51001F61B602}" dt="2020-04-11T15:07:20.057" v="47" actId="2696"/>
        <pc:sldMkLst>
          <pc:docMk/>
          <pc:sldMk cId="1436791628" sldId="269"/>
        </pc:sldMkLst>
      </pc:sldChg>
      <pc:sldChg chg="add">
        <pc:chgData name="Velegrakis, I. (Yannis)" userId="4f35c71a-e81a-4f2c-8f83-d7dd3283ce80" providerId="ADAL" clId="{47C683A6-6B18-DA44-B0D3-51001F61B602}" dt="2020-04-11T15:20:30.964" v="134"/>
        <pc:sldMkLst>
          <pc:docMk/>
          <pc:sldMk cId="1536589262" sldId="269"/>
        </pc:sldMkLst>
      </pc:sldChg>
      <pc:sldChg chg="add del">
        <pc:chgData name="Velegrakis, I. (Yannis)" userId="4f35c71a-e81a-4f2c-8f83-d7dd3283ce80" providerId="ADAL" clId="{47C683A6-6B18-DA44-B0D3-51001F61B602}" dt="2020-04-11T15:20:30.294" v="133"/>
        <pc:sldMkLst>
          <pc:docMk/>
          <pc:sldMk cId="894423922" sldId="270"/>
        </pc:sldMkLst>
      </pc:sldChg>
      <pc:sldChg chg="del">
        <pc:chgData name="Velegrakis, I. (Yannis)" userId="4f35c71a-e81a-4f2c-8f83-d7dd3283ce80" providerId="ADAL" clId="{47C683A6-6B18-DA44-B0D3-51001F61B602}" dt="2020-04-11T15:07:20.502" v="48" actId="2696"/>
        <pc:sldMkLst>
          <pc:docMk/>
          <pc:sldMk cId="1409004062" sldId="270"/>
        </pc:sldMkLst>
      </pc:sldChg>
      <pc:sldChg chg="modSp add">
        <pc:chgData name="Velegrakis, I. (Yannis)" userId="4f35c71a-e81a-4f2c-8f83-d7dd3283ce80" providerId="ADAL" clId="{47C683A6-6B18-DA44-B0D3-51001F61B602}" dt="2020-04-11T15:28:28.774" v="261" actId="14100"/>
        <pc:sldMkLst>
          <pc:docMk/>
          <pc:sldMk cId="2506411596" sldId="270"/>
        </pc:sldMkLst>
        <pc:spChg chg="mod">
          <ac:chgData name="Velegrakis, I. (Yannis)" userId="4f35c71a-e81a-4f2c-8f83-d7dd3283ce80" providerId="ADAL" clId="{47C683A6-6B18-DA44-B0D3-51001F61B602}" dt="2020-04-11T15:28:28.774" v="261" actId="14100"/>
          <ac:spMkLst>
            <pc:docMk/>
            <pc:sldMk cId="2506411596" sldId="270"/>
            <ac:spMk id="31749" creationId="{1A3C2F54-AB2D-8841-9BCA-2D1BD988EC3A}"/>
          </ac:spMkLst>
        </pc:spChg>
      </pc:sldChg>
      <pc:sldChg chg="modSp add">
        <pc:chgData name="Velegrakis, I. (Yannis)" userId="4f35c71a-e81a-4f2c-8f83-d7dd3283ce80" providerId="ADAL" clId="{47C683A6-6B18-DA44-B0D3-51001F61B602}" dt="2020-04-11T15:28:37.834" v="262" actId="14100"/>
        <pc:sldMkLst>
          <pc:docMk/>
          <pc:sldMk cId="1448166415" sldId="271"/>
        </pc:sldMkLst>
        <pc:spChg chg="mod">
          <ac:chgData name="Velegrakis, I. (Yannis)" userId="4f35c71a-e81a-4f2c-8f83-d7dd3283ce80" providerId="ADAL" clId="{47C683A6-6B18-DA44-B0D3-51001F61B602}" dt="2020-04-11T15:28:37.834" v="262" actId="14100"/>
          <ac:spMkLst>
            <pc:docMk/>
            <pc:sldMk cId="1448166415" sldId="271"/>
            <ac:spMk id="33797" creationId="{FA888B1A-DD42-724D-84D0-602F8C51EB14}"/>
          </ac:spMkLst>
        </pc:spChg>
      </pc:sldChg>
      <pc:sldChg chg="add del">
        <pc:chgData name="Velegrakis, I. (Yannis)" userId="4f35c71a-e81a-4f2c-8f83-d7dd3283ce80" providerId="ADAL" clId="{47C683A6-6B18-DA44-B0D3-51001F61B602}" dt="2020-04-11T15:20:30.294" v="133"/>
        <pc:sldMkLst>
          <pc:docMk/>
          <pc:sldMk cId="2091362583" sldId="271"/>
        </pc:sldMkLst>
      </pc:sldChg>
      <pc:sldChg chg="del">
        <pc:chgData name="Velegrakis, I. (Yannis)" userId="4f35c71a-e81a-4f2c-8f83-d7dd3283ce80" providerId="ADAL" clId="{47C683A6-6B18-DA44-B0D3-51001F61B602}" dt="2020-04-11T15:07:20.711" v="49" actId="2696"/>
        <pc:sldMkLst>
          <pc:docMk/>
          <pc:sldMk cId="2526688885" sldId="271"/>
        </pc:sldMkLst>
      </pc:sldChg>
      <pc:sldChg chg="del">
        <pc:chgData name="Velegrakis, I. (Yannis)" userId="4f35c71a-e81a-4f2c-8f83-d7dd3283ce80" providerId="ADAL" clId="{47C683A6-6B18-DA44-B0D3-51001F61B602}" dt="2020-04-11T15:07:25.010" v="54" actId="2696"/>
        <pc:sldMkLst>
          <pc:docMk/>
          <pc:sldMk cId="2311027654" sldId="272"/>
        </pc:sldMkLst>
      </pc:sldChg>
      <pc:sldChg chg="add del">
        <pc:chgData name="Velegrakis, I. (Yannis)" userId="4f35c71a-e81a-4f2c-8f83-d7dd3283ce80" providerId="ADAL" clId="{47C683A6-6B18-DA44-B0D3-51001F61B602}" dt="2020-04-11T15:20:30.294" v="133"/>
        <pc:sldMkLst>
          <pc:docMk/>
          <pc:sldMk cId="2942753474" sldId="272"/>
        </pc:sldMkLst>
      </pc:sldChg>
      <pc:sldChg chg="add">
        <pc:chgData name="Velegrakis, I. (Yannis)" userId="4f35c71a-e81a-4f2c-8f83-d7dd3283ce80" providerId="ADAL" clId="{47C683A6-6B18-DA44-B0D3-51001F61B602}" dt="2020-04-11T15:20:30.964" v="134"/>
        <pc:sldMkLst>
          <pc:docMk/>
          <pc:sldMk cId="4201268639" sldId="272"/>
        </pc:sldMkLst>
      </pc:sldChg>
      <pc:sldChg chg="modSp add">
        <pc:chgData name="Velegrakis, I. (Yannis)" userId="4f35c71a-e81a-4f2c-8f83-d7dd3283ce80" providerId="ADAL" clId="{47C683A6-6B18-DA44-B0D3-51001F61B602}" dt="2020-04-11T15:29:07.695" v="264" actId="14100"/>
        <pc:sldMkLst>
          <pc:docMk/>
          <pc:sldMk cId="2058570874" sldId="273"/>
        </pc:sldMkLst>
        <pc:spChg chg="mod">
          <ac:chgData name="Velegrakis, I. (Yannis)" userId="4f35c71a-e81a-4f2c-8f83-d7dd3283ce80" providerId="ADAL" clId="{47C683A6-6B18-DA44-B0D3-51001F61B602}" dt="2020-04-11T15:29:07.695" v="264" actId="14100"/>
          <ac:spMkLst>
            <pc:docMk/>
            <pc:sldMk cId="2058570874" sldId="273"/>
            <ac:spMk id="37893" creationId="{AD3404C7-6660-0A40-AE5E-7E1F88C7F678}"/>
          </ac:spMkLst>
        </pc:spChg>
      </pc:sldChg>
      <pc:sldChg chg="del">
        <pc:chgData name="Velegrakis, I. (Yannis)" userId="4f35c71a-e81a-4f2c-8f83-d7dd3283ce80" providerId="ADAL" clId="{47C683A6-6B18-DA44-B0D3-51001F61B602}" dt="2020-04-11T15:07:19.738" v="46" actId="2696"/>
        <pc:sldMkLst>
          <pc:docMk/>
          <pc:sldMk cId="2984300042" sldId="273"/>
        </pc:sldMkLst>
      </pc:sldChg>
      <pc:sldChg chg="add del">
        <pc:chgData name="Velegrakis, I. (Yannis)" userId="4f35c71a-e81a-4f2c-8f83-d7dd3283ce80" providerId="ADAL" clId="{47C683A6-6B18-DA44-B0D3-51001F61B602}" dt="2020-04-11T15:20:30.294" v="133"/>
        <pc:sldMkLst>
          <pc:docMk/>
          <pc:sldMk cId="4056838349" sldId="273"/>
        </pc:sldMkLst>
      </pc:sldChg>
      <pc:sldChg chg="modSp add del">
        <pc:chgData name="Velegrakis, I. (Yannis)" userId="4f35c71a-e81a-4f2c-8f83-d7dd3283ce80" providerId="ADAL" clId="{47C683A6-6B18-DA44-B0D3-51001F61B602}" dt="2020-04-11T15:20:30.294" v="133"/>
        <pc:sldMkLst>
          <pc:docMk/>
          <pc:sldMk cId="1045406008" sldId="274"/>
        </pc:sldMkLst>
        <pc:spChg chg="mod">
          <ac:chgData name="Velegrakis, I. (Yannis)" userId="4f35c71a-e81a-4f2c-8f83-d7dd3283ce80" providerId="ADAL" clId="{47C683A6-6B18-DA44-B0D3-51001F61B602}" dt="2020-04-11T15:20:30.294" v="133"/>
          <ac:spMkLst>
            <pc:docMk/>
            <pc:sldMk cId="1045406008" sldId="274"/>
            <ac:spMk id="39939" creationId="{8A22C2F3-9F2E-5C4F-BB6D-167B863111D0}"/>
          </ac:spMkLst>
        </pc:spChg>
      </pc:sldChg>
      <pc:sldChg chg="del">
        <pc:chgData name="Velegrakis, I. (Yannis)" userId="4f35c71a-e81a-4f2c-8f83-d7dd3283ce80" providerId="ADAL" clId="{47C683A6-6B18-DA44-B0D3-51001F61B602}" dt="2020-04-11T15:07:16.647" v="37" actId="2696"/>
        <pc:sldMkLst>
          <pc:docMk/>
          <pc:sldMk cId="2009740882" sldId="274"/>
        </pc:sldMkLst>
      </pc:sldChg>
      <pc:sldChg chg="modSp add">
        <pc:chgData name="Velegrakis, I. (Yannis)" userId="4f35c71a-e81a-4f2c-8f83-d7dd3283ce80" providerId="ADAL" clId="{47C683A6-6B18-DA44-B0D3-51001F61B602}" dt="2020-04-11T15:29:24.697" v="272" actId="27636"/>
        <pc:sldMkLst>
          <pc:docMk/>
          <pc:sldMk cId="2507621959" sldId="274"/>
        </pc:sldMkLst>
        <pc:spChg chg="mod">
          <ac:chgData name="Velegrakis, I. (Yannis)" userId="4f35c71a-e81a-4f2c-8f83-d7dd3283ce80" providerId="ADAL" clId="{47C683A6-6B18-DA44-B0D3-51001F61B602}" dt="2020-04-11T15:29:24.697" v="272" actId="27636"/>
          <ac:spMkLst>
            <pc:docMk/>
            <pc:sldMk cId="2507621959" sldId="274"/>
            <ac:spMk id="39939" creationId="{8A22C2F3-9F2E-5C4F-BB6D-167B863111D0}"/>
          </ac:spMkLst>
        </pc:spChg>
      </pc:sldChg>
      <pc:sldChg chg="add">
        <pc:chgData name="Velegrakis, I. (Yannis)" userId="4f35c71a-e81a-4f2c-8f83-d7dd3283ce80" providerId="ADAL" clId="{47C683A6-6B18-DA44-B0D3-51001F61B602}" dt="2020-04-11T15:20:30.964" v="134"/>
        <pc:sldMkLst>
          <pc:docMk/>
          <pc:sldMk cId="1330235266" sldId="275"/>
        </pc:sldMkLst>
      </pc:sldChg>
      <pc:sldChg chg="del">
        <pc:chgData name="Velegrakis, I. (Yannis)" userId="4f35c71a-e81a-4f2c-8f83-d7dd3283ce80" providerId="ADAL" clId="{47C683A6-6B18-DA44-B0D3-51001F61B602}" dt="2020-04-11T15:07:22.484" v="53" actId="2696"/>
        <pc:sldMkLst>
          <pc:docMk/>
          <pc:sldMk cId="3084453329" sldId="275"/>
        </pc:sldMkLst>
      </pc:sldChg>
      <pc:sldChg chg="add del">
        <pc:chgData name="Velegrakis, I. (Yannis)" userId="4f35c71a-e81a-4f2c-8f83-d7dd3283ce80" providerId="ADAL" clId="{47C683A6-6B18-DA44-B0D3-51001F61B602}" dt="2020-04-11T15:20:30.294" v="133"/>
        <pc:sldMkLst>
          <pc:docMk/>
          <pc:sldMk cId="4085374325" sldId="275"/>
        </pc:sldMkLst>
      </pc:sldChg>
      <pc:sldChg chg="add del">
        <pc:chgData name="Velegrakis, I. (Yannis)" userId="4f35c71a-e81a-4f2c-8f83-d7dd3283ce80" providerId="ADAL" clId="{47C683A6-6B18-DA44-B0D3-51001F61B602}" dt="2020-04-11T15:20:30.294" v="133"/>
        <pc:sldMkLst>
          <pc:docMk/>
          <pc:sldMk cId="714209122" sldId="276"/>
        </pc:sldMkLst>
      </pc:sldChg>
      <pc:sldChg chg="add">
        <pc:chgData name="Velegrakis, I. (Yannis)" userId="4f35c71a-e81a-4f2c-8f83-d7dd3283ce80" providerId="ADAL" clId="{47C683A6-6B18-DA44-B0D3-51001F61B602}" dt="2020-04-11T15:20:30.964" v="134"/>
        <pc:sldMkLst>
          <pc:docMk/>
          <pc:sldMk cId="890774102" sldId="276"/>
        </pc:sldMkLst>
      </pc:sldChg>
      <pc:sldChg chg="del">
        <pc:chgData name="Velegrakis, I. (Yannis)" userId="4f35c71a-e81a-4f2c-8f83-d7dd3283ce80" providerId="ADAL" clId="{47C683A6-6B18-DA44-B0D3-51001F61B602}" dt="2020-04-11T15:07:21.411" v="50" actId="2696"/>
        <pc:sldMkLst>
          <pc:docMk/>
          <pc:sldMk cId="3616963728" sldId="276"/>
        </pc:sldMkLst>
      </pc:sldChg>
      <pc:sldChg chg="add del">
        <pc:chgData name="Velegrakis, I. (Yannis)" userId="4f35c71a-e81a-4f2c-8f83-d7dd3283ce80" providerId="ADAL" clId="{47C683A6-6B18-DA44-B0D3-51001F61B602}" dt="2020-04-11T15:20:30.294" v="133"/>
        <pc:sldMkLst>
          <pc:docMk/>
          <pc:sldMk cId="198838410" sldId="277"/>
        </pc:sldMkLst>
      </pc:sldChg>
      <pc:sldChg chg="addSp delSp modSp add">
        <pc:chgData name="Velegrakis, I. (Yannis)" userId="4f35c71a-e81a-4f2c-8f83-d7dd3283ce80" providerId="ADAL" clId="{47C683A6-6B18-DA44-B0D3-51001F61B602}" dt="2020-04-11T16:10:30.036" v="1330" actId="478"/>
        <pc:sldMkLst>
          <pc:docMk/>
          <pc:sldMk cId="1079878328" sldId="277"/>
        </pc:sldMkLst>
        <pc:spChg chg="add del mod">
          <ac:chgData name="Velegrakis, I. (Yannis)" userId="4f35c71a-e81a-4f2c-8f83-d7dd3283ce80" providerId="ADAL" clId="{47C683A6-6B18-DA44-B0D3-51001F61B602}" dt="2020-04-11T16:10:30.036" v="1330" actId="478"/>
          <ac:spMkLst>
            <pc:docMk/>
            <pc:sldMk cId="1079878328" sldId="277"/>
            <ac:spMk id="3" creationId="{DC8CB87E-F7D9-0B47-B787-92435504503E}"/>
          </ac:spMkLst>
        </pc:spChg>
        <pc:spChg chg="mod">
          <ac:chgData name="Velegrakis, I. (Yannis)" userId="4f35c71a-e81a-4f2c-8f83-d7dd3283ce80" providerId="ADAL" clId="{47C683A6-6B18-DA44-B0D3-51001F61B602}" dt="2020-04-11T16:05:57.140" v="903" actId="20577"/>
          <ac:spMkLst>
            <pc:docMk/>
            <pc:sldMk cId="1079878328" sldId="277"/>
            <ac:spMk id="41988" creationId="{C71FDE75-1A87-D34F-A224-0041DA52E800}"/>
          </ac:spMkLst>
        </pc:spChg>
        <pc:spChg chg="del">
          <ac:chgData name="Velegrakis, I. (Yannis)" userId="4f35c71a-e81a-4f2c-8f83-d7dd3283ce80" providerId="ADAL" clId="{47C683A6-6B18-DA44-B0D3-51001F61B602}" dt="2020-04-11T16:06:01.366" v="904" actId="478"/>
          <ac:spMkLst>
            <pc:docMk/>
            <pc:sldMk cId="1079878328" sldId="277"/>
            <ac:spMk id="41989" creationId="{179C6824-8942-BA47-87F4-B9D534BFFB2C}"/>
          </ac:spMkLst>
        </pc:spChg>
      </pc:sldChg>
      <pc:sldChg chg="add del">
        <pc:chgData name="Velegrakis, I. (Yannis)" userId="4f35c71a-e81a-4f2c-8f83-d7dd3283ce80" providerId="ADAL" clId="{47C683A6-6B18-DA44-B0D3-51001F61B602}" dt="2020-04-11T15:20:30.294" v="133"/>
        <pc:sldMkLst>
          <pc:docMk/>
          <pc:sldMk cId="757687534" sldId="278"/>
        </pc:sldMkLst>
      </pc:sldChg>
      <pc:sldChg chg="modSp add">
        <pc:chgData name="Velegrakis, I. (Yannis)" userId="4f35c71a-e81a-4f2c-8f83-d7dd3283ce80" providerId="ADAL" clId="{47C683A6-6B18-DA44-B0D3-51001F61B602}" dt="2020-04-11T16:10:19.533" v="1329" actId="1076"/>
        <pc:sldMkLst>
          <pc:docMk/>
          <pc:sldMk cId="2378501097" sldId="278"/>
        </pc:sldMkLst>
        <pc:spChg chg="mod">
          <ac:chgData name="Velegrakis, I. (Yannis)" userId="4f35c71a-e81a-4f2c-8f83-d7dd3283ce80" providerId="ADAL" clId="{47C683A6-6B18-DA44-B0D3-51001F61B602}" dt="2020-04-11T16:10:15.108" v="1328" actId="27636"/>
          <ac:spMkLst>
            <pc:docMk/>
            <pc:sldMk cId="2378501097" sldId="278"/>
            <ac:spMk id="44036" creationId="{0AA6FFBA-3750-0644-97A2-0895CDF576DA}"/>
          </ac:spMkLst>
        </pc:spChg>
        <pc:spChg chg="mod">
          <ac:chgData name="Velegrakis, I. (Yannis)" userId="4f35c71a-e81a-4f2c-8f83-d7dd3283ce80" providerId="ADAL" clId="{47C683A6-6B18-DA44-B0D3-51001F61B602}" dt="2020-04-11T16:10:19.533" v="1329" actId="1076"/>
          <ac:spMkLst>
            <pc:docMk/>
            <pc:sldMk cId="2378501097" sldId="278"/>
            <ac:spMk id="44037" creationId="{AE53FB4F-A11E-5A44-89F8-4E8A330DCFF5}"/>
          </ac:spMkLst>
        </pc:spChg>
      </pc:sldChg>
      <pc:sldChg chg="del">
        <pc:chgData name="Velegrakis, I. (Yannis)" userId="4f35c71a-e81a-4f2c-8f83-d7dd3283ce80" providerId="ADAL" clId="{47C683A6-6B18-DA44-B0D3-51001F61B602}" dt="2020-04-11T15:07:22.086" v="52" actId="2696"/>
        <pc:sldMkLst>
          <pc:docMk/>
          <pc:sldMk cId="3639484356" sldId="278"/>
        </pc:sldMkLst>
      </pc:sldChg>
      <pc:sldChg chg="add del">
        <pc:chgData name="Velegrakis, I. (Yannis)" userId="4f35c71a-e81a-4f2c-8f83-d7dd3283ce80" providerId="ADAL" clId="{47C683A6-6B18-DA44-B0D3-51001F61B602}" dt="2020-04-11T15:20:30.294" v="133"/>
        <pc:sldMkLst>
          <pc:docMk/>
          <pc:sldMk cId="2367315653" sldId="279"/>
        </pc:sldMkLst>
      </pc:sldChg>
      <pc:sldChg chg="add del">
        <pc:chgData name="Velegrakis, I. (Yannis)" userId="4f35c71a-e81a-4f2c-8f83-d7dd3283ce80" providerId="ADAL" clId="{47C683A6-6B18-DA44-B0D3-51001F61B602}" dt="2020-04-11T15:30:55.397" v="273" actId="2696"/>
        <pc:sldMkLst>
          <pc:docMk/>
          <pc:sldMk cId="3858658504" sldId="279"/>
        </pc:sldMkLst>
      </pc:sldChg>
      <pc:sldChg chg="del">
        <pc:chgData name="Velegrakis, I. (Yannis)" userId="4f35c71a-e81a-4f2c-8f83-d7dd3283ce80" providerId="ADAL" clId="{47C683A6-6B18-DA44-B0D3-51001F61B602}" dt="2020-04-11T15:07:21.739" v="51" actId="2696"/>
        <pc:sldMkLst>
          <pc:docMk/>
          <pc:sldMk cId="3901590358" sldId="279"/>
        </pc:sldMkLst>
      </pc:sldChg>
      <pc:sldChg chg="del">
        <pc:chgData name="Velegrakis, I. (Yannis)" userId="4f35c71a-e81a-4f2c-8f83-d7dd3283ce80" providerId="ADAL" clId="{47C683A6-6B18-DA44-B0D3-51001F61B602}" dt="2020-04-11T15:07:28.739" v="57" actId="2696"/>
        <pc:sldMkLst>
          <pc:docMk/>
          <pc:sldMk cId="338245866" sldId="280"/>
        </pc:sldMkLst>
      </pc:sldChg>
      <pc:sldChg chg="add del">
        <pc:chgData name="Velegrakis, I. (Yannis)" userId="4f35c71a-e81a-4f2c-8f83-d7dd3283ce80" providerId="ADAL" clId="{47C683A6-6B18-DA44-B0D3-51001F61B602}" dt="2020-04-11T15:20:30.294" v="133"/>
        <pc:sldMkLst>
          <pc:docMk/>
          <pc:sldMk cId="755396024" sldId="280"/>
        </pc:sldMkLst>
      </pc:sldChg>
      <pc:sldChg chg="modSp add">
        <pc:chgData name="Velegrakis, I. (Yannis)" userId="4f35c71a-e81a-4f2c-8f83-d7dd3283ce80" providerId="ADAL" clId="{47C683A6-6B18-DA44-B0D3-51001F61B602}" dt="2020-04-11T16:10:04.195" v="1327" actId="1076"/>
        <pc:sldMkLst>
          <pc:docMk/>
          <pc:sldMk cId="2019634021" sldId="280"/>
        </pc:sldMkLst>
        <pc:spChg chg="mod">
          <ac:chgData name="Velegrakis, I. (Yannis)" userId="4f35c71a-e81a-4f2c-8f83-d7dd3283ce80" providerId="ADAL" clId="{47C683A6-6B18-DA44-B0D3-51001F61B602}" dt="2020-04-11T16:09:42.515" v="1326" actId="1076"/>
          <ac:spMkLst>
            <pc:docMk/>
            <pc:sldMk cId="2019634021" sldId="280"/>
            <ac:spMk id="48132" creationId="{0E6834B4-77DD-3047-8A31-20886F345203}"/>
          </ac:spMkLst>
        </pc:spChg>
        <pc:spChg chg="mod">
          <ac:chgData name="Velegrakis, I. (Yannis)" userId="4f35c71a-e81a-4f2c-8f83-d7dd3283ce80" providerId="ADAL" clId="{47C683A6-6B18-DA44-B0D3-51001F61B602}" dt="2020-04-11T16:10:04.195" v="1327" actId="1076"/>
          <ac:spMkLst>
            <pc:docMk/>
            <pc:sldMk cId="2019634021" sldId="280"/>
            <ac:spMk id="48133" creationId="{3FFC4B86-04EF-1F43-90A9-1B3E74FB967C}"/>
          </ac:spMkLst>
        </pc:spChg>
      </pc:sldChg>
      <pc:sldChg chg="modSp add">
        <pc:chgData name="Velegrakis, I. (Yannis)" userId="4f35c71a-e81a-4f2c-8f83-d7dd3283ce80" providerId="ADAL" clId="{47C683A6-6B18-DA44-B0D3-51001F61B602}" dt="2020-04-11T16:10:40.510" v="1331" actId="1076"/>
        <pc:sldMkLst>
          <pc:docMk/>
          <pc:sldMk cId="354749240" sldId="281"/>
        </pc:sldMkLst>
        <pc:spChg chg="mod">
          <ac:chgData name="Velegrakis, I. (Yannis)" userId="4f35c71a-e81a-4f2c-8f83-d7dd3283ce80" providerId="ADAL" clId="{47C683A6-6B18-DA44-B0D3-51001F61B602}" dt="2020-04-11T16:10:40.510" v="1331" actId="1076"/>
          <ac:spMkLst>
            <pc:docMk/>
            <pc:sldMk cId="354749240" sldId="281"/>
            <ac:spMk id="50180" creationId="{A38B4934-EE4E-EE47-A690-4120FB021834}"/>
          </ac:spMkLst>
        </pc:spChg>
      </pc:sldChg>
      <pc:sldChg chg="del">
        <pc:chgData name="Velegrakis, I. (Yannis)" userId="4f35c71a-e81a-4f2c-8f83-d7dd3283ce80" providerId="ADAL" clId="{47C683A6-6B18-DA44-B0D3-51001F61B602}" dt="2020-04-11T15:07:28.356" v="56" actId="2696"/>
        <pc:sldMkLst>
          <pc:docMk/>
          <pc:sldMk cId="1351504740" sldId="281"/>
        </pc:sldMkLst>
      </pc:sldChg>
      <pc:sldChg chg="add del">
        <pc:chgData name="Velegrakis, I. (Yannis)" userId="4f35c71a-e81a-4f2c-8f83-d7dd3283ce80" providerId="ADAL" clId="{47C683A6-6B18-DA44-B0D3-51001F61B602}" dt="2020-04-11T15:20:30.294" v="133"/>
        <pc:sldMkLst>
          <pc:docMk/>
          <pc:sldMk cId="2854040336" sldId="281"/>
        </pc:sldMkLst>
      </pc:sldChg>
      <pc:sldChg chg="del">
        <pc:chgData name="Velegrakis, I. (Yannis)" userId="4f35c71a-e81a-4f2c-8f83-d7dd3283ce80" providerId="ADAL" clId="{47C683A6-6B18-DA44-B0D3-51001F61B602}" dt="2020-04-11T15:07:27.308" v="55" actId="2696"/>
        <pc:sldMkLst>
          <pc:docMk/>
          <pc:sldMk cId="813125700" sldId="282"/>
        </pc:sldMkLst>
      </pc:sldChg>
      <pc:sldChg chg="add del">
        <pc:chgData name="Velegrakis, I. (Yannis)" userId="4f35c71a-e81a-4f2c-8f83-d7dd3283ce80" providerId="ADAL" clId="{47C683A6-6B18-DA44-B0D3-51001F61B602}" dt="2020-04-11T15:20:30.294" v="133"/>
        <pc:sldMkLst>
          <pc:docMk/>
          <pc:sldMk cId="2625540604" sldId="282"/>
        </pc:sldMkLst>
      </pc:sldChg>
      <pc:sldChg chg="modSp add">
        <pc:chgData name="Velegrakis, I. (Yannis)" userId="4f35c71a-e81a-4f2c-8f83-d7dd3283ce80" providerId="ADAL" clId="{47C683A6-6B18-DA44-B0D3-51001F61B602}" dt="2020-04-11T16:10:47.131" v="1332" actId="1076"/>
        <pc:sldMkLst>
          <pc:docMk/>
          <pc:sldMk cId="3068926703" sldId="282"/>
        </pc:sldMkLst>
        <pc:spChg chg="mod">
          <ac:chgData name="Velegrakis, I. (Yannis)" userId="4f35c71a-e81a-4f2c-8f83-d7dd3283ce80" providerId="ADAL" clId="{47C683A6-6B18-DA44-B0D3-51001F61B602}" dt="2020-04-11T16:10:47.131" v="1332" actId="1076"/>
          <ac:spMkLst>
            <pc:docMk/>
            <pc:sldMk cId="3068926703" sldId="282"/>
            <ac:spMk id="52228" creationId="{0AFCA297-4967-C843-AC80-5781E95A2696}"/>
          </ac:spMkLst>
        </pc:spChg>
      </pc:sldChg>
      <pc:sldChg chg="del">
        <pc:chgData name="Velegrakis, I. (Yannis)" userId="4f35c71a-e81a-4f2c-8f83-d7dd3283ce80" providerId="ADAL" clId="{47C683A6-6B18-DA44-B0D3-51001F61B602}" dt="2020-04-11T15:07:36.036" v="79" actId="2696"/>
        <pc:sldMkLst>
          <pc:docMk/>
          <pc:sldMk cId="224280230" sldId="283"/>
        </pc:sldMkLst>
      </pc:sldChg>
      <pc:sldChg chg="add del">
        <pc:chgData name="Velegrakis, I. (Yannis)" userId="4f35c71a-e81a-4f2c-8f83-d7dd3283ce80" providerId="ADAL" clId="{47C683A6-6B18-DA44-B0D3-51001F61B602}" dt="2020-04-11T15:20:30.294" v="133"/>
        <pc:sldMkLst>
          <pc:docMk/>
          <pc:sldMk cId="2519865409" sldId="283"/>
        </pc:sldMkLst>
      </pc:sldChg>
      <pc:sldChg chg="add del">
        <pc:chgData name="Velegrakis, I. (Yannis)" userId="4f35c71a-e81a-4f2c-8f83-d7dd3283ce80" providerId="ADAL" clId="{47C683A6-6B18-DA44-B0D3-51001F61B602}" dt="2020-04-11T15:31:36.982" v="274" actId="2696"/>
        <pc:sldMkLst>
          <pc:docMk/>
          <pc:sldMk cId="3798496814" sldId="283"/>
        </pc:sldMkLst>
      </pc:sldChg>
      <pc:sldChg chg="add del">
        <pc:chgData name="Velegrakis, I. (Yannis)" userId="4f35c71a-e81a-4f2c-8f83-d7dd3283ce80" providerId="ADAL" clId="{47C683A6-6B18-DA44-B0D3-51001F61B602}" dt="2020-04-11T15:20:30.294" v="133"/>
        <pc:sldMkLst>
          <pc:docMk/>
          <pc:sldMk cId="30223333" sldId="284"/>
        </pc:sldMkLst>
      </pc:sldChg>
      <pc:sldChg chg="add del">
        <pc:chgData name="Velegrakis, I. (Yannis)" userId="4f35c71a-e81a-4f2c-8f83-d7dd3283ce80" providerId="ADAL" clId="{47C683A6-6B18-DA44-B0D3-51001F61B602}" dt="2020-04-11T15:31:38.795" v="275" actId="2696"/>
        <pc:sldMkLst>
          <pc:docMk/>
          <pc:sldMk cId="1643477753" sldId="284"/>
        </pc:sldMkLst>
      </pc:sldChg>
      <pc:sldChg chg="del">
        <pc:chgData name="Velegrakis, I. (Yannis)" userId="4f35c71a-e81a-4f2c-8f83-d7dd3283ce80" providerId="ADAL" clId="{47C683A6-6B18-DA44-B0D3-51001F61B602}" dt="2020-04-11T15:08:31.726" v="107" actId="2696"/>
        <pc:sldMkLst>
          <pc:docMk/>
          <pc:sldMk cId="2254402513" sldId="284"/>
        </pc:sldMkLst>
      </pc:sldChg>
      <pc:sldChg chg="del">
        <pc:chgData name="Velegrakis, I. (Yannis)" userId="4f35c71a-e81a-4f2c-8f83-d7dd3283ce80" providerId="ADAL" clId="{47C683A6-6B18-DA44-B0D3-51001F61B602}" dt="2020-04-11T15:07:28.951" v="58" actId="2696"/>
        <pc:sldMkLst>
          <pc:docMk/>
          <pc:sldMk cId="1386921914" sldId="285"/>
        </pc:sldMkLst>
      </pc:sldChg>
      <pc:sldChg chg="add del">
        <pc:chgData name="Velegrakis, I. (Yannis)" userId="4f35c71a-e81a-4f2c-8f83-d7dd3283ce80" providerId="ADAL" clId="{47C683A6-6B18-DA44-B0D3-51001F61B602}" dt="2020-04-11T15:20:30.294" v="133"/>
        <pc:sldMkLst>
          <pc:docMk/>
          <pc:sldMk cId="2190839719" sldId="285"/>
        </pc:sldMkLst>
      </pc:sldChg>
      <pc:sldChg chg="add del">
        <pc:chgData name="Velegrakis, I. (Yannis)" userId="4f35c71a-e81a-4f2c-8f83-d7dd3283ce80" providerId="ADAL" clId="{47C683A6-6B18-DA44-B0D3-51001F61B602}" dt="2020-04-11T15:31:45.781" v="276" actId="2696"/>
        <pc:sldMkLst>
          <pc:docMk/>
          <pc:sldMk cId="2387244848" sldId="285"/>
        </pc:sldMkLst>
      </pc:sldChg>
      <pc:sldChg chg="add del">
        <pc:chgData name="Velegrakis, I. (Yannis)" userId="4f35c71a-e81a-4f2c-8f83-d7dd3283ce80" providerId="ADAL" clId="{47C683A6-6B18-DA44-B0D3-51001F61B602}" dt="2020-04-11T15:31:54.295" v="278" actId="2696"/>
        <pc:sldMkLst>
          <pc:docMk/>
          <pc:sldMk cId="1638420189" sldId="286"/>
        </pc:sldMkLst>
      </pc:sldChg>
      <pc:sldChg chg="del">
        <pc:chgData name="Velegrakis, I. (Yannis)" userId="4f35c71a-e81a-4f2c-8f83-d7dd3283ce80" providerId="ADAL" clId="{47C683A6-6B18-DA44-B0D3-51001F61B602}" dt="2020-04-11T15:07:29.140" v="59" actId="2696"/>
        <pc:sldMkLst>
          <pc:docMk/>
          <pc:sldMk cId="3313169409" sldId="286"/>
        </pc:sldMkLst>
      </pc:sldChg>
      <pc:sldChg chg="add del">
        <pc:chgData name="Velegrakis, I. (Yannis)" userId="4f35c71a-e81a-4f2c-8f83-d7dd3283ce80" providerId="ADAL" clId="{47C683A6-6B18-DA44-B0D3-51001F61B602}" dt="2020-04-11T15:20:30.294" v="133"/>
        <pc:sldMkLst>
          <pc:docMk/>
          <pc:sldMk cId="3708162310" sldId="286"/>
        </pc:sldMkLst>
      </pc:sldChg>
      <pc:sldChg chg="add del">
        <pc:chgData name="Velegrakis, I. (Yannis)" userId="4f35c71a-e81a-4f2c-8f83-d7dd3283ce80" providerId="ADAL" clId="{47C683A6-6B18-DA44-B0D3-51001F61B602}" dt="2020-04-11T15:54:17.278" v="831" actId="2696"/>
        <pc:sldMkLst>
          <pc:docMk/>
          <pc:sldMk cId="210641078" sldId="287"/>
        </pc:sldMkLst>
      </pc:sldChg>
      <pc:sldChg chg="del">
        <pc:chgData name="Velegrakis, I. (Yannis)" userId="4f35c71a-e81a-4f2c-8f83-d7dd3283ce80" providerId="ADAL" clId="{47C683A6-6B18-DA44-B0D3-51001F61B602}" dt="2020-04-11T15:07:29.852" v="60" actId="2696"/>
        <pc:sldMkLst>
          <pc:docMk/>
          <pc:sldMk cId="1570384897" sldId="287"/>
        </pc:sldMkLst>
      </pc:sldChg>
      <pc:sldChg chg="add del">
        <pc:chgData name="Velegrakis, I. (Yannis)" userId="4f35c71a-e81a-4f2c-8f83-d7dd3283ce80" providerId="ADAL" clId="{47C683A6-6B18-DA44-B0D3-51001F61B602}" dt="2020-04-11T15:23:21.463" v="172"/>
        <pc:sldMkLst>
          <pc:docMk/>
          <pc:sldMk cId="1993684666" sldId="287"/>
        </pc:sldMkLst>
      </pc:sldChg>
      <pc:sldChg chg="add del">
        <pc:chgData name="Velegrakis, I. (Yannis)" userId="4f35c71a-e81a-4f2c-8f83-d7dd3283ce80" providerId="ADAL" clId="{47C683A6-6B18-DA44-B0D3-51001F61B602}" dt="2020-04-11T15:53:45.310" v="826" actId="2696"/>
        <pc:sldMkLst>
          <pc:docMk/>
          <pc:sldMk cId="2028470292" sldId="288"/>
        </pc:sldMkLst>
      </pc:sldChg>
      <pc:sldChg chg="del">
        <pc:chgData name="Velegrakis, I. (Yannis)" userId="4f35c71a-e81a-4f2c-8f83-d7dd3283ce80" providerId="ADAL" clId="{47C683A6-6B18-DA44-B0D3-51001F61B602}" dt="2020-04-11T15:07:30.701" v="62" actId="2696"/>
        <pc:sldMkLst>
          <pc:docMk/>
          <pc:sldMk cId="2835916532" sldId="288"/>
        </pc:sldMkLst>
      </pc:sldChg>
      <pc:sldChg chg="add del">
        <pc:chgData name="Velegrakis, I. (Yannis)" userId="4f35c71a-e81a-4f2c-8f83-d7dd3283ce80" providerId="ADAL" clId="{47C683A6-6B18-DA44-B0D3-51001F61B602}" dt="2020-04-11T15:23:21.463" v="172"/>
        <pc:sldMkLst>
          <pc:docMk/>
          <pc:sldMk cId="4274127659" sldId="288"/>
        </pc:sldMkLst>
      </pc:sldChg>
      <pc:sldChg chg="modSp add modAnim">
        <pc:chgData name="Velegrakis, I. (Yannis)" userId="4f35c71a-e81a-4f2c-8f83-d7dd3283ce80" providerId="ADAL" clId="{47C683A6-6B18-DA44-B0D3-51001F61B602}" dt="2020-04-11T15:32:49.295" v="280" actId="20577"/>
        <pc:sldMkLst>
          <pc:docMk/>
          <pc:sldMk cId="477347480" sldId="289"/>
        </pc:sldMkLst>
        <pc:spChg chg="mod">
          <ac:chgData name="Velegrakis, I. (Yannis)" userId="4f35c71a-e81a-4f2c-8f83-d7dd3283ce80" providerId="ADAL" clId="{47C683A6-6B18-DA44-B0D3-51001F61B602}" dt="2020-04-11T15:32:49.295" v="280" actId="20577"/>
          <ac:spMkLst>
            <pc:docMk/>
            <pc:sldMk cId="477347480" sldId="289"/>
            <ac:spMk id="70661" creationId="{991D286D-063F-1E42-AFE9-D76A25C92762}"/>
          </ac:spMkLst>
        </pc:spChg>
      </pc:sldChg>
      <pc:sldChg chg="del">
        <pc:chgData name="Velegrakis, I. (Yannis)" userId="4f35c71a-e81a-4f2c-8f83-d7dd3283ce80" providerId="ADAL" clId="{47C683A6-6B18-DA44-B0D3-51001F61B602}" dt="2020-04-11T15:07:31.295" v="63" actId="2696"/>
        <pc:sldMkLst>
          <pc:docMk/>
          <pc:sldMk cId="2815111660" sldId="289"/>
        </pc:sldMkLst>
      </pc:sldChg>
      <pc:sldChg chg="add del">
        <pc:chgData name="Velegrakis, I. (Yannis)" userId="4f35c71a-e81a-4f2c-8f83-d7dd3283ce80" providerId="ADAL" clId="{47C683A6-6B18-DA44-B0D3-51001F61B602}" dt="2020-04-11T15:20:30.294" v="133"/>
        <pc:sldMkLst>
          <pc:docMk/>
          <pc:sldMk cId="3908273598" sldId="289"/>
        </pc:sldMkLst>
      </pc:sldChg>
      <pc:sldChg chg="add del">
        <pc:chgData name="Velegrakis, I. (Yannis)" userId="4f35c71a-e81a-4f2c-8f83-d7dd3283ce80" providerId="ADAL" clId="{47C683A6-6B18-DA44-B0D3-51001F61B602}" dt="2020-04-11T15:20:30.294" v="133"/>
        <pc:sldMkLst>
          <pc:docMk/>
          <pc:sldMk cId="550662033" sldId="290"/>
        </pc:sldMkLst>
      </pc:sldChg>
      <pc:sldChg chg="add ord">
        <pc:chgData name="Velegrakis, I. (Yannis)" userId="4f35c71a-e81a-4f2c-8f83-d7dd3283ce80" providerId="ADAL" clId="{47C683A6-6B18-DA44-B0D3-51001F61B602}" dt="2020-04-11T15:33:03.144" v="281"/>
        <pc:sldMkLst>
          <pc:docMk/>
          <pc:sldMk cId="654074276" sldId="290"/>
        </pc:sldMkLst>
      </pc:sldChg>
      <pc:sldChg chg="del">
        <pc:chgData name="Velegrakis, I. (Yannis)" userId="4f35c71a-e81a-4f2c-8f83-d7dd3283ce80" providerId="ADAL" clId="{47C683A6-6B18-DA44-B0D3-51001F61B602}" dt="2020-04-11T15:07:31.636" v="64" actId="2696"/>
        <pc:sldMkLst>
          <pc:docMk/>
          <pc:sldMk cId="748783624" sldId="290"/>
        </pc:sldMkLst>
      </pc:sldChg>
      <pc:sldChg chg="add del">
        <pc:chgData name="Velegrakis, I. (Yannis)" userId="4f35c71a-e81a-4f2c-8f83-d7dd3283ce80" providerId="ADAL" clId="{47C683A6-6B18-DA44-B0D3-51001F61B602}" dt="2020-04-11T15:20:30.294" v="133"/>
        <pc:sldMkLst>
          <pc:docMk/>
          <pc:sldMk cId="1760350023" sldId="291"/>
        </pc:sldMkLst>
      </pc:sldChg>
      <pc:sldChg chg="add del">
        <pc:chgData name="Velegrakis, I. (Yannis)" userId="4f35c71a-e81a-4f2c-8f83-d7dd3283ce80" providerId="ADAL" clId="{47C683A6-6B18-DA44-B0D3-51001F61B602}" dt="2020-04-11T15:32:19.630" v="279" actId="2696"/>
        <pc:sldMkLst>
          <pc:docMk/>
          <pc:sldMk cId="3185763133" sldId="291"/>
        </pc:sldMkLst>
      </pc:sldChg>
      <pc:sldChg chg="del">
        <pc:chgData name="Velegrakis, I. (Yannis)" userId="4f35c71a-e81a-4f2c-8f83-d7dd3283ce80" providerId="ADAL" clId="{47C683A6-6B18-DA44-B0D3-51001F61B602}" dt="2020-04-11T15:07:31.853" v="65" actId="2696"/>
        <pc:sldMkLst>
          <pc:docMk/>
          <pc:sldMk cId="3669213896" sldId="291"/>
        </pc:sldMkLst>
      </pc:sldChg>
      <pc:sldChg chg="add del">
        <pc:chgData name="Velegrakis, I. (Yannis)" userId="4f35c71a-e81a-4f2c-8f83-d7dd3283ce80" providerId="ADAL" clId="{47C683A6-6B18-DA44-B0D3-51001F61B602}" dt="2020-04-11T15:23:21.463" v="172"/>
        <pc:sldMkLst>
          <pc:docMk/>
          <pc:sldMk cId="2368438011" sldId="292"/>
        </pc:sldMkLst>
      </pc:sldChg>
      <pc:sldChg chg="add del">
        <pc:chgData name="Velegrakis, I. (Yannis)" userId="4f35c71a-e81a-4f2c-8f83-d7dd3283ce80" providerId="ADAL" clId="{47C683A6-6B18-DA44-B0D3-51001F61B602}" dt="2020-04-11T15:54:22.179" v="835" actId="2696"/>
        <pc:sldMkLst>
          <pc:docMk/>
          <pc:sldMk cId="2779359765" sldId="292"/>
        </pc:sldMkLst>
      </pc:sldChg>
      <pc:sldChg chg="del">
        <pc:chgData name="Velegrakis, I. (Yannis)" userId="4f35c71a-e81a-4f2c-8f83-d7dd3283ce80" providerId="ADAL" clId="{47C683A6-6B18-DA44-B0D3-51001F61B602}" dt="2020-04-11T15:07:32.325" v="66" actId="2696"/>
        <pc:sldMkLst>
          <pc:docMk/>
          <pc:sldMk cId="4083301904" sldId="292"/>
        </pc:sldMkLst>
      </pc:sldChg>
      <pc:sldChg chg="modSp add del">
        <pc:chgData name="Velegrakis, I. (Yannis)" userId="4f35c71a-e81a-4f2c-8f83-d7dd3283ce80" providerId="ADAL" clId="{47C683A6-6B18-DA44-B0D3-51001F61B602}" dt="2020-04-11T15:54:22.736" v="836" actId="2696"/>
        <pc:sldMkLst>
          <pc:docMk/>
          <pc:sldMk cId="976693464" sldId="293"/>
        </pc:sldMkLst>
        <pc:spChg chg="mod">
          <ac:chgData name="Velegrakis, I. (Yannis)" userId="4f35c71a-e81a-4f2c-8f83-d7dd3283ce80" providerId="ADAL" clId="{47C683A6-6B18-DA44-B0D3-51001F61B602}" dt="2020-04-11T15:23:23.855" v="192" actId="27636"/>
          <ac:spMkLst>
            <pc:docMk/>
            <pc:sldMk cId="976693464" sldId="293"/>
            <ac:spMk id="78851" creationId="{00000000-0000-0000-0000-000000000000}"/>
          </ac:spMkLst>
        </pc:spChg>
      </pc:sldChg>
      <pc:sldChg chg="del">
        <pc:chgData name="Velegrakis, I. (Yannis)" userId="4f35c71a-e81a-4f2c-8f83-d7dd3283ce80" providerId="ADAL" clId="{47C683A6-6B18-DA44-B0D3-51001F61B602}" dt="2020-04-11T15:07:32.524" v="67" actId="2696"/>
        <pc:sldMkLst>
          <pc:docMk/>
          <pc:sldMk cId="3262730010" sldId="293"/>
        </pc:sldMkLst>
      </pc:sldChg>
      <pc:sldChg chg="modSp add del">
        <pc:chgData name="Velegrakis, I. (Yannis)" userId="4f35c71a-e81a-4f2c-8f83-d7dd3283ce80" providerId="ADAL" clId="{47C683A6-6B18-DA44-B0D3-51001F61B602}" dt="2020-04-11T15:23:21.463" v="172"/>
        <pc:sldMkLst>
          <pc:docMk/>
          <pc:sldMk cId="3348859743" sldId="293"/>
        </pc:sldMkLst>
        <pc:spChg chg="mod">
          <ac:chgData name="Velegrakis, I. (Yannis)" userId="4f35c71a-e81a-4f2c-8f83-d7dd3283ce80" providerId="ADAL" clId="{47C683A6-6B18-DA44-B0D3-51001F61B602}" dt="2020-04-11T15:23:21.463" v="172"/>
          <ac:spMkLst>
            <pc:docMk/>
            <pc:sldMk cId="3348859743" sldId="293"/>
            <ac:spMk id="78851" creationId="{00000000-0000-0000-0000-000000000000}"/>
          </ac:spMkLst>
        </pc:spChg>
      </pc:sldChg>
      <pc:sldChg chg="del">
        <pc:chgData name="Velegrakis, I. (Yannis)" userId="4f35c71a-e81a-4f2c-8f83-d7dd3283ce80" providerId="ADAL" clId="{47C683A6-6B18-DA44-B0D3-51001F61B602}" dt="2020-04-11T15:07:32.739" v="68" actId="2696"/>
        <pc:sldMkLst>
          <pc:docMk/>
          <pc:sldMk cId="545918098" sldId="294"/>
        </pc:sldMkLst>
      </pc:sldChg>
      <pc:sldChg chg="add del">
        <pc:chgData name="Velegrakis, I. (Yannis)" userId="4f35c71a-e81a-4f2c-8f83-d7dd3283ce80" providerId="ADAL" clId="{47C683A6-6B18-DA44-B0D3-51001F61B602}" dt="2020-04-11T15:23:21.463" v="172"/>
        <pc:sldMkLst>
          <pc:docMk/>
          <pc:sldMk cId="3435342926" sldId="294"/>
        </pc:sldMkLst>
      </pc:sldChg>
      <pc:sldChg chg="add del">
        <pc:chgData name="Velegrakis, I. (Yannis)" userId="4f35c71a-e81a-4f2c-8f83-d7dd3283ce80" providerId="ADAL" clId="{47C683A6-6B18-DA44-B0D3-51001F61B602}" dt="2020-04-11T16:00:17.644" v="861" actId="2696"/>
        <pc:sldMkLst>
          <pc:docMk/>
          <pc:sldMk cId="4121253409" sldId="294"/>
        </pc:sldMkLst>
      </pc:sldChg>
      <pc:sldChg chg="add del">
        <pc:chgData name="Velegrakis, I. (Yannis)" userId="4f35c71a-e81a-4f2c-8f83-d7dd3283ce80" providerId="ADAL" clId="{47C683A6-6B18-DA44-B0D3-51001F61B602}" dt="2020-04-11T15:23:21.463" v="172"/>
        <pc:sldMkLst>
          <pc:docMk/>
          <pc:sldMk cId="29588610" sldId="295"/>
        </pc:sldMkLst>
      </pc:sldChg>
      <pc:sldChg chg="del">
        <pc:chgData name="Velegrakis, I. (Yannis)" userId="4f35c71a-e81a-4f2c-8f83-d7dd3283ce80" providerId="ADAL" clId="{47C683A6-6B18-DA44-B0D3-51001F61B602}" dt="2020-04-11T15:07:33.037" v="69" actId="2696"/>
        <pc:sldMkLst>
          <pc:docMk/>
          <pc:sldMk cId="1139145506" sldId="295"/>
        </pc:sldMkLst>
      </pc:sldChg>
      <pc:sldChg chg="add del">
        <pc:chgData name="Velegrakis, I. (Yannis)" userId="4f35c71a-e81a-4f2c-8f83-d7dd3283ce80" providerId="ADAL" clId="{47C683A6-6B18-DA44-B0D3-51001F61B602}" dt="2020-04-11T16:00:17.664" v="862" actId="2696"/>
        <pc:sldMkLst>
          <pc:docMk/>
          <pc:sldMk cId="1332351489" sldId="295"/>
        </pc:sldMkLst>
      </pc:sldChg>
      <pc:sldChg chg="add del">
        <pc:chgData name="Velegrakis, I. (Yannis)" userId="4f35c71a-e81a-4f2c-8f83-d7dd3283ce80" providerId="ADAL" clId="{47C683A6-6B18-DA44-B0D3-51001F61B602}" dt="2020-04-11T15:23:21.463" v="172"/>
        <pc:sldMkLst>
          <pc:docMk/>
          <pc:sldMk cId="1528945678" sldId="296"/>
        </pc:sldMkLst>
      </pc:sldChg>
      <pc:sldChg chg="del">
        <pc:chgData name="Velegrakis, I. (Yannis)" userId="4f35c71a-e81a-4f2c-8f83-d7dd3283ce80" providerId="ADAL" clId="{47C683A6-6B18-DA44-B0D3-51001F61B602}" dt="2020-04-11T15:07:33.318" v="70" actId="2696"/>
        <pc:sldMkLst>
          <pc:docMk/>
          <pc:sldMk cId="1867645168" sldId="296"/>
        </pc:sldMkLst>
      </pc:sldChg>
      <pc:sldChg chg="add del">
        <pc:chgData name="Velegrakis, I. (Yannis)" userId="4f35c71a-e81a-4f2c-8f83-d7dd3283ce80" providerId="ADAL" clId="{47C683A6-6B18-DA44-B0D3-51001F61B602}" dt="2020-04-11T15:53:14.072" v="816" actId="2696"/>
        <pc:sldMkLst>
          <pc:docMk/>
          <pc:sldMk cId="4271704069" sldId="296"/>
        </pc:sldMkLst>
      </pc:sldChg>
      <pc:sldChg chg="modSp add del">
        <pc:chgData name="Velegrakis, I. (Yannis)" userId="4f35c71a-e81a-4f2c-8f83-d7dd3283ce80" providerId="ADAL" clId="{47C683A6-6B18-DA44-B0D3-51001F61B602}" dt="2020-04-11T15:23:21.463" v="172"/>
        <pc:sldMkLst>
          <pc:docMk/>
          <pc:sldMk cId="231489796" sldId="297"/>
        </pc:sldMkLst>
        <pc:spChg chg="mod">
          <ac:chgData name="Velegrakis, I. (Yannis)" userId="4f35c71a-e81a-4f2c-8f83-d7dd3283ce80" providerId="ADAL" clId="{47C683A6-6B18-DA44-B0D3-51001F61B602}" dt="2020-04-11T15:23:21.463" v="172"/>
          <ac:spMkLst>
            <pc:docMk/>
            <pc:sldMk cId="231489796" sldId="297"/>
            <ac:spMk id="87043" creationId="{00000000-0000-0000-0000-000000000000}"/>
          </ac:spMkLst>
        </pc:spChg>
      </pc:sldChg>
      <pc:sldChg chg="del">
        <pc:chgData name="Velegrakis, I. (Yannis)" userId="4f35c71a-e81a-4f2c-8f83-d7dd3283ce80" providerId="ADAL" clId="{47C683A6-6B18-DA44-B0D3-51001F61B602}" dt="2020-04-11T15:07:33.514" v="71" actId="2696"/>
        <pc:sldMkLst>
          <pc:docMk/>
          <pc:sldMk cId="332088965" sldId="297"/>
        </pc:sldMkLst>
      </pc:sldChg>
      <pc:sldChg chg="modSp add del">
        <pc:chgData name="Velegrakis, I. (Yannis)" userId="4f35c71a-e81a-4f2c-8f83-d7dd3283ce80" providerId="ADAL" clId="{47C683A6-6B18-DA44-B0D3-51001F61B602}" dt="2020-04-11T15:53:15.768" v="817" actId="2696"/>
        <pc:sldMkLst>
          <pc:docMk/>
          <pc:sldMk cId="762167146" sldId="297"/>
        </pc:sldMkLst>
        <pc:spChg chg="mod">
          <ac:chgData name="Velegrakis, I. (Yannis)" userId="4f35c71a-e81a-4f2c-8f83-d7dd3283ce80" providerId="ADAL" clId="{47C683A6-6B18-DA44-B0D3-51001F61B602}" dt="2020-04-11T15:23:23.880" v="193" actId="27636"/>
          <ac:spMkLst>
            <pc:docMk/>
            <pc:sldMk cId="762167146" sldId="297"/>
            <ac:spMk id="87043" creationId="{00000000-0000-0000-0000-000000000000}"/>
          </ac:spMkLst>
        </pc:spChg>
      </pc:sldChg>
      <pc:sldChg chg="modSp add del">
        <pc:chgData name="Velegrakis, I. (Yannis)" userId="4f35c71a-e81a-4f2c-8f83-d7dd3283ce80" providerId="ADAL" clId="{47C683A6-6B18-DA44-B0D3-51001F61B602}" dt="2020-04-11T15:53:16.855" v="818" actId="2696"/>
        <pc:sldMkLst>
          <pc:docMk/>
          <pc:sldMk cId="1107223832" sldId="298"/>
        </pc:sldMkLst>
        <pc:spChg chg="mod">
          <ac:chgData name="Velegrakis, I. (Yannis)" userId="4f35c71a-e81a-4f2c-8f83-d7dd3283ce80" providerId="ADAL" clId="{47C683A6-6B18-DA44-B0D3-51001F61B602}" dt="2020-04-11T15:23:23.899" v="194" actId="27636"/>
          <ac:spMkLst>
            <pc:docMk/>
            <pc:sldMk cId="1107223832" sldId="298"/>
            <ac:spMk id="89092" creationId="{00000000-0000-0000-0000-000000000000}"/>
          </ac:spMkLst>
        </pc:spChg>
      </pc:sldChg>
      <pc:sldChg chg="del">
        <pc:chgData name="Velegrakis, I. (Yannis)" userId="4f35c71a-e81a-4f2c-8f83-d7dd3283ce80" providerId="ADAL" clId="{47C683A6-6B18-DA44-B0D3-51001F61B602}" dt="2020-04-11T15:07:33.800" v="72" actId="2696"/>
        <pc:sldMkLst>
          <pc:docMk/>
          <pc:sldMk cId="2260447024" sldId="298"/>
        </pc:sldMkLst>
      </pc:sldChg>
      <pc:sldChg chg="modSp add del">
        <pc:chgData name="Velegrakis, I. (Yannis)" userId="4f35c71a-e81a-4f2c-8f83-d7dd3283ce80" providerId="ADAL" clId="{47C683A6-6B18-DA44-B0D3-51001F61B602}" dt="2020-04-11T15:23:21.463" v="172"/>
        <pc:sldMkLst>
          <pc:docMk/>
          <pc:sldMk cId="3417262371" sldId="298"/>
        </pc:sldMkLst>
        <pc:spChg chg="mod">
          <ac:chgData name="Velegrakis, I. (Yannis)" userId="4f35c71a-e81a-4f2c-8f83-d7dd3283ce80" providerId="ADAL" clId="{47C683A6-6B18-DA44-B0D3-51001F61B602}" dt="2020-04-11T15:23:21.463" v="172"/>
          <ac:spMkLst>
            <pc:docMk/>
            <pc:sldMk cId="3417262371" sldId="298"/>
            <ac:spMk id="89092" creationId="{00000000-0000-0000-0000-000000000000}"/>
          </ac:spMkLst>
        </pc:spChg>
      </pc:sldChg>
      <pc:sldChg chg="add del">
        <pc:chgData name="Velegrakis, I. (Yannis)" userId="4f35c71a-e81a-4f2c-8f83-d7dd3283ce80" providerId="ADAL" clId="{47C683A6-6B18-DA44-B0D3-51001F61B602}" dt="2020-04-11T15:23:21.463" v="172"/>
        <pc:sldMkLst>
          <pc:docMk/>
          <pc:sldMk cId="2996175766" sldId="299"/>
        </pc:sldMkLst>
      </pc:sldChg>
      <pc:sldChg chg="add del">
        <pc:chgData name="Velegrakis, I. (Yannis)" userId="4f35c71a-e81a-4f2c-8f83-d7dd3283ce80" providerId="ADAL" clId="{47C683A6-6B18-DA44-B0D3-51001F61B602}" dt="2020-04-11T15:53:18.026" v="819" actId="2696"/>
        <pc:sldMkLst>
          <pc:docMk/>
          <pc:sldMk cId="4277122738" sldId="299"/>
        </pc:sldMkLst>
      </pc:sldChg>
      <pc:sldChg chg="modSp add del">
        <pc:chgData name="Velegrakis, I. (Yannis)" userId="4f35c71a-e81a-4f2c-8f83-d7dd3283ce80" providerId="ADAL" clId="{47C683A6-6B18-DA44-B0D3-51001F61B602}" dt="2020-04-11T15:23:21.463" v="172"/>
        <pc:sldMkLst>
          <pc:docMk/>
          <pc:sldMk cId="935710215" sldId="300"/>
        </pc:sldMkLst>
        <pc:spChg chg="mod">
          <ac:chgData name="Velegrakis, I. (Yannis)" userId="4f35c71a-e81a-4f2c-8f83-d7dd3283ce80" providerId="ADAL" clId="{47C683A6-6B18-DA44-B0D3-51001F61B602}" dt="2020-04-11T15:23:21.463" v="172"/>
          <ac:spMkLst>
            <pc:docMk/>
            <pc:sldMk cId="935710215" sldId="300"/>
            <ac:spMk id="93187" creationId="{00000000-0000-0000-0000-000000000000}"/>
          </ac:spMkLst>
        </pc:spChg>
        <pc:spChg chg="mod">
          <ac:chgData name="Velegrakis, I. (Yannis)" userId="4f35c71a-e81a-4f2c-8f83-d7dd3283ce80" providerId="ADAL" clId="{47C683A6-6B18-DA44-B0D3-51001F61B602}" dt="2020-04-11T15:23:21.463" v="172"/>
          <ac:spMkLst>
            <pc:docMk/>
            <pc:sldMk cId="935710215" sldId="300"/>
            <ac:spMk id="93188" creationId="{00000000-0000-0000-0000-000000000000}"/>
          </ac:spMkLst>
        </pc:spChg>
      </pc:sldChg>
      <pc:sldChg chg="modSp add del">
        <pc:chgData name="Velegrakis, I. (Yannis)" userId="4f35c71a-e81a-4f2c-8f83-d7dd3283ce80" providerId="ADAL" clId="{47C683A6-6B18-DA44-B0D3-51001F61B602}" dt="2020-04-11T15:53:20.916" v="820" actId="2696"/>
        <pc:sldMkLst>
          <pc:docMk/>
          <pc:sldMk cId="2293405842" sldId="300"/>
        </pc:sldMkLst>
        <pc:spChg chg="mod">
          <ac:chgData name="Velegrakis, I. (Yannis)" userId="4f35c71a-e81a-4f2c-8f83-d7dd3283ce80" providerId="ADAL" clId="{47C683A6-6B18-DA44-B0D3-51001F61B602}" dt="2020-04-11T15:23:23.921" v="196" actId="27636"/>
          <ac:spMkLst>
            <pc:docMk/>
            <pc:sldMk cId="2293405842" sldId="300"/>
            <ac:spMk id="93187" creationId="{00000000-0000-0000-0000-000000000000}"/>
          </ac:spMkLst>
        </pc:spChg>
        <pc:spChg chg="mod">
          <ac:chgData name="Velegrakis, I. (Yannis)" userId="4f35c71a-e81a-4f2c-8f83-d7dd3283ce80" providerId="ADAL" clId="{47C683A6-6B18-DA44-B0D3-51001F61B602}" dt="2020-04-11T15:23:23.919" v="195" actId="27636"/>
          <ac:spMkLst>
            <pc:docMk/>
            <pc:sldMk cId="2293405842" sldId="300"/>
            <ac:spMk id="93188" creationId="{00000000-0000-0000-0000-000000000000}"/>
          </ac:spMkLst>
        </pc:spChg>
      </pc:sldChg>
      <pc:sldChg chg="del">
        <pc:chgData name="Velegrakis, I. (Yannis)" userId="4f35c71a-e81a-4f2c-8f83-d7dd3283ce80" providerId="ADAL" clId="{47C683A6-6B18-DA44-B0D3-51001F61B602}" dt="2020-04-11T15:07:34.684" v="74" actId="2696"/>
        <pc:sldMkLst>
          <pc:docMk/>
          <pc:sldMk cId="4141234067" sldId="300"/>
        </pc:sldMkLst>
      </pc:sldChg>
      <pc:sldChg chg="del">
        <pc:chgData name="Velegrakis, I. (Yannis)" userId="4f35c71a-e81a-4f2c-8f83-d7dd3283ce80" providerId="ADAL" clId="{47C683A6-6B18-DA44-B0D3-51001F61B602}" dt="2020-04-11T15:07:34.403" v="73" actId="2696"/>
        <pc:sldMkLst>
          <pc:docMk/>
          <pc:sldMk cId="1939239639" sldId="301"/>
        </pc:sldMkLst>
      </pc:sldChg>
      <pc:sldChg chg="add del">
        <pc:chgData name="Velegrakis, I. (Yannis)" userId="4f35c71a-e81a-4f2c-8f83-d7dd3283ce80" providerId="ADAL" clId="{47C683A6-6B18-DA44-B0D3-51001F61B602}" dt="2020-04-11T15:53:23.458" v="821" actId="2696"/>
        <pc:sldMkLst>
          <pc:docMk/>
          <pc:sldMk cId="2030657174" sldId="301"/>
        </pc:sldMkLst>
      </pc:sldChg>
      <pc:sldChg chg="add del">
        <pc:chgData name="Velegrakis, I. (Yannis)" userId="4f35c71a-e81a-4f2c-8f83-d7dd3283ce80" providerId="ADAL" clId="{47C683A6-6B18-DA44-B0D3-51001F61B602}" dt="2020-04-11T15:23:21.463" v="172"/>
        <pc:sldMkLst>
          <pc:docMk/>
          <pc:sldMk cId="3623750759" sldId="301"/>
        </pc:sldMkLst>
      </pc:sldChg>
      <pc:sldChg chg="add del">
        <pc:chgData name="Velegrakis, I. (Yannis)" userId="4f35c71a-e81a-4f2c-8f83-d7dd3283ce80" providerId="ADAL" clId="{47C683A6-6B18-DA44-B0D3-51001F61B602}" dt="2020-04-11T15:53:24.906" v="822" actId="2696"/>
        <pc:sldMkLst>
          <pc:docMk/>
          <pc:sldMk cId="2715011837" sldId="302"/>
        </pc:sldMkLst>
      </pc:sldChg>
      <pc:sldChg chg="add del">
        <pc:chgData name="Velegrakis, I. (Yannis)" userId="4f35c71a-e81a-4f2c-8f83-d7dd3283ce80" providerId="ADAL" clId="{47C683A6-6B18-DA44-B0D3-51001F61B602}" dt="2020-04-11T15:23:21.463" v="172"/>
        <pc:sldMkLst>
          <pc:docMk/>
          <pc:sldMk cId="3021529940" sldId="302"/>
        </pc:sldMkLst>
      </pc:sldChg>
      <pc:sldChg chg="del">
        <pc:chgData name="Velegrakis, I. (Yannis)" userId="4f35c71a-e81a-4f2c-8f83-d7dd3283ce80" providerId="ADAL" clId="{47C683A6-6B18-DA44-B0D3-51001F61B602}" dt="2020-04-11T15:07:35.183" v="75" actId="2696"/>
        <pc:sldMkLst>
          <pc:docMk/>
          <pc:sldMk cId="3506972681" sldId="302"/>
        </pc:sldMkLst>
      </pc:sldChg>
      <pc:sldChg chg="add del">
        <pc:chgData name="Velegrakis, I. (Yannis)" userId="4f35c71a-e81a-4f2c-8f83-d7dd3283ce80" providerId="ADAL" clId="{47C683A6-6B18-DA44-B0D3-51001F61B602}" dt="2020-04-11T15:23:21.463" v="172"/>
        <pc:sldMkLst>
          <pc:docMk/>
          <pc:sldMk cId="351210974" sldId="303"/>
        </pc:sldMkLst>
      </pc:sldChg>
      <pc:sldChg chg="add del">
        <pc:chgData name="Velegrakis, I. (Yannis)" userId="4f35c71a-e81a-4f2c-8f83-d7dd3283ce80" providerId="ADAL" clId="{47C683A6-6B18-DA44-B0D3-51001F61B602}" dt="2020-04-11T15:53:27.142" v="823" actId="2696"/>
        <pc:sldMkLst>
          <pc:docMk/>
          <pc:sldMk cId="743685508" sldId="303"/>
        </pc:sldMkLst>
      </pc:sldChg>
      <pc:sldChg chg="del">
        <pc:chgData name="Velegrakis, I. (Yannis)" userId="4f35c71a-e81a-4f2c-8f83-d7dd3283ce80" providerId="ADAL" clId="{47C683A6-6B18-DA44-B0D3-51001F61B602}" dt="2020-04-11T15:07:35.348" v="76" actId="2696"/>
        <pc:sldMkLst>
          <pc:docMk/>
          <pc:sldMk cId="1102612779" sldId="303"/>
        </pc:sldMkLst>
      </pc:sldChg>
      <pc:sldChg chg="del">
        <pc:chgData name="Velegrakis, I. (Yannis)" userId="4f35c71a-e81a-4f2c-8f83-d7dd3283ce80" providerId="ADAL" clId="{47C683A6-6B18-DA44-B0D3-51001F61B602}" dt="2020-04-11T15:07:35.521" v="77" actId="2696"/>
        <pc:sldMkLst>
          <pc:docMk/>
          <pc:sldMk cId="214954337" sldId="304"/>
        </pc:sldMkLst>
      </pc:sldChg>
      <pc:sldChg chg="add del">
        <pc:chgData name="Velegrakis, I. (Yannis)" userId="4f35c71a-e81a-4f2c-8f83-d7dd3283ce80" providerId="ADAL" clId="{47C683A6-6B18-DA44-B0D3-51001F61B602}" dt="2020-04-11T15:53:28.083" v="824" actId="2696"/>
        <pc:sldMkLst>
          <pc:docMk/>
          <pc:sldMk cId="2873227980" sldId="304"/>
        </pc:sldMkLst>
      </pc:sldChg>
      <pc:sldChg chg="add del">
        <pc:chgData name="Velegrakis, I. (Yannis)" userId="4f35c71a-e81a-4f2c-8f83-d7dd3283ce80" providerId="ADAL" clId="{47C683A6-6B18-DA44-B0D3-51001F61B602}" dt="2020-04-11T15:23:21.463" v="172"/>
        <pc:sldMkLst>
          <pc:docMk/>
          <pc:sldMk cId="3068379213" sldId="304"/>
        </pc:sldMkLst>
      </pc:sldChg>
      <pc:sldChg chg="del">
        <pc:chgData name="Velegrakis, I. (Yannis)" userId="4f35c71a-e81a-4f2c-8f83-d7dd3283ce80" providerId="ADAL" clId="{47C683A6-6B18-DA44-B0D3-51001F61B602}" dt="2020-04-11T15:07:35.932" v="78" actId="2696"/>
        <pc:sldMkLst>
          <pc:docMk/>
          <pc:sldMk cId="9288734" sldId="305"/>
        </pc:sldMkLst>
      </pc:sldChg>
      <pc:sldChg chg="modSp add del">
        <pc:chgData name="Velegrakis, I. (Yannis)" userId="4f35c71a-e81a-4f2c-8f83-d7dd3283ce80" providerId="ADAL" clId="{47C683A6-6B18-DA44-B0D3-51001F61B602}" dt="2020-04-11T15:23:21.463" v="172"/>
        <pc:sldMkLst>
          <pc:docMk/>
          <pc:sldMk cId="3350219172" sldId="305"/>
        </pc:sldMkLst>
        <pc:spChg chg="mod">
          <ac:chgData name="Velegrakis, I. (Yannis)" userId="4f35c71a-e81a-4f2c-8f83-d7dd3283ce80" providerId="ADAL" clId="{47C683A6-6B18-DA44-B0D3-51001F61B602}" dt="2020-04-11T15:23:21.463" v="172"/>
          <ac:spMkLst>
            <pc:docMk/>
            <pc:sldMk cId="3350219172" sldId="305"/>
            <ac:spMk id="103426" creationId="{00000000-0000-0000-0000-000000000000}"/>
          </ac:spMkLst>
        </pc:spChg>
      </pc:sldChg>
      <pc:sldChg chg="modSp add del">
        <pc:chgData name="Velegrakis, I. (Yannis)" userId="4f35c71a-e81a-4f2c-8f83-d7dd3283ce80" providerId="ADAL" clId="{47C683A6-6B18-DA44-B0D3-51001F61B602}" dt="2020-04-11T15:53:29.377" v="825" actId="2696"/>
        <pc:sldMkLst>
          <pc:docMk/>
          <pc:sldMk cId="3989740309" sldId="305"/>
        </pc:sldMkLst>
        <pc:spChg chg="mod">
          <ac:chgData name="Velegrakis, I. (Yannis)" userId="4f35c71a-e81a-4f2c-8f83-d7dd3283ce80" providerId="ADAL" clId="{47C683A6-6B18-DA44-B0D3-51001F61B602}" dt="2020-04-11T15:23:23.965" v="197" actId="27636"/>
          <ac:spMkLst>
            <pc:docMk/>
            <pc:sldMk cId="3989740309" sldId="305"/>
            <ac:spMk id="103426" creationId="{00000000-0000-0000-0000-000000000000}"/>
          </ac:spMkLst>
        </pc:spChg>
      </pc:sldChg>
      <pc:sldChg chg="add del">
        <pc:chgData name="Velegrakis, I. (Yannis)" userId="4f35c71a-e81a-4f2c-8f83-d7dd3283ce80" providerId="ADAL" clId="{47C683A6-6B18-DA44-B0D3-51001F61B602}" dt="2020-04-11T15:52:34.527" v="808" actId="2696"/>
        <pc:sldMkLst>
          <pc:docMk/>
          <pc:sldMk cId="220192459" sldId="306"/>
        </pc:sldMkLst>
      </pc:sldChg>
      <pc:sldChg chg="del">
        <pc:chgData name="Velegrakis, I. (Yannis)" userId="4f35c71a-e81a-4f2c-8f83-d7dd3283ce80" providerId="ADAL" clId="{47C683A6-6B18-DA44-B0D3-51001F61B602}" dt="2020-04-11T15:07:36.273" v="80" actId="2696"/>
        <pc:sldMkLst>
          <pc:docMk/>
          <pc:sldMk cId="3632243350" sldId="306"/>
        </pc:sldMkLst>
      </pc:sldChg>
      <pc:sldChg chg="add del">
        <pc:chgData name="Velegrakis, I. (Yannis)" userId="4f35c71a-e81a-4f2c-8f83-d7dd3283ce80" providerId="ADAL" clId="{47C683A6-6B18-DA44-B0D3-51001F61B602}" dt="2020-04-11T15:23:21.463" v="172"/>
        <pc:sldMkLst>
          <pc:docMk/>
          <pc:sldMk cId="3696535075" sldId="306"/>
        </pc:sldMkLst>
      </pc:sldChg>
      <pc:sldChg chg="add del">
        <pc:chgData name="Velegrakis, I. (Yannis)" userId="4f35c71a-e81a-4f2c-8f83-d7dd3283ce80" providerId="ADAL" clId="{47C683A6-6B18-DA44-B0D3-51001F61B602}" dt="2020-04-11T15:23:21.463" v="172"/>
        <pc:sldMkLst>
          <pc:docMk/>
          <pc:sldMk cId="724085720" sldId="307"/>
        </pc:sldMkLst>
      </pc:sldChg>
      <pc:sldChg chg="del">
        <pc:chgData name="Velegrakis, I. (Yannis)" userId="4f35c71a-e81a-4f2c-8f83-d7dd3283ce80" providerId="ADAL" clId="{47C683A6-6B18-DA44-B0D3-51001F61B602}" dt="2020-04-11T15:07:37.007" v="81" actId="2696"/>
        <pc:sldMkLst>
          <pc:docMk/>
          <pc:sldMk cId="1153626557" sldId="307"/>
        </pc:sldMkLst>
      </pc:sldChg>
      <pc:sldChg chg="add del">
        <pc:chgData name="Velegrakis, I. (Yannis)" userId="4f35c71a-e81a-4f2c-8f83-d7dd3283ce80" providerId="ADAL" clId="{47C683A6-6B18-DA44-B0D3-51001F61B602}" dt="2020-04-11T15:52:37.755" v="809" actId="2696"/>
        <pc:sldMkLst>
          <pc:docMk/>
          <pc:sldMk cId="2356532904" sldId="307"/>
        </pc:sldMkLst>
      </pc:sldChg>
      <pc:sldChg chg="add del">
        <pc:chgData name="Velegrakis, I. (Yannis)" userId="4f35c71a-e81a-4f2c-8f83-d7dd3283ce80" providerId="ADAL" clId="{47C683A6-6B18-DA44-B0D3-51001F61B602}" dt="2020-04-11T15:23:21.463" v="172"/>
        <pc:sldMkLst>
          <pc:docMk/>
          <pc:sldMk cId="454857510" sldId="308"/>
        </pc:sldMkLst>
      </pc:sldChg>
      <pc:sldChg chg="del">
        <pc:chgData name="Velegrakis, I. (Yannis)" userId="4f35c71a-e81a-4f2c-8f83-d7dd3283ce80" providerId="ADAL" clId="{47C683A6-6B18-DA44-B0D3-51001F61B602}" dt="2020-04-11T15:07:37.937" v="82" actId="2696"/>
        <pc:sldMkLst>
          <pc:docMk/>
          <pc:sldMk cId="2649449854" sldId="308"/>
        </pc:sldMkLst>
      </pc:sldChg>
      <pc:sldChg chg="add del">
        <pc:chgData name="Velegrakis, I. (Yannis)" userId="4f35c71a-e81a-4f2c-8f83-d7dd3283ce80" providerId="ADAL" clId="{47C683A6-6B18-DA44-B0D3-51001F61B602}" dt="2020-04-11T15:52:39.563" v="810" actId="2696"/>
        <pc:sldMkLst>
          <pc:docMk/>
          <pc:sldMk cId="2718614092" sldId="308"/>
        </pc:sldMkLst>
      </pc:sldChg>
      <pc:sldChg chg="add del">
        <pc:chgData name="Velegrakis, I. (Yannis)" userId="4f35c71a-e81a-4f2c-8f83-d7dd3283ce80" providerId="ADAL" clId="{47C683A6-6B18-DA44-B0D3-51001F61B602}" dt="2020-04-11T15:52:48.558" v="811" actId="2696"/>
        <pc:sldMkLst>
          <pc:docMk/>
          <pc:sldMk cId="354272040" sldId="309"/>
        </pc:sldMkLst>
      </pc:sldChg>
      <pc:sldChg chg="del">
        <pc:chgData name="Velegrakis, I. (Yannis)" userId="4f35c71a-e81a-4f2c-8f83-d7dd3283ce80" providerId="ADAL" clId="{47C683A6-6B18-DA44-B0D3-51001F61B602}" dt="2020-04-11T15:07:38.819" v="83" actId="2696"/>
        <pc:sldMkLst>
          <pc:docMk/>
          <pc:sldMk cId="3182118749" sldId="309"/>
        </pc:sldMkLst>
      </pc:sldChg>
      <pc:sldChg chg="add del">
        <pc:chgData name="Velegrakis, I. (Yannis)" userId="4f35c71a-e81a-4f2c-8f83-d7dd3283ce80" providerId="ADAL" clId="{47C683A6-6B18-DA44-B0D3-51001F61B602}" dt="2020-04-11T15:23:21.463" v="172"/>
        <pc:sldMkLst>
          <pc:docMk/>
          <pc:sldMk cId="3343355096" sldId="309"/>
        </pc:sldMkLst>
      </pc:sldChg>
      <pc:sldChg chg="add del">
        <pc:chgData name="Velegrakis, I. (Yannis)" userId="4f35c71a-e81a-4f2c-8f83-d7dd3283ce80" providerId="ADAL" clId="{47C683A6-6B18-DA44-B0D3-51001F61B602}" dt="2020-04-11T15:52:49.353" v="812" actId="2696"/>
        <pc:sldMkLst>
          <pc:docMk/>
          <pc:sldMk cId="3236468750" sldId="310"/>
        </pc:sldMkLst>
      </pc:sldChg>
      <pc:sldChg chg="add del">
        <pc:chgData name="Velegrakis, I. (Yannis)" userId="4f35c71a-e81a-4f2c-8f83-d7dd3283ce80" providerId="ADAL" clId="{47C683A6-6B18-DA44-B0D3-51001F61B602}" dt="2020-04-11T15:23:21.463" v="172"/>
        <pc:sldMkLst>
          <pc:docMk/>
          <pc:sldMk cId="3421728863" sldId="310"/>
        </pc:sldMkLst>
      </pc:sldChg>
      <pc:sldChg chg="del">
        <pc:chgData name="Velegrakis, I. (Yannis)" userId="4f35c71a-e81a-4f2c-8f83-d7dd3283ce80" providerId="ADAL" clId="{47C683A6-6B18-DA44-B0D3-51001F61B602}" dt="2020-04-11T15:07:41.817" v="84" actId="2696"/>
        <pc:sldMkLst>
          <pc:docMk/>
          <pc:sldMk cId="4218647379" sldId="310"/>
        </pc:sldMkLst>
      </pc:sldChg>
      <pc:sldChg chg="del">
        <pc:chgData name="Velegrakis, I. (Yannis)" userId="4f35c71a-e81a-4f2c-8f83-d7dd3283ce80" providerId="ADAL" clId="{47C683A6-6B18-DA44-B0D3-51001F61B602}" dt="2020-04-11T15:07:42.424" v="85" actId="2696"/>
        <pc:sldMkLst>
          <pc:docMk/>
          <pc:sldMk cId="280176282" sldId="311"/>
        </pc:sldMkLst>
      </pc:sldChg>
      <pc:sldChg chg="modSp add del">
        <pc:chgData name="Velegrakis, I. (Yannis)" userId="4f35c71a-e81a-4f2c-8f83-d7dd3283ce80" providerId="ADAL" clId="{47C683A6-6B18-DA44-B0D3-51001F61B602}" dt="2020-04-11T15:52:50.270" v="813" actId="2696"/>
        <pc:sldMkLst>
          <pc:docMk/>
          <pc:sldMk cId="375516309" sldId="311"/>
        </pc:sldMkLst>
        <pc:spChg chg="mod">
          <ac:chgData name="Velegrakis, I. (Yannis)" userId="4f35c71a-e81a-4f2c-8f83-d7dd3283ce80" providerId="ADAL" clId="{47C683A6-6B18-DA44-B0D3-51001F61B602}" dt="2020-04-11T15:23:23.996" v="198" actId="27636"/>
          <ac:spMkLst>
            <pc:docMk/>
            <pc:sldMk cId="375516309" sldId="311"/>
            <ac:spMk id="115716" creationId="{00000000-0000-0000-0000-000000000000}"/>
          </ac:spMkLst>
        </pc:spChg>
      </pc:sldChg>
      <pc:sldChg chg="modSp add del">
        <pc:chgData name="Velegrakis, I. (Yannis)" userId="4f35c71a-e81a-4f2c-8f83-d7dd3283ce80" providerId="ADAL" clId="{47C683A6-6B18-DA44-B0D3-51001F61B602}" dt="2020-04-11T15:23:21.463" v="172"/>
        <pc:sldMkLst>
          <pc:docMk/>
          <pc:sldMk cId="3979040467" sldId="311"/>
        </pc:sldMkLst>
        <pc:spChg chg="mod">
          <ac:chgData name="Velegrakis, I. (Yannis)" userId="4f35c71a-e81a-4f2c-8f83-d7dd3283ce80" providerId="ADAL" clId="{47C683A6-6B18-DA44-B0D3-51001F61B602}" dt="2020-04-11T15:23:21.463" v="172"/>
          <ac:spMkLst>
            <pc:docMk/>
            <pc:sldMk cId="3979040467" sldId="311"/>
            <ac:spMk id="115716" creationId="{00000000-0000-0000-0000-000000000000}"/>
          </ac:spMkLst>
        </pc:spChg>
      </pc:sldChg>
      <pc:sldChg chg="add del">
        <pc:chgData name="Velegrakis, I. (Yannis)" userId="4f35c71a-e81a-4f2c-8f83-d7dd3283ce80" providerId="ADAL" clId="{47C683A6-6B18-DA44-B0D3-51001F61B602}" dt="2020-04-11T15:52:53.166" v="814" actId="2696"/>
        <pc:sldMkLst>
          <pc:docMk/>
          <pc:sldMk cId="2361256116" sldId="312"/>
        </pc:sldMkLst>
      </pc:sldChg>
      <pc:sldChg chg="add del">
        <pc:chgData name="Velegrakis, I. (Yannis)" userId="4f35c71a-e81a-4f2c-8f83-d7dd3283ce80" providerId="ADAL" clId="{47C683A6-6B18-DA44-B0D3-51001F61B602}" dt="2020-04-11T15:23:21.463" v="172"/>
        <pc:sldMkLst>
          <pc:docMk/>
          <pc:sldMk cId="3063795311" sldId="312"/>
        </pc:sldMkLst>
      </pc:sldChg>
      <pc:sldChg chg="del">
        <pc:chgData name="Velegrakis, I. (Yannis)" userId="4f35c71a-e81a-4f2c-8f83-d7dd3283ce80" providerId="ADAL" clId="{47C683A6-6B18-DA44-B0D3-51001F61B602}" dt="2020-04-11T15:07:42.922" v="86" actId="2696"/>
        <pc:sldMkLst>
          <pc:docMk/>
          <pc:sldMk cId="3815573146" sldId="312"/>
        </pc:sldMkLst>
      </pc:sldChg>
      <pc:sldChg chg="add del">
        <pc:chgData name="Velegrakis, I. (Yannis)" userId="4f35c71a-e81a-4f2c-8f83-d7dd3283ce80" providerId="ADAL" clId="{47C683A6-6B18-DA44-B0D3-51001F61B602}" dt="2020-04-11T15:51:38.438" v="805" actId="2696"/>
        <pc:sldMkLst>
          <pc:docMk/>
          <pc:sldMk cId="1369393171" sldId="313"/>
        </pc:sldMkLst>
      </pc:sldChg>
      <pc:sldChg chg="add del">
        <pc:chgData name="Velegrakis, I. (Yannis)" userId="4f35c71a-e81a-4f2c-8f83-d7dd3283ce80" providerId="ADAL" clId="{47C683A6-6B18-DA44-B0D3-51001F61B602}" dt="2020-04-11T15:23:21.463" v="172"/>
        <pc:sldMkLst>
          <pc:docMk/>
          <pc:sldMk cId="2528963722" sldId="313"/>
        </pc:sldMkLst>
      </pc:sldChg>
      <pc:sldChg chg="del">
        <pc:chgData name="Velegrakis, I. (Yannis)" userId="4f35c71a-e81a-4f2c-8f83-d7dd3283ce80" providerId="ADAL" clId="{47C683A6-6B18-DA44-B0D3-51001F61B602}" dt="2020-04-11T15:07:43.567" v="87" actId="2696"/>
        <pc:sldMkLst>
          <pc:docMk/>
          <pc:sldMk cId="2893646577" sldId="313"/>
        </pc:sldMkLst>
      </pc:sldChg>
      <pc:sldChg chg="add del">
        <pc:chgData name="Velegrakis, I. (Yannis)" userId="4f35c71a-e81a-4f2c-8f83-d7dd3283ce80" providerId="ADAL" clId="{47C683A6-6B18-DA44-B0D3-51001F61B602}" dt="2020-04-11T15:23:21.463" v="172"/>
        <pc:sldMkLst>
          <pc:docMk/>
          <pc:sldMk cId="2570012552" sldId="314"/>
        </pc:sldMkLst>
      </pc:sldChg>
      <pc:sldChg chg="add del">
        <pc:chgData name="Velegrakis, I. (Yannis)" userId="4f35c71a-e81a-4f2c-8f83-d7dd3283ce80" providerId="ADAL" clId="{47C683A6-6B18-DA44-B0D3-51001F61B602}" dt="2020-04-11T15:51:38.450" v="806" actId="2696"/>
        <pc:sldMkLst>
          <pc:docMk/>
          <pc:sldMk cId="2575078921" sldId="314"/>
        </pc:sldMkLst>
      </pc:sldChg>
      <pc:sldChg chg="del">
        <pc:chgData name="Velegrakis, I. (Yannis)" userId="4f35c71a-e81a-4f2c-8f83-d7dd3283ce80" providerId="ADAL" clId="{47C683A6-6B18-DA44-B0D3-51001F61B602}" dt="2020-04-11T15:07:43.803" v="88" actId="2696"/>
        <pc:sldMkLst>
          <pc:docMk/>
          <pc:sldMk cId="4279818189" sldId="314"/>
        </pc:sldMkLst>
      </pc:sldChg>
      <pc:sldChg chg="add del">
        <pc:chgData name="Velegrakis, I. (Yannis)" userId="4f35c71a-e81a-4f2c-8f83-d7dd3283ce80" providerId="ADAL" clId="{47C683A6-6B18-DA44-B0D3-51001F61B602}" dt="2020-04-11T15:51:38.457" v="807" actId="2696"/>
        <pc:sldMkLst>
          <pc:docMk/>
          <pc:sldMk cId="1516420002" sldId="315"/>
        </pc:sldMkLst>
      </pc:sldChg>
      <pc:sldChg chg="add del">
        <pc:chgData name="Velegrakis, I. (Yannis)" userId="4f35c71a-e81a-4f2c-8f83-d7dd3283ce80" providerId="ADAL" clId="{47C683A6-6B18-DA44-B0D3-51001F61B602}" dt="2020-04-11T15:23:21.463" v="172"/>
        <pc:sldMkLst>
          <pc:docMk/>
          <pc:sldMk cId="3037394797" sldId="315"/>
        </pc:sldMkLst>
      </pc:sldChg>
      <pc:sldChg chg="del">
        <pc:chgData name="Velegrakis, I. (Yannis)" userId="4f35c71a-e81a-4f2c-8f83-d7dd3283ce80" providerId="ADAL" clId="{47C683A6-6B18-DA44-B0D3-51001F61B602}" dt="2020-04-11T15:07:44.076" v="89" actId="2696"/>
        <pc:sldMkLst>
          <pc:docMk/>
          <pc:sldMk cId="3049385077" sldId="315"/>
        </pc:sldMkLst>
      </pc:sldChg>
      <pc:sldChg chg="add del">
        <pc:chgData name="Velegrakis, I. (Yannis)" userId="4f35c71a-e81a-4f2c-8f83-d7dd3283ce80" providerId="ADAL" clId="{47C683A6-6B18-DA44-B0D3-51001F61B602}" dt="2020-04-11T15:23:21.463" v="172"/>
        <pc:sldMkLst>
          <pc:docMk/>
          <pc:sldMk cId="573791121" sldId="316"/>
        </pc:sldMkLst>
      </pc:sldChg>
      <pc:sldChg chg="add del">
        <pc:chgData name="Velegrakis, I. (Yannis)" userId="4f35c71a-e81a-4f2c-8f83-d7dd3283ce80" providerId="ADAL" clId="{47C683A6-6B18-DA44-B0D3-51001F61B602}" dt="2020-04-11T15:51:38.430" v="804" actId="2696"/>
        <pc:sldMkLst>
          <pc:docMk/>
          <pc:sldMk cId="1432697385" sldId="316"/>
        </pc:sldMkLst>
      </pc:sldChg>
      <pc:sldChg chg="del">
        <pc:chgData name="Velegrakis, I. (Yannis)" userId="4f35c71a-e81a-4f2c-8f83-d7dd3283ce80" providerId="ADAL" clId="{47C683A6-6B18-DA44-B0D3-51001F61B602}" dt="2020-04-11T15:07:54.268" v="99" actId="2696"/>
        <pc:sldMkLst>
          <pc:docMk/>
          <pc:sldMk cId="4052744295" sldId="316"/>
        </pc:sldMkLst>
      </pc:sldChg>
      <pc:sldChg chg="add del">
        <pc:chgData name="Velegrakis, I. (Yannis)" userId="4f35c71a-e81a-4f2c-8f83-d7dd3283ce80" providerId="ADAL" clId="{47C683A6-6B18-DA44-B0D3-51001F61B602}" dt="2020-04-11T16:00:17.677" v="863" actId="2696"/>
        <pc:sldMkLst>
          <pc:docMk/>
          <pc:sldMk cId="447480617" sldId="317"/>
        </pc:sldMkLst>
      </pc:sldChg>
      <pc:sldChg chg="del">
        <pc:chgData name="Velegrakis, I. (Yannis)" userId="4f35c71a-e81a-4f2c-8f83-d7dd3283ce80" providerId="ADAL" clId="{47C683A6-6B18-DA44-B0D3-51001F61B602}" dt="2020-04-11T15:07:44.451" v="90" actId="2696"/>
        <pc:sldMkLst>
          <pc:docMk/>
          <pc:sldMk cId="1578542246" sldId="317"/>
        </pc:sldMkLst>
      </pc:sldChg>
      <pc:sldChg chg="add del">
        <pc:chgData name="Velegrakis, I. (Yannis)" userId="4f35c71a-e81a-4f2c-8f83-d7dd3283ce80" providerId="ADAL" clId="{47C683A6-6B18-DA44-B0D3-51001F61B602}" dt="2020-04-11T15:23:21.463" v="172"/>
        <pc:sldMkLst>
          <pc:docMk/>
          <pc:sldMk cId="2813064455" sldId="317"/>
        </pc:sldMkLst>
      </pc:sldChg>
      <pc:sldChg chg="add del">
        <pc:chgData name="Velegrakis, I. (Yannis)" userId="4f35c71a-e81a-4f2c-8f83-d7dd3283ce80" providerId="ADAL" clId="{47C683A6-6B18-DA44-B0D3-51001F61B602}" dt="2020-04-11T15:52:59.064" v="815" actId="2696"/>
        <pc:sldMkLst>
          <pc:docMk/>
          <pc:sldMk cId="118227381" sldId="318"/>
        </pc:sldMkLst>
      </pc:sldChg>
      <pc:sldChg chg="del">
        <pc:chgData name="Velegrakis, I. (Yannis)" userId="4f35c71a-e81a-4f2c-8f83-d7dd3283ce80" providerId="ADAL" clId="{47C683A6-6B18-DA44-B0D3-51001F61B602}" dt="2020-04-11T15:07:54.763" v="100" actId="2696"/>
        <pc:sldMkLst>
          <pc:docMk/>
          <pc:sldMk cId="3531671263" sldId="318"/>
        </pc:sldMkLst>
      </pc:sldChg>
      <pc:sldChg chg="add del">
        <pc:chgData name="Velegrakis, I. (Yannis)" userId="4f35c71a-e81a-4f2c-8f83-d7dd3283ce80" providerId="ADAL" clId="{47C683A6-6B18-DA44-B0D3-51001F61B602}" dt="2020-04-11T15:23:21.463" v="172"/>
        <pc:sldMkLst>
          <pc:docMk/>
          <pc:sldMk cId="3728348373" sldId="318"/>
        </pc:sldMkLst>
      </pc:sldChg>
      <pc:sldChg chg="del">
        <pc:chgData name="Velegrakis, I. (Yannis)" userId="4f35c71a-e81a-4f2c-8f83-d7dd3283ce80" providerId="ADAL" clId="{47C683A6-6B18-DA44-B0D3-51001F61B602}" dt="2020-04-11T15:07:55.653" v="101" actId="2696"/>
        <pc:sldMkLst>
          <pc:docMk/>
          <pc:sldMk cId="1144670124" sldId="319"/>
        </pc:sldMkLst>
      </pc:sldChg>
      <pc:sldChg chg="add del">
        <pc:chgData name="Velegrakis, I. (Yannis)" userId="4f35c71a-e81a-4f2c-8f83-d7dd3283ce80" providerId="ADAL" clId="{47C683A6-6B18-DA44-B0D3-51001F61B602}" dt="2020-04-11T15:51:30.474" v="792" actId="2696"/>
        <pc:sldMkLst>
          <pc:docMk/>
          <pc:sldMk cId="1305618640" sldId="319"/>
        </pc:sldMkLst>
      </pc:sldChg>
      <pc:sldChg chg="add del">
        <pc:chgData name="Velegrakis, I. (Yannis)" userId="4f35c71a-e81a-4f2c-8f83-d7dd3283ce80" providerId="ADAL" clId="{47C683A6-6B18-DA44-B0D3-51001F61B602}" dt="2020-04-11T15:23:21.463" v="172"/>
        <pc:sldMkLst>
          <pc:docMk/>
          <pc:sldMk cId="3834037850" sldId="319"/>
        </pc:sldMkLst>
      </pc:sldChg>
      <pc:sldChg chg="add del">
        <pc:chgData name="Velegrakis, I. (Yannis)" userId="4f35c71a-e81a-4f2c-8f83-d7dd3283ce80" providerId="ADAL" clId="{47C683A6-6B18-DA44-B0D3-51001F61B602}" dt="2020-04-11T15:51:30.498" v="793" actId="2696"/>
        <pc:sldMkLst>
          <pc:docMk/>
          <pc:sldMk cId="221316773" sldId="320"/>
        </pc:sldMkLst>
      </pc:sldChg>
      <pc:sldChg chg="add del">
        <pc:chgData name="Velegrakis, I. (Yannis)" userId="4f35c71a-e81a-4f2c-8f83-d7dd3283ce80" providerId="ADAL" clId="{47C683A6-6B18-DA44-B0D3-51001F61B602}" dt="2020-04-11T15:23:21.463" v="172"/>
        <pc:sldMkLst>
          <pc:docMk/>
          <pc:sldMk cId="2302569963" sldId="320"/>
        </pc:sldMkLst>
      </pc:sldChg>
      <pc:sldChg chg="del">
        <pc:chgData name="Velegrakis, I. (Yannis)" userId="4f35c71a-e81a-4f2c-8f83-d7dd3283ce80" providerId="ADAL" clId="{47C683A6-6B18-DA44-B0D3-51001F61B602}" dt="2020-04-11T15:07:56.461" v="102" actId="2696"/>
        <pc:sldMkLst>
          <pc:docMk/>
          <pc:sldMk cId="2478337027" sldId="320"/>
        </pc:sldMkLst>
      </pc:sldChg>
      <pc:sldChg chg="del">
        <pc:chgData name="Velegrakis, I. (Yannis)" userId="4f35c71a-e81a-4f2c-8f83-d7dd3283ce80" providerId="ADAL" clId="{47C683A6-6B18-DA44-B0D3-51001F61B602}" dt="2020-04-11T15:07:57.217" v="103" actId="2696"/>
        <pc:sldMkLst>
          <pc:docMk/>
          <pc:sldMk cId="1049033052" sldId="321"/>
        </pc:sldMkLst>
      </pc:sldChg>
      <pc:sldChg chg="add del">
        <pc:chgData name="Velegrakis, I. (Yannis)" userId="4f35c71a-e81a-4f2c-8f83-d7dd3283ce80" providerId="ADAL" clId="{47C683A6-6B18-DA44-B0D3-51001F61B602}" dt="2020-04-11T15:23:21.463" v="172"/>
        <pc:sldMkLst>
          <pc:docMk/>
          <pc:sldMk cId="1372338074" sldId="321"/>
        </pc:sldMkLst>
      </pc:sldChg>
      <pc:sldChg chg="add del">
        <pc:chgData name="Velegrakis, I. (Yannis)" userId="4f35c71a-e81a-4f2c-8f83-d7dd3283ce80" providerId="ADAL" clId="{47C683A6-6B18-DA44-B0D3-51001F61B602}" dt="2020-04-11T15:51:30.507" v="794" actId="2696"/>
        <pc:sldMkLst>
          <pc:docMk/>
          <pc:sldMk cId="2696557736" sldId="321"/>
        </pc:sldMkLst>
      </pc:sldChg>
      <pc:sldChg chg="add del">
        <pc:chgData name="Velegrakis, I. (Yannis)" userId="4f35c71a-e81a-4f2c-8f83-d7dd3283ce80" providerId="ADAL" clId="{47C683A6-6B18-DA44-B0D3-51001F61B602}" dt="2020-04-11T15:23:21.463" v="172"/>
        <pc:sldMkLst>
          <pc:docMk/>
          <pc:sldMk cId="769930750" sldId="322"/>
        </pc:sldMkLst>
      </pc:sldChg>
      <pc:sldChg chg="add del">
        <pc:chgData name="Velegrakis, I. (Yannis)" userId="4f35c71a-e81a-4f2c-8f83-d7dd3283ce80" providerId="ADAL" clId="{47C683A6-6B18-DA44-B0D3-51001F61B602}" dt="2020-04-11T15:51:30.514" v="795" actId="2696"/>
        <pc:sldMkLst>
          <pc:docMk/>
          <pc:sldMk cId="801345174" sldId="322"/>
        </pc:sldMkLst>
      </pc:sldChg>
      <pc:sldChg chg="del">
        <pc:chgData name="Velegrakis, I. (Yannis)" userId="4f35c71a-e81a-4f2c-8f83-d7dd3283ce80" providerId="ADAL" clId="{47C683A6-6B18-DA44-B0D3-51001F61B602}" dt="2020-04-11T15:07:58.933" v="104" actId="2696"/>
        <pc:sldMkLst>
          <pc:docMk/>
          <pc:sldMk cId="3507902388" sldId="322"/>
        </pc:sldMkLst>
      </pc:sldChg>
      <pc:sldChg chg="add del">
        <pc:chgData name="Velegrakis, I. (Yannis)" userId="4f35c71a-e81a-4f2c-8f83-d7dd3283ce80" providerId="ADAL" clId="{47C683A6-6B18-DA44-B0D3-51001F61B602}" dt="2020-04-11T15:51:30.522" v="796" actId="2696"/>
        <pc:sldMkLst>
          <pc:docMk/>
          <pc:sldMk cId="1222663735" sldId="323"/>
        </pc:sldMkLst>
      </pc:sldChg>
      <pc:sldChg chg="add del">
        <pc:chgData name="Velegrakis, I. (Yannis)" userId="4f35c71a-e81a-4f2c-8f83-d7dd3283ce80" providerId="ADAL" clId="{47C683A6-6B18-DA44-B0D3-51001F61B602}" dt="2020-04-11T15:23:21.463" v="172"/>
        <pc:sldMkLst>
          <pc:docMk/>
          <pc:sldMk cId="3411423677" sldId="323"/>
        </pc:sldMkLst>
      </pc:sldChg>
      <pc:sldChg chg="del">
        <pc:chgData name="Velegrakis, I. (Yannis)" userId="4f35c71a-e81a-4f2c-8f83-d7dd3283ce80" providerId="ADAL" clId="{47C683A6-6B18-DA44-B0D3-51001F61B602}" dt="2020-04-11T15:07:59.994" v="105" actId="2696"/>
        <pc:sldMkLst>
          <pc:docMk/>
          <pc:sldMk cId="3562694901" sldId="323"/>
        </pc:sldMkLst>
      </pc:sldChg>
      <pc:sldChg chg="del">
        <pc:chgData name="Velegrakis, I. (Yannis)" userId="4f35c71a-e81a-4f2c-8f83-d7dd3283ce80" providerId="ADAL" clId="{47C683A6-6B18-DA44-B0D3-51001F61B602}" dt="2020-04-11T16:04:22.267" v="876" actId="2696"/>
        <pc:sldMkLst>
          <pc:docMk/>
          <pc:sldMk cId="1619306157" sldId="324"/>
        </pc:sldMkLst>
      </pc:sldChg>
      <pc:sldChg chg="del">
        <pc:chgData name="Velegrakis, I. (Yannis)" userId="4f35c71a-e81a-4f2c-8f83-d7dd3283ce80" providerId="ADAL" clId="{47C683A6-6B18-DA44-B0D3-51001F61B602}" dt="2020-04-11T16:04:22.283" v="877" actId="2696"/>
        <pc:sldMkLst>
          <pc:docMk/>
          <pc:sldMk cId="764254304" sldId="325"/>
        </pc:sldMkLst>
      </pc:sldChg>
      <pc:sldChg chg="add del">
        <pc:chgData name="Velegrakis, I. (Yannis)" userId="4f35c71a-e81a-4f2c-8f83-d7dd3283ce80" providerId="ADAL" clId="{47C683A6-6B18-DA44-B0D3-51001F61B602}" dt="2020-04-11T15:51:30.565" v="799" actId="2696"/>
        <pc:sldMkLst>
          <pc:docMk/>
          <pc:sldMk cId="144445560" sldId="326"/>
        </pc:sldMkLst>
      </pc:sldChg>
      <pc:sldChg chg="add del">
        <pc:chgData name="Velegrakis, I. (Yannis)" userId="4f35c71a-e81a-4f2c-8f83-d7dd3283ce80" providerId="ADAL" clId="{47C683A6-6B18-DA44-B0D3-51001F61B602}" dt="2020-04-11T15:23:21.463" v="172"/>
        <pc:sldMkLst>
          <pc:docMk/>
          <pc:sldMk cId="512085117" sldId="326"/>
        </pc:sldMkLst>
      </pc:sldChg>
      <pc:sldChg chg="del">
        <pc:chgData name="Velegrakis, I. (Yannis)" userId="4f35c71a-e81a-4f2c-8f83-d7dd3283ce80" providerId="ADAL" clId="{47C683A6-6B18-DA44-B0D3-51001F61B602}" dt="2020-04-11T15:07:45.294" v="91" actId="2696"/>
        <pc:sldMkLst>
          <pc:docMk/>
          <pc:sldMk cId="1846449553" sldId="326"/>
        </pc:sldMkLst>
      </pc:sldChg>
      <pc:sldChg chg="add del">
        <pc:chgData name="Velegrakis, I. (Yannis)" userId="4f35c71a-e81a-4f2c-8f83-d7dd3283ce80" providerId="ADAL" clId="{47C683A6-6B18-DA44-B0D3-51001F61B602}" dt="2020-04-11T15:51:30.589" v="800" actId="2696"/>
        <pc:sldMkLst>
          <pc:docMk/>
          <pc:sldMk cId="2532670109" sldId="327"/>
        </pc:sldMkLst>
      </pc:sldChg>
      <pc:sldChg chg="del">
        <pc:chgData name="Velegrakis, I. (Yannis)" userId="4f35c71a-e81a-4f2c-8f83-d7dd3283ce80" providerId="ADAL" clId="{47C683A6-6B18-DA44-B0D3-51001F61B602}" dt="2020-04-11T15:07:45.821" v="92" actId="2696"/>
        <pc:sldMkLst>
          <pc:docMk/>
          <pc:sldMk cId="3435158748" sldId="327"/>
        </pc:sldMkLst>
      </pc:sldChg>
      <pc:sldChg chg="add del">
        <pc:chgData name="Velegrakis, I. (Yannis)" userId="4f35c71a-e81a-4f2c-8f83-d7dd3283ce80" providerId="ADAL" clId="{47C683A6-6B18-DA44-B0D3-51001F61B602}" dt="2020-04-11T15:23:21.463" v="172"/>
        <pc:sldMkLst>
          <pc:docMk/>
          <pc:sldMk cId="3902302684" sldId="327"/>
        </pc:sldMkLst>
      </pc:sldChg>
      <pc:sldChg chg="add del">
        <pc:chgData name="Velegrakis, I. (Yannis)" userId="4f35c71a-e81a-4f2c-8f83-d7dd3283ce80" providerId="ADAL" clId="{47C683A6-6B18-DA44-B0D3-51001F61B602}" dt="2020-04-11T15:23:21.463" v="172"/>
        <pc:sldMkLst>
          <pc:docMk/>
          <pc:sldMk cId="522688188" sldId="328"/>
        </pc:sldMkLst>
      </pc:sldChg>
      <pc:sldChg chg="add del">
        <pc:chgData name="Velegrakis, I. (Yannis)" userId="4f35c71a-e81a-4f2c-8f83-d7dd3283ce80" providerId="ADAL" clId="{47C683A6-6B18-DA44-B0D3-51001F61B602}" dt="2020-04-11T15:51:30.595" v="801" actId="2696"/>
        <pc:sldMkLst>
          <pc:docMk/>
          <pc:sldMk cId="1108298046" sldId="328"/>
        </pc:sldMkLst>
      </pc:sldChg>
      <pc:sldChg chg="add del">
        <pc:chgData name="Velegrakis, I. (Yannis)" userId="4f35c71a-e81a-4f2c-8f83-d7dd3283ce80" providerId="ADAL" clId="{47C683A6-6B18-DA44-B0D3-51001F61B602}" dt="2020-04-11T15:23:21.463" v="172"/>
        <pc:sldMkLst>
          <pc:docMk/>
          <pc:sldMk cId="2136215509" sldId="329"/>
        </pc:sldMkLst>
      </pc:sldChg>
      <pc:sldChg chg="add del">
        <pc:chgData name="Velegrakis, I. (Yannis)" userId="4f35c71a-e81a-4f2c-8f83-d7dd3283ce80" providerId="ADAL" clId="{47C683A6-6B18-DA44-B0D3-51001F61B602}" dt="2020-04-11T15:51:30.601" v="802" actId="2696"/>
        <pc:sldMkLst>
          <pc:docMk/>
          <pc:sldMk cId="2571896385" sldId="329"/>
        </pc:sldMkLst>
      </pc:sldChg>
      <pc:sldChg chg="del">
        <pc:chgData name="Velegrakis, I. (Yannis)" userId="4f35c71a-e81a-4f2c-8f83-d7dd3283ce80" providerId="ADAL" clId="{47C683A6-6B18-DA44-B0D3-51001F61B602}" dt="2020-04-11T15:07:47.594" v="93" actId="2696"/>
        <pc:sldMkLst>
          <pc:docMk/>
          <pc:sldMk cId="2618971860" sldId="329"/>
        </pc:sldMkLst>
      </pc:sldChg>
      <pc:sldChg chg="add del">
        <pc:chgData name="Velegrakis, I. (Yannis)" userId="4f35c71a-e81a-4f2c-8f83-d7dd3283ce80" providerId="ADAL" clId="{47C683A6-6B18-DA44-B0D3-51001F61B602}" dt="2020-04-11T15:23:21.463" v="172"/>
        <pc:sldMkLst>
          <pc:docMk/>
          <pc:sldMk cId="793982055" sldId="330"/>
        </pc:sldMkLst>
      </pc:sldChg>
      <pc:sldChg chg="add del">
        <pc:chgData name="Velegrakis, I. (Yannis)" userId="4f35c71a-e81a-4f2c-8f83-d7dd3283ce80" providerId="ADAL" clId="{47C683A6-6B18-DA44-B0D3-51001F61B602}" dt="2020-04-11T15:51:30.606" v="803" actId="2696"/>
        <pc:sldMkLst>
          <pc:docMk/>
          <pc:sldMk cId="3357043001" sldId="330"/>
        </pc:sldMkLst>
      </pc:sldChg>
      <pc:sldChg chg="del">
        <pc:chgData name="Velegrakis, I. (Yannis)" userId="4f35c71a-e81a-4f2c-8f83-d7dd3283ce80" providerId="ADAL" clId="{47C683A6-6B18-DA44-B0D3-51001F61B602}" dt="2020-04-11T15:07:48.227" v="94" actId="2696"/>
        <pc:sldMkLst>
          <pc:docMk/>
          <pc:sldMk cId="3662699817" sldId="330"/>
        </pc:sldMkLst>
      </pc:sldChg>
      <pc:sldChg chg="add del ord">
        <pc:chgData name="Velegrakis, I. (Yannis)" userId="4f35c71a-e81a-4f2c-8f83-d7dd3283ce80" providerId="ADAL" clId="{47C683A6-6B18-DA44-B0D3-51001F61B602}" dt="2020-04-11T16:02:09.895" v="870" actId="2696"/>
        <pc:sldMkLst>
          <pc:docMk/>
          <pc:sldMk cId="1465722662" sldId="331"/>
        </pc:sldMkLst>
      </pc:sldChg>
      <pc:sldChg chg="del">
        <pc:chgData name="Velegrakis, I. (Yannis)" userId="4f35c71a-e81a-4f2c-8f83-d7dd3283ce80" providerId="ADAL" clId="{47C683A6-6B18-DA44-B0D3-51001F61B602}" dt="2020-04-11T15:07:50.240" v="95" actId="2696"/>
        <pc:sldMkLst>
          <pc:docMk/>
          <pc:sldMk cId="1946124460" sldId="331"/>
        </pc:sldMkLst>
      </pc:sldChg>
      <pc:sldChg chg="add del">
        <pc:chgData name="Velegrakis, I. (Yannis)" userId="4f35c71a-e81a-4f2c-8f83-d7dd3283ce80" providerId="ADAL" clId="{47C683A6-6B18-DA44-B0D3-51001F61B602}" dt="2020-04-11T15:23:21.463" v="172"/>
        <pc:sldMkLst>
          <pc:docMk/>
          <pc:sldMk cId="2258570363" sldId="331"/>
        </pc:sldMkLst>
      </pc:sldChg>
      <pc:sldChg chg="del">
        <pc:chgData name="Velegrakis, I. (Yannis)" userId="4f35c71a-e81a-4f2c-8f83-d7dd3283ce80" providerId="ADAL" clId="{47C683A6-6B18-DA44-B0D3-51001F61B602}" dt="2020-04-11T15:07:50.878" v="96" actId="2696"/>
        <pc:sldMkLst>
          <pc:docMk/>
          <pc:sldMk cId="1206976854" sldId="332"/>
        </pc:sldMkLst>
      </pc:sldChg>
      <pc:sldChg chg="modSp add del">
        <pc:chgData name="Velegrakis, I. (Yannis)" userId="4f35c71a-e81a-4f2c-8f83-d7dd3283ce80" providerId="ADAL" clId="{47C683A6-6B18-DA44-B0D3-51001F61B602}" dt="2020-04-11T15:23:21.463" v="172"/>
        <pc:sldMkLst>
          <pc:docMk/>
          <pc:sldMk cId="2535590870" sldId="332"/>
        </pc:sldMkLst>
        <pc:spChg chg="mod">
          <ac:chgData name="Velegrakis, I. (Yannis)" userId="4f35c71a-e81a-4f2c-8f83-d7dd3283ce80" providerId="ADAL" clId="{47C683A6-6B18-DA44-B0D3-51001F61B602}" dt="2020-04-11T15:23:21.463" v="172"/>
          <ac:spMkLst>
            <pc:docMk/>
            <pc:sldMk cId="2535590870" sldId="332"/>
            <ac:spMk id="157699" creationId="{00000000-0000-0000-0000-000000000000}"/>
          </ac:spMkLst>
        </pc:spChg>
      </pc:sldChg>
      <pc:sldChg chg="modSp add">
        <pc:chgData name="Velegrakis, I. (Yannis)" userId="4f35c71a-e81a-4f2c-8f83-d7dd3283ce80" providerId="ADAL" clId="{47C683A6-6B18-DA44-B0D3-51001F61B602}" dt="2020-04-11T15:23:23.159" v="174" actId="27636"/>
        <pc:sldMkLst>
          <pc:docMk/>
          <pc:sldMk cId="3358341326" sldId="332"/>
        </pc:sldMkLst>
        <pc:spChg chg="mod">
          <ac:chgData name="Velegrakis, I. (Yannis)" userId="4f35c71a-e81a-4f2c-8f83-d7dd3283ce80" providerId="ADAL" clId="{47C683A6-6B18-DA44-B0D3-51001F61B602}" dt="2020-04-11T15:23:23.159" v="174" actId="27636"/>
          <ac:spMkLst>
            <pc:docMk/>
            <pc:sldMk cId="3358341326" sldId="332"/>
            <ac:spMk id="157699" creationId="{00000000-0000-0000-0000-000000000000}"/>
          </ac:spMkLst>
        </pc:spChg>
      </pc:sldChg>
      <pc:sldChg chg="del">
        <pc:chgData name="Velegrakis, I. (Yannis)" userId="4f35c71a-e81a-4f2c-8f83-d7dd3283ce80" providerId="ADAL" clId="{47C683A6-6B18-DA44-B0D3-51001F61B602}" dt="2020-04-11T15:07:51.402" v="97" actId="2696"/>
        <pc:sldMkLst>
          <pc:docMk/>
          <pc:sldMk cId="773029555" sldId="333"/>
        </pc:sldMkLst>
      </pc:sldChg>
      <pc:sldChg chg="modSp add del">
        <pc:chgData name="Velegrakis, I. (Yannis)" userId="4f35c71a-e81a-4f2c-8f83-d7dd3283ce80" providerId="ADAL" clId="{47C683A6-6B18-DA44-B0D3-51001F61B602}" dt="2020-04-11T15:23:21.463" v="172"/>
        <pc:sldMkLst>
          <pc:docMk/>
          <pc:sldMk cId="1639199315" sldId="333"/>
        </pc:sldMkLst>
        <pc:spChg chg="mod">
          <ac:chgData name="Velegrakis, I. (Yannis)" userId="4f35c71a-e81a-4f2c-8f83-d7dd3283ce80" providerId="ADAL" clId="{47C683A6-6B18-DA44-B0D3-51001F61B602}" dt="2020-04-11T15:23:21.463" v="172"/>
          <ac:spMkLst>
            <pc:docMk/>
            <pc:sldMk cId="1639199315" sldId="333"/>
            <ac:spMk id="159746" creationId="{00000000-0000-0000-0000-000000000000}"/>
          </ac:spMkLst>
        </pc:spChg>
      </pc:sldChg>
      <pc:sldChg chg="modSp add">
        <pc:chgData name="Velegrakis, I. (Yannis)" userId="4f35c71a-e81a-4f2c-8f83-d7dd3283ce80" providerId="ADAL" clId="{47C683A6-6B18-DA44-B0D3-51001F61B602}" dt="2020-04-11T15:45:35.245" v="725" actId="27636"/>
        <pc:sldMkLst>
          <pc:docMk/>
          <pc:sldMk cId="3066010826" sldId="333"/>
        </pc:sldMkLst>
        <pc:spChg chg="mod">
          <ac:chgData name="Velegrakis, I. (Yannis)" userId="4f35c71a-e81a-4f2c-8f83-d7dd3283ce80" providerId="ADAL" clId="{47C683A6-6B18-DA44-B0D3-51001F61B602}" dt="2020-04-11T15:45:35.245" v="725" actId="27636"/>
          <ac:spMkLst>
            <pc:docMk/>
            <pc:sldMk cId="3066010826" sldId="333"/>
            <ac:spMk id="159746" creationId="{00000000-0000-0000-0000-000000000000}"/>
          </ac:spMkLst>
        </pc:spChg>
      </pc:sldChg>
      <pc:sldChg chg="del">
        <pc:chgData name="Velegrakis, I. (Yannis)" userId="4f35c71a-e81a-4f2c-8f83-d7dd3283ce80" providerId="ADAL" clId="{47C683A6-6B18-DA44-B0D3-51001F61B602}" dt="2020-04-11T15:07:51.988" v="98" actId="2696"/>
        <pc:sldMkLst>
          <pc:docMk/>
          <pc:sldMk cId="2356180014" sldId="334"/>
        </pc:sldMkLst>
      </pc:sldChg>
      <pc:sldChg chg="modSp add">
        <pc:chgData name="Velegrakis, I. (Yannis)" userId="4f35c71a-e81a-4f2c-8f83-d7dd3283ce80" providerId="ADAL" clId="{47C683A6-6B18-DA44-B0D3-51001F61B602}" dt="2020-04-11T15:45:46.024" v="727" actId="14100"/>
        <pc:sldMkLst>
          <pc:docMk/>
          <pc:sldMk cId="2640830865" sldId="334"/>
        </pc:sldMkLst>
        <pc:spChg chg="mod">
          <ac:chgData name="Velegrakis, I. (Yannis)" userId="4f35c71a-e81a-4f2c-8f83-d7dd3283ce80" providerId="ADAL" clId="{47C683A6-6B18-DA44-B0D3-51001F61B602}" dt="2020-04-11T15:45:46.024" v="727" actId="14100"/>
          <ac:spMkLst>
            <pc:docMk/>
            <pc:sldMk cId="2640830865" sldId="334"/>
            <ac:spMk id="161796" creationId="{00000000-0000-0000-0000-000000000000}"/>
          </ac:spMkLst>
        </pc:spChg>
      </pc:sldChg>
      <pc:sldChg chg="add del">
        <pc:chgData name="Velegrakis, I. (Yannis)" userId="4f35c71a-e81a-4f2c-8f83-d7dd3283ce80" providerId="ADAL" clId="{47C683A6-6B18-DA44-B0D3-51001F61B602}" dt="2020-04-11T15:23:21.463" v="172"/>
        <pc:sldMkLst>
          <pc:docMk/>
          <pc:sldMk cId="3302089314" sldId="334"/>
        </pc:sldMkLst>
      </pc:sldChg>
      <pc:sldChg chg="modSp add">
        <pc:chgData name="Velegrakis, I. (Yannis)" userId="4f35c71a-e81a-4f2c-8f83-d7dd3283ce80" providerId="ADAL" clId="{47C683A6-6B18-DA44-B0D3-51001F61B602}" dt="2020-04-11T15:46:00.732" v="729" actId="14100"/>
        <pc:sldMkLst>
          <pc:docMk/>
          <pc:sldMk cId="69211963" sldId="335"/>
        </pc:sldMkLst>
        <pc:spChg chg="mod">
          <ac:chgData name="Velegrakis, I. (Yannis)" userId="4f35c71a-e81a-4f2c-8f83-d7dd3283ce80" providerId="ADAL" clId="{47C683A6-6B18-DA44-B0D3-51001F61B602}" dt="2020-04-11T15:46:00.732" v="729" actId="14100"/>
          <ac:spMkLst>
            <pc:docMk/>
            <pc:sldMk cId="69211963" sldId="335"/>
            <ac:spMk id="163844" creationId="{00000000-0000-0000-0000-000000000000}"/>
          </ac:spMkLst>
        </pc:spChg>
      </pc:sldChg>
      <pc:sldChg chg="del">
        <pc:chgData name="Velegrakis, I. (Yannis)" userId="4f35c71a-e81a-4f2c-8f83-d7dd3283ce80" providerId="ADAL" clId="{47C683A6-6B18-DA44-B0D3-51001F61B602}" dt="2020-04-11T15:08:31.968" v="125" actId="2696"/>
        <pc:sldMkLst>
          <pc:docMk/>
          <pc:sldMk cId="2571538080" sldId="335"/>
        </pc:sldMkLst>
      </pc:sldChg>
      <pc:sldChg chg="add del">
        <pc:chgData name="Velegrakis, I. (Yannis)" userId="4f35c71a-e81a-4f2c-8f83-d7dd3283ce80" providerId="ADAL" clId="{47C683A6-6B18-DA44-B0D3-51001F61B602}" dt="2020-04-11T15:23:21.463" v="172"/>
        <pc:sldMkLst>
          <pc:docMk/>
          <pc:sldMk cId="3055911287" sldId="335"/>
        </pc:sldMkLst>
      </pc:sldChg>
      <pc:sldChg chg="del">
        <pc:chgData name="Velegrakis, I. (Yannis)" userId="4f35c71a-e81a-4f2c-8f83-d7dd3283ce80" providerId="ADAL" clId="{47C683A6-6B18-DA44-B0D3-51001F61B602}" dt="2020-04-11T15:07:30.067" v="61" actId="2696"/>
        <pc:sldMkLst>
          <pc:docMk/>
          <pc:sldMk cId="1586093535" sldId="336"/>
        </pc:sldMkLst>
      </pc:sldChg>
      <pc:sldChg chg="add del">
        <pc:chgData name="Velegrakis, I. (Yannis)" userId="4f35c71a-e81a-4f2c-8f83-d7dd3283ce80" providerId="ADAL" clId="{47C683A6-6B18-DA44-B0D3-51001F61B602}" dt="2020-04-11T15:23:21.463" v="172"/>
        <pc:sldMkLst>
          <pc:docMk/>
          <pc:sldMk cId="2133897047" sldId="336"/>
        </pc:sldMkLst>
      </pc:sldChg>
      <pc:sldChg chg="add">
        <pc:chgData name="Velegrakis, I. (Yannis)" userId="4f35c71a-e81a-4f2c-8f83-d7dd3283ce80" providerId="ADAL" clId="{47C683A6-6B18-DA44-B0D3-51001F61B602}" dt="2020-04-11T15:23:23.066" v="173"/>
        <pc:sldMkLst>
          <pc:docMk/>
          <pc:sldMk cId="2680243941" sldId="336"/>
        </pc:sldMkLst>
      </pc:sldChg>
      <pc:sldChg chg="add">
        <pc:chgData name="Velegrakis, I. (Yannis)" userId="4f35c71a-e81a-4f2c-8f83-d7dd3283ce80" providerId="ADAL" clId="{47C683A6-6B18-DA44-B0D3-51001F61B602}" dt="2020-04-11T15:23:23.066" v="173"/>
        <pc:sldMkLst>
          <pc:docMk/>
          <pc:sldMk cId="686431327" sldId="337"/>
        </pc:sldMkLst>
      </pc:sldChg>
      <pc:sldChg chg="add del">
        <pc:chgData name="Velegrakis, I. (Yannis)" userId="4f35c71a-e81a-4f2c-8f83-d7dd3283ce80" providerId="ADAL" clId="{47C683A6-6B18-DA44-B0D3-51001F61B602}" dt="2020-04-11T15:23:21.463" v="172"/>
        <pc:sldMkLst>
          <pc:docMk/>
          <pc:sldMk cId="1296351858" sldId="337"/>
        </pc:sldMkLst>
      </pc:sldChg>
      <pc:sldChg chg="del">
        <pc:chgData name="Velegrakis, I. (Yannis)" userId="4f35c71a-e81a-4f2c-8f83-d7dd3283ce80" providerId="ADAL" clId="{47C683A6-6B18-DA44-B0D3-51001F61B602}" dt="2020-04-11T15:08:09.275" v="106" actId="2696"/>
        <pc:sldMkLst>
          <pc:docMk/>
          <pc:sldMk cId="1451532351" sldId="337"/>
        </pc:sldMkLst>
      </pc:sldChg>
      <pc:sldChg chg="del">
        <pc:chgData name="Velegrakis, I. (Yannis)" userId="4f35c71a-e81a-4f2c-8f83-d7dd3283ce80" providerId="ADAL" clId="{47C683A6-6B18-DA44-B0D3-51001F61B602}" dt="2020-04-11T16:04:22.329" v="878" actId="2696"/>
        <pc:sldMkLst>
          <pc:docMk/>
          <pc:sldMk cId="2312815411" sldId="338"/>
        </pc:sldMkLst>
      </pc:sldChg>
      <pc:sldChg chg="del">
        <pc:chgData name="Velegrakis, I. (Yannis)" userId="4f35c71a-e81a-4f2c-8f83-d7dd3283ce80" providerId="ADAL" clId="{47C683A6-6B18-DA44-B0D3-51001F61B602}" dt="2020-04-11T16:04:22.367" v="879" actId="2696"/>
        <pc:sldMkLst>
          <pc:docMk/>
          <pc:sldMk cId="3167571700" sldId="339"/>
        </pc:sldMkLst>
      </pc:sldChg>
      <pc:sldChg chg="del">
        <pc:chgData name="Velegrakis, I. (Yannis)" userId="4f35c71a-e81a-4f2c-8f83-d7dd3283ce80" providerId="ADAL" clId="{47C683A6-6B18-DA44-B0D3-51001F61B602}" dt="2020-04-11T16:04:22.442" v="880" actId="2696"/>
        <pc:sldMkLst>
          <pc:docMk/>
          <pc:sldMk cId="441587021" sldId="340"/>
        </pc:sldMkLst>
      </pc:sldChg>
      <pc:sldChg chg="del">
        <pc:chgData name="Velegrakis, I. (Yannis)" userId="4f35c71a-e81a-4f2c-8f83-d7dd3283ce80" providerId="ADAL" clId="{47C683A6-6B18-DA44-B0D3-51001F61B602}" dt="2020-04-11T16:04:25.158" v="881" actId="2696"/>
        <pc:sldMkLst>
          <pc:docMk/>
          <pc:sldMk cId="2845900603" sldId="341"/>
        </pc:sldMkLst>
      </pc:sldChg>
      <pc:sldChg chg="del">
        <pc:chgData name="Velegrakis, I. (Yannis)" userId="4f35c71a-e81a-4f2c-8f83-d7dd3283ce80" providerId="ADAL" clId="{47C683A6-6B18-DA44-B0D3-51001F61B602}" dt="2020-04-11T16:04:26.443" v="882" actId="2696"/>
        <pc:sldMkLst>
          <pc:docMk/>
          <pc:sldMk cId="1804341637" sldId="342"/>
        </pc:sldMkLst>
      </pc:sldChg>
      <pc:sldChg chg="modSp add del">
        <pc:chgData name="Velegrakis, I. (Yannis)" userId="4f35c71a-e81a-4f2c-8f83-d7dd3283ce80" providerId="ADAL" clId="{47C683A6-6B18-DA44-B0D3-51001F61B602}" dt="2020-04-11T15:20:30.294" v="133"/>
        <pc:sldMkLst>
          <pc:docMk/>
          <pc:sldMk cId="188636654" sldId="343"/>
        </pc:sldMkLst>
        <pc:spChg chg="mod">
          <ac:chgData name="Velegrakis, I. (Yannis)" userId="4f35c71a-e81a-4f2c-8f83-d7dd3283ce80" providerId="ADAL" clId="{47C683A6-6B18-DA44-B0D3-51001F61B602}" dt="2020-04-11T15:20:30.294" v="133"/>
          <ac:spMkLst>
            <pc:docMk/>
            <pc:sldMk cId="188636654" sldId="343"/>
            <ac:spMk id="3076" creationId="{482FA5CF-9742-1749-8BC2-D4C0159F5387}"/>
          </ac:spMkLst>
        </pc:spChg>
      </pc:sldChg>
      <pc:sldChg chg="del">
        <pc:chgData name="Velegrakis, I. (Yannis)" userId="4f35c71a-e81a-4f2c-8f83-d7dd3283ce80" providerId="ADAL" clId="{47C683A6-6B18-DA44-B0D3-51001F61B602}" dt="2020-04-11T15:08:31.740" v="108" actId="2696"/>
        <pc:sldMkLst>
          <pc:docMk/>
          <pc:sldMk cId="2659604557" sldId="343"/>
        </pc:sldMkLst>
      </pc:sldChg>
      <pc:sldChg chg="addSp delSp modSp add del">
        <pc:chgData name="Velegrakis, I. (Yannis)" userId="4f35c71a-e81a-4f2c-8f83-d7dd3283ce80" providerId="ADAL" clId="{47C683A6-6B18-DA44-B0D3-51001F61B602}" dt="2020-04-11T16:13:05.720" v="1398" actId="2696"/>
        <pc:sldMkLst>
          <pc:docMk/>
          <pc:sldMk cId="3538567995" sldId="343"/>
        </pc:sldMkLst>
        <pc:spChg chg="add mod">
          <ac:chgData name="Velegrakis, I. (Yannis)" userId="4f35c71a-e81a-4f2c-8f83-d7dd3283ce80" providerId="ADAL" clId="{47C683A6-6B18-DA44-B0D3-51001F61B602}" dt="2020-04-11T15:24:20.864" v="199" actId="478"/>
          <ac:spMkLst>
            <pc:docMk/>
            <pc:sldMk cId="3538567995" sldId="343"/>
            <ac:spMk id="3" creationId="{70116D54-7D97-B548-8A48-B21F94AE01FA}"/>
          </ac:spMkLst>
        </pc:spChg>
        <pc:spChg chg="mod">
          <ac:chgData name="Velegrakis, I. (Yannis)" userId="4f35c71a-e81a-4f2c-8f83-d7dd3283ce80" providerId="ADAL" clId="{47C683A6-6B18-DA44-B0D3-51001F61B602}" dt="2020-04-11T15:20:31.030" v="135" actId="27636"/>
          <ac:spMkLst>
            <pc:docMk/>
            <pc:sldMk cId="3538567995" sldId="343"/>
            <ac:spMk id="3076" creationId="{482FA5CF-9742-1749-8BC2-D4C0159F5387}"/>
          </ac:spMkLst>
        </pc:spChg>
        <pc:spChg chg="del">
          <ac:chgData name="Velegrakis, I. (Yannis)" userId="4f35c71a-e81a-4f2c-8f83-d7dd3283ce80" providerId="ADAL" clId="{47C683A6-6B18-DA44-B0D3-51001F61B602}" dt="2020-04-11T15:24:20.864" v="199" actId="478"/>
          <ac:spMkLst>
            <pc:docMk/>
            <pc:sldMk cId="3538567995" sldId="343"/>
            <ac:spMk id="3077" creationId="{65E0F4BD-A63A-8540-AE7C-282A0837BCA8}"/>
          </ac:spMkLst>
        </pc:spChg>
      </pc:sldChg>
      <pc:sldChg chg="modSp add">
        <pc:chgData name="Velegrakis, I. (Yannis)" userId="4f35c71a-e81a-4f2c-8f83-d7dd3283ce80" providerId="ADAL" clId="{47C683A6-6B18-DA44-B0D3-51001F61B602}" dt="2020-04-11T15:41:23.353" v="581" actId="20577"/>
        <pc:sldMkLst>
          <pc:docMk/>
          <pc:sldMk cId="4058550284" sldId="344"/>
        </pc:sldMkLst>
        <pc:spChg chg="mod">
          <ac:chgData name="Velegrakis, I. (Yannis)" userId="4f35c71a-e81a-4f2c-8f83-d7dd3283ce80" providerId="ADAL" clId="{47C683A6-6B18-DA44-B0D3-51001F61B602}" dt="2020-04-11T15:41:23.353" v="581" actId="20577"/>
          <ac:spMkLst>
            <pc:docMk/>
            <pc:sldMk cId="4058550284" sldId="344"/>
            <ac:spMk id="2" creationId="{00000000-0000-0000-0000-000000000000}"/>
          </ac:spMkLst>
        </pc:spChg>
      </pc:sldChg>
      <pc:sldChg chg="add">
        <pc:chgData name="Velegrakis, I. (Yannis)" userId="4f35c71a-e81a-4f2c-8f83-d7dd3283ce80" providerId="ADAL" clId="{47C683A6-6B18-DA44-B0D3-51001F61B602}" dt="2020-04-11T15:21:32.938" v="139"/>
        <pc:sldMkLst>
          <pc:docMk/>
          <pc:sldMk cId="2316773655" sldId="345"/>
        </pc:sldMkLst>
      </pc:sldChg>
      <pc:sldChg chg="del">
        <pc:chgData name="Velegrakis, I. (Yannis)" userId="4f35c71a-e81a-4f2c-8f83-d7dd3283ce80" providerId="ADAL" clId="{47C683A6-6B18-DA44-B0D3-51001F61B602}" dt="2020-04-11T15:08:31.756" v="109" actId="2696"/>
        <pc:sldMkLst>
          <pc:docMk/>
          <pc:sldMk cId="3130149999" sldId="345"/>
        </pc:sldMkLst>
      </pc:sldChg>
      <pc:sldChg chg="add">
        <pc:chgData name="Velegrakis, I. (Yannis)" userId="4f35c71a-e81a-4f2c-8f83-d7dd3283ce80" providerId="ADAL" clId="{47C683A6-6B18-DA44-B0D3-51001F61B602}" dt="2020-04-11T15:21:32.938" v="139"/>
        <pc:sldMkLst>
          <pc:docMk/>
          <pc:sldMk cId="2651877552" sldId="346"/>
        </pc:sldMkLst>
      </pc:sldChg>
      <pc:sldChg chg="del">
        <pc:chgData name="Velegrakis, I. (Yannis)" userId="4f35c71a-e81a-4f2c-8f83-d7dd3283ce80" providerId="ADAL" clId="{47C683A6-6B18-DA44-B0D3-51001F61B602}" dt="2020-04-11T15:08:31.769" v="110" actId="2696"/>
        <pc:sldMkLst>
          <pc:docMk/>
          <pc:sldMk cId="510338849" sldId="347"/>
        </pc:sldMkLst>
      </pc:sldChg>
      <pc:sldChg chg="add">
        <pc:chgData name="Velegrakis, I. (Yannis)" userId="4f35c71a-e81a-4f2c-8f83-d7dd3283ce80" providerId="ADAL" clId="{47C683A6-6B18-DA44-B0D3-51001F61B602}" dt="2020-04-11T15:21:32.938" v="139"/>
        <pc:sldMkLst>
          <pc:docMk/>
          <pc:sldMk cId="3545516917" sldId="347"/>
        </pc:sldMkLst>
      </pc:sldChg>
      <pc:sldChg chg="add">
        <pc:chgData name="Velegrakis, I. (Yannis)" userId="4f35c71a-e81a-4f2c-8f83-d7dd3283ce80" providerId="ADAL" clId="{47C683A6-6B18-DA44-B0D3-51001F61B602}" dt="2020-04-11T15:21:32.938" v="139"/>
        <pc:sldMkLst>
          <pc:docMk/>
          <pc:sldMk cId="4085212375" sldId="348"/>
        </pc:sldMkLst>
      </pc:sldChg>
      <pc:sldChg chg="del">
        <pc:chgData name="Velegrakis, I. (Yannis)" userId="4f35c71a-e81a-4f2c-8f83-d7dd3283ce80" providerId="ADAL" clId="{47C683A6-6B18-DA44-B0D3-51001F61B602}" dt="2020-04-11T15:08:31.785" v="111" actId="2696"/>
        <pc:sldMkLst>
          <pc:docMk/>
          <pc:sldMk cId="1952475892" sldId="349"/>
        </pc:sldMkLst>
      </pc:sldChg>
      <pc:sldChg chg="addSp modSp add modAnim">
        <pc:chgData name="Velegrakis, I. (Yannis)" userId="4f35c71a-e81a-4f2c-8f83-d7dd3283ce80" providerId="ADAL" clId="{47C683A6-6B18-DA44-B0D3-51001F61B602}" dt="2020-04-11T15:42:57.262" v="620"/>
        <pc:sldMkLst>
          <pc:docMk/>
          <pc:sldMk cId="2927954493" sldId="349"/>
        </pc:sldMkLst>
        <pc:spChg chg="add mod">
          <ac:chgData name="Velegrakis, I. (Yannis)" userId="4f35c71a-e81a-4f2c-8f83-d7dd3283ce80" providerId="ADAL" clId="{47C683A6-6B18-DA44-B0D3-51001F61B602}" dt="2020-04-11T15:42:49.073" v="619" actId="113"/>
          <ac:spMkLst>
            <pc:docMk/>
            <pc:sldMk cId="2927954493" sldId="349"/>
            <ac:spMk id="3" creationId="{316D9BDE-7372-DE43-AAB9-DB9405EA924D}"/>
          </ac:spMkLst>
        </pc:spChg>
      </pc:sldChg>
      <pc:sldChg chg="modSp add">
        <pc:chgData name="Velegrakis, I. (Yannis)" userId="4f35c71a-e81a-4f2c-8f83-d7dd3283ce80" providerId="ADAL" clId="{47C683A6-6B18-DA44-B0D3-51001F61B602}" dt="2020-04-11T15:45:05.760" v="722" actId="114"/>
        <pc:sldMkLst>
          <pc:docMk/>
          <pc:sldMk cId="1419838800" sldId="350"/>
        </pc:sldMkLst>
        <pc:spChg chg="mod">
          <ac:chgData name="Velegrakis, I. (Yannis)" userId="4f35c71a-e81a-4f2c-8f83-d7dd3283ce80" providerId="ADAL" clId="{47C683A6-6B18-DA44-B0D3-51001F61B602}" dt="2020-04-11T15:37:27.020" v="557" actId="20577"/>
          <ac:spMkLst>
            <pc:docMk/>
            <pc:sldMk cId="1419838800" sldId="350"/>
            <ac:spMk id="2" creationId="{00000000-0000-0000-0000-000000000000}"/>
          </ac:spMkLst>
        </pc:spChg>
        <pc:spChg chg="mod">
          <ac:chgData name="Velegrakis, I. (Yannis)" userId="4f35c71a-e81a-4f2c-8f83-d7dd3283ce80" providerId="ADAL" clId="{47C683A6-6B18-DA44-B0D3-51001F61B602}" dt="2020-04-11T15:45:05.760" v="722" actId="114"/>
          <ac:spMkLst>
            <pc:docMk/>
            <pc:sldMk cId="1419838800" sldId="350"/>
            <ac:spMk id="3" creationId="{00000000-0000-0000-0000-000000000000}"/>
          </ac:spMkLst>
        </pc:spChg>
      </pc:sldChg>
      <pc:sldChg chg="del">
        <pc:chgData name="Velegrakis, I. (Yannis)" userId="4f35c71a-e81a-4f2c-8f83-d7dd3283ce80" providerId="ADAL" clId="{47C683A6-6B18-DA44-B0D3-51001F61B602}" dt="2020-04-11T15:08:31.801" v="112" actId="2696"/>
        <pc:sldMkLst>
          <pc:docMk/>
          <pc:sldMk cId="2894745831" sldId="350"/>
        </pc:sldMkLst>
      </pc:sldChg>
      <pc:sldChg chg="add del">
        <pc:chgData name="Velegrakis, I. (Yannis)" userId="4f35c71a-e81a-4f2c-8f83-d7dd3283ce80" providerId="ADAL" clId="{47C683A6-6B18-DA44-B0D3-51001F61B602}" dt="2020-04-11T15:23:21.463" v="172"/>
        <pc:sldMkLst>
          <pc:docMk/>
          <pc:sldMk cId="437175132" sldId="351"/>
        </pc:sldMkLst>
      </pc:sldChg>
      <pc:sldChg chg="add del">
        <pc:chgData name="Velegrakis, I. (Yannis)" userId="4f35c71a-e81a-4f2c-8f83-d7dd3283ce80" providerId="ADAL" clId="{47C683A6-6B18-DA44-B0D3-51001F61B602}" dt="2020-04-11T15:22:46.086" v="144"/>
        <pc:sldMkLst>
          <pc:docMk/>
          <pc:sldMk cId="441562595" sldId="351"/>
        </pc:sldMkLst>
      </pc:sldChg>
      <pc:sldChg chg="modSp add">
        <pc:chgData name="Velegrakis, I. (Yannis)" userId="4f35c71a-e81a-4f2c-8f83-d7dd3283ce80" providerId="ADAL" clId="{47C683A6-6B18-DA44-B0D3-51001F61B602}" dt="2020-04-11T15:46:22.005" v="730" actId="14100"/>
        <pc:sldMkLst>
          <pc:docMk/>
          <pc:sldMk cId="2260479993" sldId="351"/>
        </pc:sldMkLst>
        <pc:spChg chg="mod">
          <ac:chgData name="Velegrakis, I. (Yannis)" userId="4f35c71a-e81a-4f2c-8f83-d7dd3283ce80" providerId="ADAL" clId="{47C683A6-6B18-DA44-B0D3-51001F61B602}" dt="2020-04-11T15:46:22.005" v="730" actId="14100"/>
          <ac:spMkLst>
            <pc:docMk/>
            <pc:sldMk cId="2260479993" sldId="351"/>
            <ac:spMk id="169988" creationId="{00000000-0000-0000-0000-000000000000}"/>
          </ac:spMkLst>
        </pc:spChg>
      </pc:sldChg>
      <pc:sldChg chg="del">
        <pc:chgData name="Velegrakis, I. (Yannis)" userId="4f35c71a-e81a-4f2c-8f83-d7dd3283ce80" providerId="ADAL" clId="{47C683A6-6B18-DA44-B0D3-51001F61B602}" dt="2020-04-11T15:08:31.817" v="113" actId="2696"/>
        <pc:sldMkLst>
          <pc:docMk/>
          <pc:sldMk cId="3062245835" sldId="351"/>
        </pc:sldMkLst>
      </pc:sldChg>
      <pc:sldChg chg="del">
        <pc:chgData name="Velegrakis, I. (Yannis)" userId="4f35c71a-e81a-4f2c-8f83-d7dd3283ce80" providerId="ADAL" clId="{47C683A6-6B18-DA44-B0D3-51001F61B602}" dt="2020-04-11T15:08:31.830" v="114" actId="2696"/>
        <pc:sldMkLst>
          <pc:docMk/>
          <pc:sldMk cId="1640976041" sldId="352"/>
        </pc:sldMkLst>
      </pc:sldChg>
      <pc:sldChg chg="modSp add">
        <pc:chgData name="Velegrakis, I. (Yannis)" userId="4f35c71a-e81a-4f2c-8f83-d7dd3283ce80" providerId="ADAL" clId="{47C683A6-6B18-DA44-B0D3-51001F61B602}" dt="2020-04-11T15:47:17.899" v="737" actId="14100"/>
        <pc:sldMkLst>
          <pc:docMk/>
          <pc:sldMk cId="3456052944" sldId="352"/>
        </pc:sldMkLst>
        <pc:spChg chg="mod">
          <ac:chgData name="Velegrakis, I. (Yannis)" userId="4f35c71a-e81a-4f2c-8f83-d7dd3283ce80" providerId="ADAL" clId="{47C683A6-6B18-DA44-B0D3-51001F61B602}" dt="2020-04-11T15:47:17.899" v="737" actId="14100"/>
          <ac:spMkLst>
            <pc:docMk/>
            <pc:sldMk cId="3456052944" sldId="352"/>
            <ac:spMk id="197636" creationId="{00000000-0000-0000-0000-000000000000}"/>
          </ac:spMkLst>
        </pc:spChg>
      </pc:sldChg>
      <pc:sldChg chg="add del">
        <pc:chgData name="Velegrakis, I. (Yannis)" userId="4f35c71a-e81a-4f2c-8f83-d7dd3283ce80" providerId="ADAL" clId="{47C683A6-6B18-DA44-B0D3-51001F61B602}" dt="2020-04-11T15:22:46.086" v="144"/>
        <pc:sldMkLst>
          <pc:docMk/>
          <pc:sldMk cId="3983399153" sldId="352"/>
        </pc:sldMkLst>
      </pc:sldChg>
      <pc:sldChg chg="add del">
        <pc:chgData name="Velegrakis, I. (Yannis)" userId="4f35c71a-e81a-4f2c-8f83-d7dd3283ce80" providerId="ADAL" clId="{47C683A6-6B18-DA44-B0D3-51001F61B602}" dt="2020-04-11T15:23:21.463" v="172"/>
        <pc:sldMkLst>
          <pc:docMk/>
          <pc:sldMk cId="4117199900" sldId="352"/>
        </pc:sldMkLst>
      </pc:sldChg>
      <pc:sldChg chg="modSp add">
        <pc:chgData name="Velegrakis, I. (Yannis)" userId="4f35c71a-e81a-4f2c-8f83-d7dd3283ce80" providerId="ADAL" clId="{47C683A6-6B18-DA44-B0D3-51001F61B602}" dt="2020-04-11T15:47:28.162" v="738" actId="14100"/>
        <pc:sldMkLst>
          <pc:docMk/>
          <pc:sldMk cId="749847866" sldId="353"/>
        </pc:sldMkLst>
        <pc:spChg chg="mod">
          <ac:chgData name="Velegrakis, I. (Yannis)" userId="4f35c71a-e81a-4f2c-8f83-d7dd3283ce80" providerId="ADAL" clId="{47C683A6-6B18-DA44-B0D3-51001F61B602}" dt="2020-04-11T15:47:28.162" v="738" actId="14100"/>
          <ac:spMkLst>
            <pc:docMk/>
            <pc:sldMk cId="749847866" sldId="353"/>
            <ac:spMk id="199684" creationId="{00000000-0000-0000-0000-000000000000}"/>
          </ac:spMkLst>
        </pc:spChg>
      </pc:sldChg>
      <pc:sldChg chg="add del">
        <pc:chgData name="Velegrakis, I. (Yannis)" userId="4f35c71a-e81a-4f2c-8f83-d7dd3283ce80" providerId="ADAL" clId="{47C683A6-6B18-DA44-B0D3-51001F61B602}" dt="2020-04-11T15:23:21.463" v="172"/>
        <pc:sldMkLst>
          <pc:docMk/>
          <pc:sldMk cId="2337768976" sldId="353"/>
        </pc:sldMkLst>
      </pc:sldChg>
      <pc:sldChg chg="del">
        <pc:chgData name="Velegrakis, I. (Yannis)" userId="4f35c71a-e81a-4f2c-8f83-d7dd3283ce80" providerId="ADAL" clId="{47C683A6-6B18-DA44-B0D3-51001F61B602}" dt="2020-04-11T15:08:45.324" v="126" actId="2696"/>
        <pc:sldMkLst>
          <pc:docMk/>
          <pc:sldMk cId="2959166646" sldId="353"/>
        </pc:sldMkLst>
      </pc:sldChg>
      <pc:sldChg chg="add del">
        <pc:chgData name="Velegrakis, I. (Yannis)" userId="4f35c71a-e81a-4f2c-8f83-d7dd3283ce80" providerId="ADAL" clId="{47C683A6-6B18-DA44-B0D3-51001F61B602}" dt="2020-04-11T15:22:46.086" v="144"/>
        <pc:sldMkLst>
          <pc:docMk/>
          <pc:sldMk cId="4218404352" sldId="353"/>
        </pc:sldMkLst>
      </pc:sldChg>
      <pc:sldChg chg="del">
        <pc:chgData name="Velegrakis, I. (Yannis)" userId="4f35c71a-e81a-4f2c-8f83-d7dd3283ce80" providerId="ADAL" clId="{47C683A6-6B18-DA44-B0D3-51001F61B602}" dt="2020-04-11T15:08:31.848" v="115" actId="2696"/>
        <pc:sldMkLst>
          <pc:docMk/>
          <pc:sldMk cId="1104531196" sldId="354"/>
        </pc:sldMkLst>
      </pc:sldChg>
      <pc:sldChg chg="add del">
        <pc:chgData name="Velegrakis, I. (Yannis)" userId="4f35c71a-e81a-4f2c-8f83-d7dd3283ce80" providerId="ADAL" clId="{47C683A6-6B18-DA44-B0D3-51001F61B602}" dt="2020-04-11T15:23:21.463" v="172"/>
        <pc:sldMkLst>
          <pc:docMk/>
          <pc:sldMk cId="2269025242" sldId="354"/>
        </pc:sldMkLst>
      </pc:sldChg>
      <pc:sldChg chg="add del">
        <pc:chgData name="Velegrakis, I. (Yannis)" userId="4f35c71a-e81a-4f2c-8f83-d7dd3283ce80" providerId="ADAL" clId="{47C683A6-6B18-DA44-B0D3-51001F61B602}" dt="2020-04-11T15:22:46.086" v="144"/>
        <pc:sldMkLst>
          <pc:docMk/>
          <pc:sldMk cId="2673431321" sldId="354"/>
        </pc:sldMkLst>
      </pc:sldChg>
      <pc:sldChg chg="modSp add">
        <pc:chgData name="Velegrakis, I. (Yannis)" userId="4f35c71a-e81a-4f2c-8f83-d7dd3283ce80" providerId="ADAL" clId="{47C683A6-6B18-DA44-B0D3-51001F61B602}" dt="2020-04-11T15:47:36.268" v="739" actId="14100"/>
        <pc:sldMkLst>
          <pc:docMk/>
          <pc:sldMk cId="3233876881" sldId="354"/>
        </pc:sldMkLst>
        <pc:spChg chg="mod">
          <ac:chgData name="Velegrakis, I. (Yannis)" userId="4f35c71a-e81a-4f2c-8f83-d7dd3283ce80" providerId="ADAL" clId="{47C683A6-6B18-DA44-B0D3-51001F61B602}" dt="2020-04-11T15:47:36.268" v="739" actId="14100"/>
          <ac:spMkLst>
            <pc:docMk/>
            <pc:sldMk cId="3233876881" sldId="354"/>
            <ac:spMk id="201732" creationId="{00000000-0000-0000-0000-000000000000}"/>
          </ac:spMkLst>
        </pc:spChg>
      </pc:sldChg>
      <pc:sldChg chg="del">
        <pc:chgData name="Velegrakis, I. (Yannis)" userId="4f35c71a-e81a-4f2c-8f83-d7dd3283ce80" providerId="ADAL" clId="{47C683A6-6B18-DA44-B0D3-51001F61B602}" dt="2020-04-11T15:08:31.864" v="116" actId="2696"/>
        <pc:sldMkLst>
          <pc:docMk/>
          <pc:sldMk cId="595527190" sldId="355"/>
        </pc:sldMkLst>
      </pc:sldChg>
      <pc:sldChg chg="modSp add ord">
        <pc:chgData name="Velegrakis, I. (Yannis)" userId="4f35c71a-e81a-4f2c-8f83-d7dd3283ce80" providerId="ADAL" clId="{47C683A6-6B18-DA44-B0D3-51001F61B602}" dt="2020-04-11T15:58:40.326" v="858"/>
        <pc:sldMkLst>
          <pc:docMk/>
          <pc:sldMk cId="744279705" sldId="355"/>
        </pc:sldMkLst>
        <pc:spChg chg="mod">
          <ac:chgData name="Velegrakis, I. (Yannis)" userId="4f35c71a-e81a-4f2c-8f83-d7dd3283ce80" providerId="ADAL" clId="{47C683A6-6B18-DA44-B0D3-51001F61B602}" dt="2020-04-11T15:47:52.074" v="741" actId="14100"/>
          <ac:spMkLst>
            <pc:docMk/>
            <pc:sldMk cId="744279705" sldId="355"/>
            <ac:spMk id="203780" creationId="{00000000-0000-0000-0000-000000000000}"/>
          </ac:spMkLst>
        </pc:spChg>
      </pc:sldChg>
      <pc:sldChg chg="add del">
        <pc:chgData name="Velegrakis, I. (Yannis)" userId="4f35c71a-e81a-4f2c-8f83-d7dd3283ce80" providerId="ADAL" clId="{47C683A6-6B18-DA44-B0D3-51001F61B602}" dt="2020-04-11T15:23:21.463" v="172"/>
        <pc:sldMkLst>
          <pc:docMk/>
          <pc:sldMk cId="3652871905" sldId="355"/>
        </pc:sldMkLst>
      </pc:sldChg>
      <pc:sldChg chg="add del">
        <pc:chgData name="Velegrakis, I. (Yannis)" userId="4f35c71a-e81a-4f2c-8f83-d7dd3283ce80" providerId="ADAL" clId="{47C683A6-6B18-DA44-B0D3-51001F61B602}" dt="2020-04-11T15:22:46.086" v="144"/>
        <pc:sldMkLst>
          <pc:docMk/>
          <pc:sldMk cId="4012969297" sldId="355"/>
        </pc:sldMkLst>
      </pc:sldChg>
      <pc:sldChg chg="add del">
        <pc:chgData name="Velegrakis, I. (Yannis)" userId="4f35c71a-e81a-4f2c-8f83-d7dd3283ce80" providerId="ADAL" clId="{47C683A6-6B18-DA44-B0D3-51001F61B602}" dt="2020-04-11T15:22:46.086" v="144"/>
        <pc:sldMkLst>
          <pc:docMk/>
          <pc:sldMk cId="1793648516" sldId="356"/>
        </pc:sldMkLst>
      </pc:sldChg>
      <pc:sldChg chg="del">
        <pc:chgData name="Velegrakis, I. (Yannis)" userId="4f35c71a-e81a-4f2c-8f83-d7dd3283ce80" providerId="ADAL" clId="{47C683A6-6B18-DA44-B0D3-51001F61B602}" dt="2020-04-11T15:08:31.879" v="117" actId="2696"/>
        <pc:sldMkLst>
          <pc:docMk/>
          <pc:sldMk cId="1955712120" sldId="356"/>
        </pc:sldMkLst>
      </pc:sldChg>
      <pc:sldChg chg="modSp add del">
        <pc:chgData name="Velegrakis, I. (Yannis)" userId="4f35c71a-e81a-4f2c-8f83-d7dd3283ce80" providerId="ADAL" clId="{47C683A6-6B18-DA44-B0D3-51001F61B602}" dt="2020-04-11T15:23:21.463" v="172"/>
        <pc:sldMkLst>
          <pc:docMk/>
          <pc:sldMk cId="2076502392" sldId="356"/>
        </pc:sldMkLst>
        <pc:spChg chg="mod">
          <ac:chgData name="Velegrakis, I. (Yannis)" userId="4f35c71a-e81a-4f2c-8f83-d7dd3283ce80" providerId="ADAL" clId="{47C683A6-6B18-DA44-B0D3-51001F61B602}" dt="2020-04-11T15:23:21.463" v="172"/>
          <ac:spMkLst>
            <pc:docMk/>
            <pc:sldMk cId="2076502392" sldId="356"/>
            <ac:spMk id="205827" creationId="{00000000-0000-0000-0000-000000000000}"/>
          </ac:spMkLst>
        </pc:spChg>
        <pc:spChg chg="mod">
          <ac:chgData name="Velegrakis, I. (Yannis)" userId="4f35c71a-e81a-4f2c-8f83-d7dd3283ce80" providerId="ADAL" clId="{47C683A6-6B18-DA44-B0D3-51001F61B602}" dt="2020-04-11T15:23:21.463" v="172"/>
          <ac:spMkLst>
            <pc:docMk/>
            <pc:sldMk cId="2076502392" sldId="356"/>
            <ac:spMk id="205828" creationId="{00000000-0000-0000-0000-000000000000}"/>
          </ac:spMkLst>
        </pc:spChg>
      </pc:sldChg>
      <pc:sldChg chg="modSp add ord">
        <pc:chgData name="Velegrakis, I. (Yannis)" userId="4f35c71a-e81a-4f2c-8f83-d7dd3283ce80" providerId="ADAL" clId="{47C683A6-6B18-DA44-B0D3-51001F61B602}" dt="2020-04-11T16:02:36.527" v="875" actId="404"/>
        <pc:sldMkLst>
          <pc:docMk/>
          <pc:sldMk cId="3676346887" sldId="356"/>
        </pc:sldMkLst>
        <pc:spChg chg="mod">
          <ac:chgData name="Velegrakis, I. (Yannis)" userId="4f35c71a-e81a-4f2c-8f83-d7dd3283ce80" providerId="ADAL" clId="{47C683A6-6B18-DA44-B0D3-51001F61B602}" dt="2020-04-11T15:23:23.488" v="179" actId="27636"/>
          <ac:spMkLst>
            <pc:docMk/>
            <pc:sldMk cId="3676346887" sldId="356"/>
            <ac:spMk id="205827" creationId="{00000000-0000-0000-0000-000000000000}"/>
          </ac:spMkLst>
        </pc:spChg>
        <pc:spChg chg="mod">
          <ac:chgData name="Velegrakis, I. (Yannis)" userId="4f35c71a-e81a-4f2c-8f83-d7dd3283ce80" providerId="ADAL" clId="{47C683A6-6B18-DA44-B0D3-51001F61B602}" dt="2020-04-11T16:02:36.527" v="875" actId="404"/>
          <ac:spMkLst>
            <pc:docMk/>
            <pc:sldMk cId="3676346887" sldId="356"/>
            <ac:spMk id="205828" creationId="{00000000-0000-0000-0000-000000000000}"/>
          </ac:spMkLst>
        </pc:spChg>
      </pc:sldChg>
      <pc:sldChg chg="add ord">
        <pc:chgData name="Velegrakis, I. (Yannis)" userId="4f35c71a-e81a-4f2c-8f83-d7dd3283ce80" providerId="ADAL" clId="{47C683A6-6B18-DA44-B0D3-51001F61B602}" dt="2020-04-11T15:59:23.437" v="859"/>
        <pc:sldMkLst>
          <pc:docMk/>
          <pc:sldMk cId="243420595" sldId="357"/>
        </pc:sldMkLst>
      </pc:sldChg>
      <pc:sldChg chg="modSp add del">
        <pc:chgData name="Velegrakis, I. (Yannis)" userId="4f35c71a-e81a-4f2c-8f83-d7dd3283ce80" providerId="ADAL" clId="{47C683A6-6B18-DA44-B0D3-51001F61B602}" dt="2020-04-11T15:22:46.086" v="144"/>
        <pc:sldMkLst>
          <pc:docMk/>
          <pc:sldMk cId="1682877918" sldId="357"/>
        </pc:sldMkLst>
        <pc:spChg chg="mod">
          <ac:chgData name="Velegrakis, I. (Yannis)" userId="4f35c71a-e81a-4f2c-8f83-d7dd3283ce80" providerId="ADAL" clId="{47C683A6-6B18-DA44-B0D3-51001F61B602}" dt="2020-04-11T15:22:46.086" v="144"/>
          <ac:spMkLst>
            <pc:docMk/>
            <pc:sldMk cId="1682877918" sldId="357"/>
            <ac:spMk id="3" creationId="{00000000-0000-0000-0000-000000000000}"/>
          </ac:spMkLst>
        </pc:spChg>
      </pc:sldChg>
      <pc:sldChg chg="add del">
        <pc:chgData name="Velegrakis, I. (Yannis)" userId="4f35c71a-e81a-4f2c-8f83-d7dd3283ce80" providerId="ADAL" clId="{47C683A6-6B18-DA44-B0D3-51001F61B602}" dt="2020-04-11T15:23:21.463" v="172"/>
        <pc:sldMkLst>
          <pc:docMk/>
          <pc:sldMk cId="2197273668" sldId="357"/>
        </pc:sldMkLst>
      </pc:sldChg>
      <pc:sldChg chg="del">
        <pc:chgData name="Velegrakis, I. (Yannis)" userId="4f35c71a-e81a-4f2c-8f83-d7dd3283ce80" providerId="ADAL" clId="{47C683A6-6B18-DA44-B0D3-51001F61B602}" dt="2020-04-11T15:08:31.893" v="118" actId="2696"/>
        <pc:sldMkLst>
          <pc:docMk/>
          <pc:sldMk cId="3406129362" sldId="357"/>
        </pc:sldMkLst>
      </pc:sldChg>
      <pc:sldChg chg="add del">
        <pc:chgData name="Velegrakis, I. (Yannis)" userId="4f35c71a-e81a-4f2c-8f83-d7dd3283ce80" providerId="ADAL" clId="{47C683A6-6B18-DA44-B0D3-51001F61B602}" dt="2020-04-11T15:23:21.463" v="172"/>
        <pc:sldMkLst>
          <pc:docMk/>
          <pc:sldMk cId="1573976015" sldId="358"/>
        </pc:sldMkLst>
      </pc:sldChg>
      <pc:sldChg chg="modSp add ord">
        <pc:chgData name="Velegrakis, I. (Yannis)" userId="4f35c71a-e81a-4f2c-8f83-d7dd3283ce80" providerId="ADAL" clId="{47C683A6-6B18-DA44-B0D3-51001F61B602}" dt="2020-04-11T15:58:12.754" v="856"/>
        <pc:sldMkLst>
          <pc:docMk/>
          <pc:sldMk cId="2487221764" sldId="358"/>
        </pc:sldMkLst>
        <pc:spChg chg="mod">
          <ac:chgData name="Velegrakis, I. (Yannis)" userId="4f35c71a-e81a-4f2c-8f83-d7dd3283ce80" providerId="ADAL" clId="{47C683A6-6B18-DA44-B0D3-51001F61B602}" dt="2020-04-11T15:49:08.336" v="770" actId="1038"/>
          <ac:spMkLst>
            <pc:docMk/>
            <pc:sldMk cId="2487221764" sldId="358"/>
            <ac:spMk id="209922" creationId="{00000000-0000-0000-0000-000000000000}"/>
          </ac:spMkLst>
        </pc:spChg>
        <pc:spChg chg="mod">
          <ac:chgData name="Velegrakis, I. (Yannis)" userId="4f35c71a-e81a-4f2c-8f83-d7dd3283ce80" providerId="ADAL" clId="{47C683A6-6B18-DA44-B0D3-51001F61B602}" dt="2020-04-11T15:48:58.312" v="745" actId="404"/>
          <ac:spMkLst>
            <pc:docMk/>
            <pc:sldMk cId="2487221764" sldId="358"/>
            <ac:spMk id="209924" creationId="{00000000-0000-0000-0000-000000000000}"/>
          </ac:spMkLst>
        </pc:spChg>
        <pc:spChg chg="mod">
          <ac:chgData name="Velegrakis, I. (Yannis)" userId="4f35c71a-e81a-4f2c-8f83-d7dd3283ce80" providerId="ADAL" clId="{47C683A6-6B18-DA44-B0D3-51001F61B602}" dt="2020-04-11T15:49:08.336" v="770" actId="1038"/>
          <ac:spMkLst>
            <pc:docMk/>
            <pc:sldMk cId="2487221764" sldId="358"/>
            <ac:spMk id="209925" creationId="{00000000-0000-0000-0000-000000000000}"/>
          </ac:spMkLst>
        </pc:spChg>
        <pc:spChg chg="mod">
          <ac:chgData name="Velegrakis, I. (Yannis)" userId="4f35c71a-e81a-4f2c-8f83-d7dd3283ce80" providerId="ADAL" clId="{47C683A6-6B18-DA44-B0D3-51001F61B602}" dt="2020-04-11T15:49:08.336" v="770" actId="1038"/>
          <ac:spMkLst>
            <pc:docMk/>
            <pc:sldMk cId="2487221764" sldId="358"/>
            <ac:spMk id="209926" creationId="{00000000-0000-0000-0000-000000000000}"/>
          </ac:spMkLst>
        </pc:spChg>
        <pc:spChg chg="mod">
          <ac:chgData name="Velegrakis, I. (Yannis)" userId="4f35c71a-e81a-4f2c-8f83-d7dd3283ce80" providerId="ADAL" clId="{47C683A6-6B18-DA44-B0D3-51001F61B602}" dt="2020-04-11T15:49:08.336" v="770" actId="1038"/>
          <ac:spMkLst>
            <pc:docMk/>
            <pc:sldMk cId="2487221764" sldId="358"/>
            <ac:spMk id="209927" creationId="{00000000-0000-0000-0000-000000000000}"/>
          </ac:spMkLst>
        </pc:spChg>
        <pc:spChg chg="mod">
          <ac:chgData name="Velegrakis, I. (Yannis)" userId="4f35c71a-e81a-4f2c-8f83-d7dd3283ce80" providerId="ADAL" clId="{47C683A6-6B18-DA44-B0D3-51001F61B602}" dt="2020-04-11T15:49:08.336" v="770" actId="1038"/>
          <ac:spMkLst>
            <pc:docMk/>
            <pc:sldMk cId="2487221764" sldId="358"/>
            <ac:spMk id="209928" creationId="{00000000-0000-0000-0000-000000000000}"/>
          </ac:spMkLst>
        </pc:spChg>
        <pc:spChg chg="mod">
          <ac:chgData name="Velegrakis, I. (Yannis)" userId="4f35c71a-e81a-4f2c-8f83-d7dd3283ce80" providerId="ADAL" clId="{47C683A6-6B18-DA44-B0D3-51001F61B602}" dt="2020-04-11T15:49:08.336" v="770" actId="1038"/>
          <ac:spMkLst>
            <pc:docMk/>
            <pc:sldMk cId="2487221764" sldId="358"/>
            <ac:spMk id="209929" creationId="{00000000-0000-0000-0000-000000000000}"/>
          </ac:spMkLst>
        </pc:spChg>
        <pc:spChg chg="mod">
          <ac:chgData name="Velegrakis, I. (Yannis)" userId="4f35c71a-e81a-4f2c-8f83-d7dd3283ce80" providerId="ADAL" clId="{47C683A6-6B18-DA44-B0D3-51001F61B602}" dt="2020-04-11T15:49:08.336" v="770" actId="1038"/>
          <ac:spMkLst>
            <pc:docMk/>
            <pc:sldMk cId="2487221764" sldId="358"/>
            <ac:spMk id="209930" creationId="{00000000-0000-0000-0000-000000000000}"/>
          </ac:spMkLst>
        </pc:spChg>
        <pc:spChg chg="mod">
          <ac:chgData name="Velegrakis, I. (Yannis)" userId="4f35c71a-e81a-4f2c-8f83-d7dd3283ce80" providerId="ADAL" clId="{47C683A6-6B18-DA44-B0D3-51001F61B602}" dt="2020-04-11T15:49:08.336" v="770" actId="1038"/>
          <ac:spMkLst>
            <pc:docMk/>
            <pc:sldMk cId="2487221764" sldId="358"/>
            <ac:spMk id="209931" creationId="{00000000-0000-0000-0000-000000000000}"/>
          </ac:spMkLst>
        </pc:spChg>
        <pc:spChg chg="mod">
          <ac:chgData name="Velegrakis, I. (Yannis)" userId="4f35c71a-e81a-4f2c-8f83-d7dd3283ce80" providerId="ADAL" clId="{47C683A6-6B18-DA44-B0D3-51001F61B602}" dt="2020-04-11T15:49:08.336" v="770" actId="1038"/>
          <ac:spMkLst>
            <pc:docMk/>
            <pc:sldMk cId="2487221764" sldId="358"/>
            <ac:spMk id="209932" creationId="{00000000-0000-0000-0000-000000000000}"/>
          </ac:spMkLst>
        </pc:spChg>
      </pc:sldChg>
      <pc:sldChg chg="del">
        <pc:chgData name="Velegrakis, I. (Yannis)" userId="4f35c71a-e81a-4f2c-8f83-d7dd3283ce80" providerId="ADAL" clId="{47C683A6-6B18-DA44-B0D3-51001F61B602}" dt="2020-04-11T15:08:31.908" v="119" actId="2696"/>
        <pc:sldMkLst>
          <pc:docMk/>
          <pc:sldMk cId="3804501625" sldId="358"/>
        </pc:sldMkLst>
      </pc:sldChg>
      <pc:sldChg chg="del">
        <pc:chgData name="Velegrakis, I. (Yannis)" userId="4f35c71a-e81a-4f2c-8f83-d7dd3283ce80" providerId="ADAL" clId="{47C683A6-6B18-DA44-B0D3-51001F61B602}" dt="2020-04-11T15:08:31.921" v="120" actId="2696"/>
        <pc:sldMkLst>
          <pc:docMk/>
          <pc:sldMk cId="560070137" sldId="359"/>
        </pc:sldMkLst>
      </pc:sldChg>
      <pc:sldChg chg="modSp add ord">
        <pc:chgData name="Velegrakis, I. (Yannis)" userId="4f35c71a-e81a-4f2c-8f83-d7dd3283ce80" providerId="ADAL" clId="{47C683A6-6B18-DA44-B0D3-51001F61B602}" dt="2020-04-11T15:58:15.578" v="857"/>
        <pc:sldMkLst>
          <pc:docMk/>
          <pc:sldMk cId="863030261" sldId="359"/>
        </pc:sldMkLst>
        <pc:spChg chg="mod">
          <ac:chgData name="Velegrakis, I. (Yannis)" userId="4f35c71a-e81a-4f2c-8f83-d7dd3283ce80" providerId="ADAL" clId="{47C683A6-6B18-DA44-B0D3-51001F61B602}" dt="2020-04-11T15:49:23.138" v="771" actId="14100"/>
          <ac:spMkLst>
            <pc:docMk/>
            <pc:sldMk cId="863030261" sldId="359"/>
            <ac:spMk id="211970" creationId="{00000000-0000-0000-0000-000000000000}"/>
          </ac:spMkLst>
        </pc:spChg>
      </pc:sldChg>
      <pc:sldChg chg="add del">
        <pc:chgData name="Velegrakis, I. (Yannis)" userId="4f35c71a-e81a-4f2c-8f83-d7dd3283ce80" providerId="ADAL" clId="{47C683A6-6B18-DA44-B0D3-51001F61B602}" dt="2020-04-11T15:23:21.463" v="172"/>
        <pc:sldMkLst>
          <pc:docMk/>
          <pc:sldMk cId="2813730506" sldId="359"/>
        </pc:sldMkLst>
      </pc:sldChg>
      <pc:sldChg chg="add del">
        <pc:chgData name="Velegrakis, I. (Yannis)" userId="4f35c71a-e81a-4f2c-8f83-d7dd3283ce80" providerId="ADAL" clId="{47C683A6-6B18-DA44-B0D3-51001F61B602}" dt="2020-04-11T15:49:43.508" v="772" actId="2696"/>
        <pc:sldMkLst>
          <pc:docMk/>
          <pc:sldMk cId="734222229" sldId="360"/>
        </pc:sldMkLst>
      </pc:sldChg>
      <pc:sldChg chg="add del">
        <pc:chgData name="Velegrakis, I. (Yannis)" userId="4f35c71a-e81a-4f2c-8f83-d7dd3283ce80" providerId="ADAL" clId="{47C683A6-6B18-DA44-B0D3-51001F61B602}" dt="2020-04-11T15:23:21.463" v="172"/>
        <pc:sldMkLst>
          <pc:docMk/>
          <pc:sldMk cId="856538945" sldId="360"/>
        </pc:sldMkLst>
      </pc:sldChg>
      <pc:sldChg chg="del">
        <pc:chgData name="Velegrakis, I. (Yannis)" userId="4f35c71a-e81a-4f2c-8f83-d7dd3283ce80" providerId="ADAL" clId="{47C683A6-6B18-DA44-B0D3-51001F61B602}" dt="2020-04-11T15:08:31.950" v="122" actId="2696"/>
        <pc:sldMkLst>
          <pc:docMk/>
          <pc:sldMk cId="3942943551" sldId="360"/>
        </pc:sldMkLst>
      </pc:sldChg>
      <pc:sldChg chg="del">
        <pc:chgData name="Velegrakis, I. (Yannis)" userId="4f35c71a-e81a-4f2c-8f83-d7dd3283ce80" providerId="ADAL" clId="{47C683A6-6B18-DA44-B0D3-51001F61B602}" dt="2020-04-11T15:08:31.957" v="123" actId="2696"/>
        <pc:sldMkLst>
          <pc:docMk/>
          <pc:sldMk cId="1503045470" sldId="361"/>
        </pc:sldMkLst>
      </pc:sldChg>
      <pc:sldChg chg="add del">
        <pc:chgData name="Velegrakis, I. (Yannis)" userId="4f35c71a-e81a-4f2c-8f83-d7dd3283ce80" providerId="ADAL" clId="{47C683A6-6B18-DA44-B0D3-51001F61B602}" dt="2020-04-11T15:56:28.539" v="842" actId="2696"/>
        <pc:sldMkLst>
          <pc:docMk/>
          <pc:sldMk cId="2239889301" sldId="361"/>
        </pc:sldMkLst>
      </pc:sldChg>
      <pc:sldChg chg="add del">
        <pc:chgData name="Velegrakis, I. (Yannis)" userId="4f35c71a-e81a-4f2c-8f83-d7dd3283ce80" providerId="ADAL" clId="{47C683A6-6B18-DA44-B0D3-51001F61B602}" dt="2020-04-11T15:23:21.463" v="172"/>
        <pc:sldMkLst>
          <pc:docMk/>
          <pc:sldMk cId="3165215727" sldId="361"/>
        </pc:sldMkLst>
      </pc:sldChg>
      <pc:sldChg chg="modSp add del">
        <pc:chgData name="Velegrakis, I. (Yannis)" userId="4f35c71a-e81a-4f2c-8f83-d7dd3283ce80" providerId="ADAL" clId="{47C683A6-6B18-DA44-B0D3-51001F61B602}" dt="2020-04-11T15:56:28.545" v="843" actId="2696"/>
        <pc:sldMkLst>
          <pc:docMk/>
          <pc:sldMk cId="493307970" sldId="362"/>
        </pc:sldMkLst>
        <pc:spChg chg="mod">
          <ac:chgData name="Velegrakis, I. (Yannis)" userId="4f35c71a-e81a-4f2c-8f83-d7dd3283ce80" providerId="ADAL" clId="{47C683A6-6B18-DA44-B0D3-51001F61B602}" dt="2020-04-11T15:23:23.544" v="182" actId="27636"/>
          <ac:spMkLst>
            <pc:docMk/>
            <pc:sldMk cId="493307970" sldId="362"/>
            <ac:spMk id="218116" creationId="{00000000-0000-0000-0000-000000000000}"/>
          </ac:spMkLst>
        </pc:spChg>
      </pc:sldChg>
      <pc:sldChg chg="del">
        <pc:chgData name="Velegrakis, I. (Yannis)" userId="4f35c71a-e81a-4f2c-8f83-d7dd3283ce80" providerId="ADAL" clId="{47C683A6-6B18-DA44-B0D3-51001F61B602}" dt="2020-04-11T15:08:31.938" v="121" actId="2696"/>
        <pc:sldMkLst>
          <pc:docMk/>
          <pc:sldMk cId="1509046847" sldId="362"/>
        </pc:sldMkLst>
      </pc:sldChg>
      <pc:sldChg chg="modSp add del">
        <pc:chgData name="Velegrakis, I. (Yannis)" userId="4f35c71a-e81a-4f2c-8f83-d7dd3283ce80" providerId="ADAL" clId="{47C683A6-6B18-DA44-B0D3-51001F61B602}" dt="2020-04-11T15:23:21.463" v="172"/>
        <pc:sldMkLst>
          <pc:docMk/>
          <pc:sldMk cId="3997025407" sldId="362"/>
        </pc:sldMkLst>
        <pc:spChg chg="mod">
          <ac:chgData name="Velegrakis, I. (Yannis)" userId="4f35c71a-e81a-4f2c-8f83-d7dd3283ce80" providerId="ADAL" clId="{47C683A6-6B18-DA44-B0D3-51001F61B602}" dt="2020-04-11T15:23:21.463" v="172"/>
          <ac:spMkLst>
            <pc:docMk/>
            <pc:sldMk cId="3997025407" sldId="362"/>
            <ac:spMk id="218116" creationId="{00000000-0000-0000-0000-000000000000}"/>
          </ac:spMkLst>
        </pc:spChg>
      </pc:sldChg>
      <pc:sldChg chg="del">
        <pc:chgData name="Velegrakis, I. (Yannis)" userId="4f35c71a-e81a-4f2c-8f83-d7dd3283ce80" providerId="ADAL" clId="{47C683A6-6B18-DA44-B0D3-51001F61B602}" dt="2020-04-11T15:08:31.964" v="124" actId="2696"/>
        <pc:sldMkLst>
          <pc:docMk/>
          <pc:sldMk cId="2181691380" sldId="363"/>
        </pc:sldMkLst>
      </pc:sldChg>
      <pc:sldChg chg="add del">
        <pc:chgData name="Velegrakis, I. (Yannis)" userId="4f35c71a-e81a-4f2c-8f83-d7dd3283ce80" providerId="ADAL" clId="{47C683A6-6B18-DA44-B0D3-51001F61B602}" dt="2020-04-11T15:56:28.551" v="844" actId="2696"/>
        <pc:sldMkLst>
          <pc:docMk/>
          <pc:sldMk cId="2590755323" sldId="363"/>
        </pc:sldMkLst>
      </pc:sldChg>
      <pc:sldChg chg="add del">
        <pc:chgData name="Velegrakis, I. (Yannis)" userId="4f35c71a-e81a-4f2c-8f83-d7dd3283ce80" providerId="ADAL" clId="{47C683A6-6B18-DA44-B0D3-51001F61B602}" dt="2020-04-11T15:23:21.463" v="172"/>
        <pc:sldMkLst>
          <pc:docMk/>
          <pc:sldMk cId="3726251217" sldId="363"/>
        </pc:sldMkLst>
      </pc:sldChg>
      <pc:sldChg chg="add del">
        <pc:chgData name="Velegrakis, I. (Yannis)" userId="4f35c71a-e81a-4f2c-8f83-d7dd3283ce80" providerId="ADAL" clId="{47C683A6-6B18-DA44-B0D3-51001F61B602}" dt="2020-04-11T15:49:56.570" v="776" actId="2696"/>
        <pc:sldMkLst>
          <pc:docMk/>
          <pc:sldMk cId="2737393788" sldId="364"/>
        </pc:sldMkLst>
      </pc:sldChg>
      <pc:sldChg chg="add del">
        <pc:chgData name="Velegrakis, I. (Yannis)" userId="4f35c71a-e81a-4f2c-8f83-d7dd3283ce80" providerId="ADAL" clId="{47C683A6-6B18-DA44-B0D3-51001F61B602}" dt="2020-04-11T15:23:21.463" v="172"/>
        <pc:sldMkLst>
          <pc:docMk/>
          <pc:sldMk cId="3235293219" sldId="364"/>
        </pc:sldMkLst>
      </pc:sldChg>
      <pc:sldChg chg="modSp add ord">
        <pc:chgData name="Velegrakis, I. (Yannis)" userId="4f35c71a-e81a-4f2c-8f83-d7dd3283ce80" providerId="ADAL" clId="{47C683A6-6B18-DA44-B0D3-51001F61B602}" dt="2020-04-11T15:59:43.338" v="860"/>
        <pc:sldMkLst>
          <pc:docMk/>
          <pc:sldMk cId="920180765" sldId="365"/>
        </pc:sldMkLst>
        <pc:spChg chg="mod">
          <ac:chgData name="Velegrakis, I. (Yannis)" userId="4f35c71a-e81a-4f2c-8f83-d7dd3283ce80" providerId="ADAL" clId="{47C683A6-6B18-DA44-B0D3-51001F61B602}" dt="2020-04-11T15:23:23.510" v="181" actId="27636"/>
          <ac:spMkLst>
            <pc:docMk/>
            <pc:sldMk cId="920180765" sldId="365"/>
            <ac:spMk id="207875" creationId="{00000000-0000-0000-0000-000000000000}"/>
          </ac:spMkLst>
        </pc:spChg>
      </pc:sldChg>
      <pc:sldChg chg="modSp add del">
        <pc:chgData name="Velegrakis, I. (Yannis)" userId="4f35c71a-e81a-4f2c-8f83-d7dd3283ce80" providerId="ADAL" clId="{47C683A6-6B18-DA44-B0D3-51001F61B602}" dt="2020-04-11T15:23:21.463" v="172"/>
        <pc:sldMkLst>
          <pc:docMk/>
          <pc:sldMk cId="2977773290" sldId="365"/>
        </pc:sldMkLst>
        <pc:spChg chg="mod">
          <ac:chgData name="Velegrakis, I. (Yannis)" userId="4f35c71a-e81a-4f2c-8f83-d7dd3283ce80" providerId="ADAL" clId="{47C683A6-6B18-DA44-B0D3-51001F61B602}" dt="2020-04-11T15:23:21.463" v="172"/>
          <ac:spMkLst>
            <pc:docMk/>
            <pc:sldMk cId="2977773290" sldId="365"/>
            <ac:spMk id="207875" creationId="{00000000-0000-0000-0000-000000000000}"/>
          </ac:spMkLst>
        </pc:spChg>
      </pc:sldChg>
      <pc:sldChg chg="add del">
        <pc:chgData name="Velegrakis, I. (Yannis)" userId="4f35c71a-e81a-4f2c-8f83-d7dd3283ce80" providerId="ADAL" clId="{47C683A6-6B18-DA44-B0D3-51001F61B602}" dt="2020-04-11T15:23:21.463" v="172"/>
        <pc:sldMkLst>
          <pc:docMk/>
          <pc:sldMk cId="1378224793" sldId="366"/>
        </pc:sldMkLst>
      </pc:sldChg>
      <pc:sldChg chg="modSp add">
        <pc:chgData name="Velegrakis, I. (Yannis)" userId="4f35c71a-e81a-4f2c-8f83-d7dd3283ce80" providerId="ADAL" clId="{47C683A6-6B18-DA44-B0D3-51001F61B602}" dt="2020-04-11T15:46:33.632" v="732" actId="14100"/>
        <pc:sldMkLst>
          <pc:docMk/>
          <pc:sldMk cId="3227509222" sldId="366"/>
        </pc:sldMkLst>
        <pc:spChg chg="mod">
          <ac:chgData name="Velegrakis, I. (Yannis)" userId="4f35c71a-e81a-4f2c-8f83-d7dd3283ce80" providerId="ADAL" clId="{47C683A6-6B18-DA44-B0D3-51001F61B602}" dt="2020-04-11T15:46:33.632" v="732" actId="14100"/>
          <ac:spMkLst>
            <pc:docMk/>
            <pc:sldMk cId="3227509222" sldId="366"/>
            <ac:spMk id="128004" creationId="{00000000-0000-0000-0000-000000000000}"/>
          </ac:spMkLst>
        </pc:spChg>
      </pc:sldChg>
      <pc:sldChg chg="add del">
        <pc:chgData name="Velegrakis, I. (Yannis)" userId="4f35c71a-e81a-4f2c-8f83-d7dd3283ce80" providerId="ADAL" clId="{47C683A6-6B18-DA44-B0D3-51001F61B602}" dt="2020-04-11T15:23:21.463" v="172"/>
        <pc:sldMkLst>
          <pc:docMk/>
          <pc:sldMk cId="1160404801" sldId="367"/>
        </pc:sldMkLst>
      </pc:sldChg>
      <pc:sldChg chg="modSp add del">
        <pc:chgData name="Velegrakis, I. (Yannis)" userId="4f35c71a-e81a-4f2c-8f83-d7dd3283ce80" providerId="ADAL" clId="{47C683A6-6B18-DA44-B0D3-51001F61B602}" dt="2020-04-11T15:47:11.426" v="734" actId="2696"/>
        <pc:sldMkLst>
          <pc:docMk/>
          <pc:sldMk cId="1964835516" sldId="367"/>
        </pc:sldMkLst>
        <pc:spChg chg="mod">
          <ac:chgData name="Velegrakis, I. (Yannis)" userId="4f35c71a-e81a-4f2c-8f83-d7dd3283ce80" providerId="ADAL" clId="{47C683A6-6B18-DA44-B0D3-51001F61B602}" dt="2020-04-11T15:46:44.272" v="733" actId="14100"/>
          <ac:spMkLst>
            <pc:docMk/>
            <pc:sldMk cId="1964835516" sldId="367"/>
            <ac:spMk id="172036" creationId="{00000000-0000-0000-0000-000000000000}"/>
          </ac:spMkLst>
        </pc:spChg>
      </pc:sldChg>
      <pc:sldChg chg="modSp add del">
        <pc:chgData name="Velegrakis, I. (Yannis)" userId="4f35c71a-e81a-4f2c-8f83-d7dd3283ce80" providerId="ADAL" clId="{47C683A6-6B18-DA44-B0D3-51001F61B602}" dt="2020-04-11T15:47:11.438" v="735" actId="2696"/>
        <pc:sldMkLst>
          <pc:docMk/>
          <pc:sldMk cId="395071766" sldId="368"/>
        </pc:sldMkLst>
        <pc:spChg chg="mod">
          <ac:chgData name="Velegrakis, I. (Yannis)" userId="4f35c71a-e81a-4f2c-8f83-d7dd3283ce80" providerId="ADAL" clId="{47C683A6-6B18-DA44-B0D3-51001F61B602}" dt="2020-04-11T15:23:23.387" v="176" actId="27636"/>
          <ac:spMkLst>
            <pc:docMk/>
            <pc:sldMk cId="395071766" sldId="368"/>
            <ac:spMk id="174083" creationId="{00000000-0000-0000-0000-000000000000}"/>
          </ac:spMkLst>
        </pc:spChg>
      </pc:sldChg>
      <pc:sldChg chg="modSp add del">
        <pc:chgData name="Velegrakis, I. (Yannis)" userId="4f35c71a-e81a-4f2c-8f83-d7dd3283ce80" providerId="ADAL" clId="{47C683A6-6B18-DA44-B0D3-51001F61B602}" dt="2020-04-11T15:23:21.463" v="172"/>
        <pc:sldMkLst>
          <pc:docMk/>
          <pc:sldMk cId="3761572922" sldId="368"/>
        </pc:sldMkLst>
        <pc:spChg chg="mod">
          <ac:chgData name="Velegrakis, I. (Yannis)" userId="4f35c71a-e81a-4f2c-8f83-d7dd3283ce80" providerId="ADAL" clId="{47C683A6-6B18-DA44-B0D3-51001F61B602}" dt="2020-04-11T15:23:21.463" v="172"/>
          <ac:spMkLst>
            <pc:docMk/>
            <pc:sldMk cId="3761572922" sldId="368"/>
            <ac:spMk id="174083" creationId="{00000000-0000-0000-0000-000000000000}"/>
          </ac:spMkLst>
        </pc:spChg>
      </pc:sldChg>
      <pc:sldChg chg="modSp add del">
        <pc:chgData name="Velegrakis, I. (Yannis)" userId="4f35c71a-e81a-4f2c-8f83-d7dd3283ce80" providerId="ADAL" clId="{47C683A6-6B18-DA44-B0D3-51001F61B602}" dt="2020-04-11T15:47:11.455" v="736" actId="2696"/>
        <pc:sldMkLst>
          <pc:docMk/>
          <pc:sldMk cId="2235891528" sldId="369"/>
        </pc:sldMkLst>
        <pc:spChg chg="mod">
          <ac:chgData name="Velegrakis, I. (Yannis)" userId="4f35c71a-e81a-4f2c-8f83-d7dd3283ce80" providerId="ADAL" clId="{47C683A6-6B18-DA44-B0D3-51001F61B602}" dt="2020-04-11T15:23:23.402" v="177" actId="27636"/>
          <ac:spMkLst>
            <pc:docMk/>
            <pc:sldMk cId="2235891528" sldId="369"/>
            <ac:spMk id="176131" creationId="{00000000-0000-0000-0000-000000000000}"/>
          </ac:spMkLst>
        </pc:spChg>
      </pc:sldChg>
      <pc:sldChg chg="modSp add del">
        <pc:chgData name="Velegrakis, I. (Yannis)" userId="4f35c71a-e81a-4f2c-8f83-d7dd3283ce80" providerId="ADAL" clId="{47C683A6-6B18-DA44-B0D3-51001F61B602}" dt="2020-04-11T15:23:21.463" v="172"/>
        <pc:sldMkLst>
          <pc:docMk/>
          <pc:sldMk cId="3196103513" sldId="369"/>
        </pc:sldMkLst>
        <pc:spChg chg="mod">
          <ac:chgData name="Velegrakis, I. (Yannis)" userId="4f35c71a-e81a-4f2c-8f83-d7dd3283ce80" providerId="ADAL" clId="{47C683A6-6B18-DA44-B0D3-51001F61B602}" dt="2020-04-11T15:23:21.463" v="172"/>
          <ac:spMkLst>
            <pc:docMk/>
            <pc:sldMk cId="3196103513" sldId="369"/>
            <ac:spMk id="176131" creationId="{00000000-0000-0000-0000-000000000000}"/>
          </ac:spMkLst>
        </pc:spChg>
      </pc:sldChg>
      <pc:sldChg chg="modSp add del">
        <pc:chgData name="Velegrakis, I. (Yannis)" userId="4f35c71a-e81a-4f2c-8f83-d7dd3283ce80" providerId="ADAL" clId="{47C683A6-6B18-DA44-B0D3-51001F61B602}" dt="2020-04-11T15:23:21.463" v="172"/>
        <pc:sldMkLst>
          <pc:docMk/>
          <pc:sldMk cId="173916641" sldId="370"/>
        </pc:sldMkLst>
        <pc:spChg chg="mod">
          <ac:chgData name="Velegrakis, I. (Yannis)" userId="4f35c71a-e81a-4f2c-8f83-d7dd3283ce80" providerId="ADAL" clId="{47C683A6-6B18-DA44-B0D3-51001F61B602}" dt="2020-04-11T15:23:21.463" v="172"/>
          <ac:spMkLst>
            <pc:docMk/>
            <pc:sldMk cId="173916641" sldId="370"/>
            <ac:spMk id="178180" creationId="{00000000-0000-0000-0000-000000000000}"/>
          </ac:spMkLst>
        </pc:spChg>
      </pc:sldChg>
      <pc:sldChg chg="modSp add">
        <pc:chgData name="Velegrakis, I. (Yannis)" userId="4f35c71a-e81a-4f2c-8f83-d7dd3283ce80" providerId="ADAL" clId="{47C683A6-6B18-DA44-B0D3-51001F61B602}" dt="2020-04-11T16:01:01.478" v="866" actId="27636"/>
        <pc:sldMkLst>
          <pc:docMk/>
          <pc:sldMk cId="1712907406" sldId="370"/>
        </pc:sldMkLst>
        <pc:spChg chg="mod">
          <ac:chgData name="Velegrakis, I. (Yannis)" userId="4f35c71a-e81a-4f2c-8f83-d7dd3283ce80" providerId="ADAL" clId="{47C683A6-6B18-DA44-B0D3-51001F61B602}" dt="2020-04-11T16:01:01.478" v="866" actId="27636"/>
          <ac:spMkLst>
            <pc:docMk/>
            <pc:sldMk cId="1712907406" sldId="370"/>
            <ac:spMk id="178180" creationId="{00000000-0000-0000-0000-000000000000}"/>
          </ac:spMkLst>
        </pc:spChg>
      </pc:sldChg>
      <pc:sldChg chg="addSp delSp modSp add">
        <pc:chgData name="Velegrakis, I. (Yannis)" userId="4f35c71a-e81a-4f2c-8f83-d7dd3283ce80" providerId="ADAL" clId="{47C683A6-6B18-DA44-B0D3-51001F61B602}" dt="2020-04-11T16:01:46.181" v="869" actId="1076"/>
        <pc:sldMkLst>
          <pc:docMk/>
          <pc:sldMk cId="226925473" sldId="371"/>
        </pc:sldMkLst>
        <pc:spChg chg="add mod">
          <ac:chgData name="Velegrakis, I. (Yannis)" userId="4f35c71a-e81a-4f2c-8f83-d7dd3283ce80" providerId="ADAL" clId="{47C683A6-6B18-DA44-B0D3-51001F61B602}" dt="2020-04-11T16:01:35.667" v="868" actId="20577"/>
          <ac:spMkLst>
            <pc:docMk/>
            <pc:sldMk cId="226925473" sldId="371"/>
            <ac:spMk id="3" creationId="{F7E7F1FD-FCB7-DE4F-8842-2E6616A23533}"/>
          </ac:spMkLst>
        </pc:spChg>
        <pc:spChg chg="mod">
          <ac:chgData name="Velegrakis, I. (Yannis)" userId="4f35c71a-e81a-4f2c-8f83-d7dd3283ce80" providerId="ADAL" clId="{47C683A6-6B18-DA44-B0D3-51001F61B602}" dt="2020-04-11T16:01:46.181" v="869" actId="1076"/>
          <ac:spMkLst>
            <pc:docMk/>
            <pc:sldMk cId="226925473" sldId="371"/>
            <ac:spMk id="180225" creationId="{00000000-0000-0000-0000-000000000000}"/>
          </ac:spMkLst>
        </pc:spChg>
        <pc:spChg chg="mod">
          <ac:chgData name="Velegrakis, I. (Yannis)" userId="4f35c71a-e81a-4f2c-8f83-d7dd3283ce80" providerId="ADAL" clId="{47C683A6-6B18-DA44-B0D3-51001F61B602}" dt="2020-04-11T16:01:46.181" v="869" actId="1076"/>
          <ac:spMkLst>
            <pc:docMk/>
            <pc:sldMk cId="226925473" sldId="371"/>
            <ac:spMk id="180226" creationId="{00000000-0000-0000-0000-000000000000}"/>
          </ac:spMkLst>
        </pc:spChg>
        <pc:spChg chg="del">
          <ac:chgData name="Velegrakis, I. (Yannis)" userId="4f35c71a-e81a-4f2c-8f83-d7dd3283ce80" providerId="ADAL" clId="{47C683A6-6B18-DA44-B0D3-51001F61B602}" dt="2020-04-11T16:01:32.189" v="867" actId="478"/>
          <ac:spMkLst>
            <pc:docMk/>
            <pc:sldMk cId="226925473" sldId="371"/>
            <ac:spMk id="180228" creationId="{00000000-0000-0000-0000-000000000000}"/>
          </ac:spMkLst>
        </pc:spChg>
        <pc:spChg chg="mod">
          <ac:chgData name="Velegrakis, I. (Yannis)" userId="4f35c71a-e81a-4f2c-8f83-d7dd3283ce80" providerId="ADAL" clId="{47C683A6-6B18-DA44-B0D3-51001F61B602}" dt="2020-04-11T16:01:46.181" v="869" actId="1076"/>
          <ac:spMkLst>
            <pc:docMk/>
            <pc:sldMk cId="226925473" sldId="371"/>
            <ac:spMk id="180229" creationId="{00000000-0000-0000-0000-000000000000}"/>
          </ac:spMkLst>
        </pc:spChg>
        <pc:spChg chg="mod">
          <ac:chgData name="Velegrakis, I. (Yannis)" userId="4f35c71a-e81a-4f2c-8f83-d7dd3283ce80" providerId="ADAL" clId="{47C683A6-6B18-DA44-B0D3-51001F61B602}" dt="2020-04-11T16:01:46.181" v="869" actId="1076"/>
          <ac:spMkLst>
            <pc:docMk/>
            <pc:sldMk cId="226925473" sldId="371"/>
            <ac:spMk id="180230" creationId="{00000000-0000-0000-0000-000000000000}"/>
          </ac:spMkLst>
        </pc:spChg>
        <pc:spChg chg="mod">
          <ac:chgData name="Velegrakis, I. (Yannis)" userId="4f35c71a-e81a-4f2c-8f83-d7dd3283ce80" providerId="ADAL" clId="{47C683A6-6B18-DA44-B0D3-51001F61B602}" dt="2020-04-11T16:01:46.181" v="869" actId="1076"/>
          <ac:spMkLst>
            <pc:docMk/>
            <pc:sldMk cId="226925473" sldId="371"/>
            <ac:spMk id="180231" creationId="{00000000-0000-0000-0000-000000000000}"/>
          </ac:spMkLst>
        </pc:spChg>
        <pc:spChg chg="mod">
          <ac:chgData name="Velegrakis, I. (Yannis)" userId="4f35c71a-e81a-4f2c-8f83-d7dd3283ce80" providerId="ADAL" clId="{47C683A6-6B18-DA44-B0D3-51001F61B602}" dt="2020-04-11T16:01:46.181" v="869" actId="1076"/>
          <ac:spMkLst>
            <pc:docMk/>
            <pc:sldMk cId="226925473" sldId="371"/>
            <ac:spMk id="180232" creationId="{00000000-0000-0000-0000-000000000000}"/>
          </ac:spMkLst>
        </pc:spChg>
        <pc:spChg chg="mod">
          <ac:chgData name="Velegrakis, I. (Yannis)" userId="4f35c71a-e81a-4f2c-8f83-d7dd3283ce80" providerId="ADAL" clId="{47C683A6-6B18-DA44-B0D3-51001F61B602}" dt="2020-04-11T16:01:46.181" v="869" actId="1076"/>
          <ac:spMkLst>
            <pc:docMk/>
            <pc:sldMk cId="226925473" sldId="371"/>
            <ac:spMk id="180233" creationId="{00000000-0000-0000-0000-000000000000}"/>
          </ac:spMkLst>
        </pc:spChg>
        <pc:spChg chg="mod">
          <ac:chgData name="Velegrakis, I. (Yannis)" userId="4f35c71a-e81a-4f2c-8f83-d7dd3283ce80" providerId="ADAL" clId="{47C683A6-6B18-DA44-B0D3-51001F61B602}" dt="2020-04-11T16:01:46.181" v="869" actId="1076"/>
          <ac:spMkLst>
            <pc:docMk/>
            <pc:sldMk cId="226925473" sldId="371"/>
            <ac:spMk id="180234" creationId="{00000000-0000-0000-0000-000000000000}"/>
          </ac:spMkLst>
        </pc:spChg>
        <pc:spChg chg="mod">
          <ac:chgData name="Velegrakis, I. (Yannis)" userId="4f35c71a-e81a-4f2c-8f83-d7dd3283ce80" providerId="ADAL" clId="{47C683A6-6B18-DA44-B0D3-51001F61B602}" dt="2020-04-11T16:01:46.181" v="869" actId="1076"/>
          <ac:spMkLst>
            <pc:docMk/>
            <pc:sldMk cId="226925473" sldId="371"/>
            <ac:spMk id="180235" creationId="{00000000-0000-0000-0000-000000000000}"/>
          </ac:spMkLst>
        </pc:spChg>
        <pc:spChg chg="mod">
          <ac:chgData name="Velegrakis, I. (Yannis)" userId="4f35c71a-e81a-4f2c-8f83-d7dd3283ce80" providerId="ADAL" clId="{47C683A6-6B18-DA44-B0D3-51001F61B602}" dt="2020-04-11T16:01:46.181" v="869" actId="1076"/>
          <ac:spMkLst>
            <pc:docMk/>
            <pc:sldMk cId="226925473" sldId="371"/>
            <ac:spMk id="180236" creationId="{00000000-0000-0000-0000-000000000000}"/>
          </ac:spMkLst>
        </pc:spChg>
        <pc:spChg chg="mod">
          <ac:chgData name="Velegrakis, I. (Yannis)" userId="4f35c71a-e81a-4f2c-8f83-d7dd3283ce80" providerId="ADAL" clId="{47C683A6-6B18-DA44-B0D3-51001F61B602}" dt="2020-04-11T16:01:46.181" v="869" actId="1076"/>
          <ac:spMkLst>
            <pc:docMk/>
            <pc:sldMk cId="226925473" sldId="371"/>
            <ac:spMk id="180237" creationId="{00000000-0000-0000-0000-000000000000}"/>
          </ac:spMkLst>
        </pc:spChg>
        <pc:spChg chg="mod">
          <ac:chgData name="Velegrakis, I. (Yannis)" userId="4f35c71a-e81a-4f2c-8f83-d7dd3283ce80" providerId="ADAL" clId="{47C683A6-6B18-DA44-B0D3-51001F61B602}" dt="2020-04-11T16:01:46.181" v="869" actId="1076"/>
          <ac:spMkLst>
            <pc:docMk/>
            <pc:sldMk cId="226925473" sldId="371"/>
            <ac:spMk id="180238" creationId="{00000000-0000-0000-0000-000000000000}"/>
          </ac:spMkLst>
        </pc:spChg>
        <pc:spChg chg="mod">
          <ac:chgData name="Velegrakis, I. (Yannis)" userId="4f35c71a-e81a-4f2c-8f83-d7dd3283ce80" providerId="ADAL" clId="{47C683A6-6B18-DA44-B0D3-51001F61B602}" dt="2020-04-11T16:01:46.181" v="869" actId="1076"/>
          <ac:spMkLst>
            <pc:docMk/>
            <pc:sldMk cId="226925473" sldId="371"/>
            <ac:spMk id="180239" creationId="{00000000-0000-0000-0000-000000000000}"/>
          </ac:spMkLst>
        </pc:spChg>
        <pc:spChg chg="mod">
          <ac:chgData name="Velegrakis, I. (Yannis)" userId="4f35c71a-e81a-4f2c-8f83-d7dd3283ce80" providerId="ADAL" clId="{47C683A6-6B18-DA44-B0D3-51001F61B602}" dt="2020-04-11T16:01:46.181" v="869" actId="1076"/>
          <ac:spMkLst>
            <pc:docMk/>
            <pc:sldMk cId="226925473" sldId="371"/>
            <ac:spMk id="180240" creationId="{00000000-0000-0000-0000-000000000000}"/>
          </ac:spMkLst>
        </pc:spChg>
        <pc:spChg chg="mod">
          <ac:chgData name="Velegrakis, I. (Yannis)" userId="4f35c71a-e81a-4f2c-8f83-d7dd3283ce80" providerId="ADAL" clId="{47C683A6-6B18-DA44-B0D3-51001F61B602}" dt="2020-04-11T16:01:46.181" v="869" actId="1076"/>
          <ac:spMkLst>
            <pc:docMk/>
            <pc:sldMk cId="226925473" sldId="371"/>
            <ac:spMk id="180241" creationId="{00000000-0000-0000-0000-000000000000}"/>
          </ac:spMkLst>
        </pc:spChg>
        <pc:spChg chg="mod">
          <ac:chgData name="Velegrakis, I. (Yannis)" userId="4f35c71a-e81a-4f2c-8f83-d7dd3283ce80" providerId="ADAL" clId="{47C683A6-6B18-DA44-B0D3-51001F61B602}" dt="2020-04-11T16:01:46.181" v="869" actId="1076"/>
          <ac:spMkLst>
            <pc:docMk/>
            <pc:sldMk cId="226925473" sldId="371"/>
            <ac:spMk id="180242" creationId="{00000000-0000-0000-0000-000000000000}"/>
          </ac:spMkLst>
        </pc:spChg>
        <pc:spChg chg="mod">
          <ac:chgData name="Velegrakis, I. (Yannis)" userId="4f35c71a-e81a-4f2c-8f83-d7dd3283ce80" providerId="ADAL" clId="{47C683A6-6B18-DA44-B0D3-51001F61B602}" dt="2020-04-11T16:01:46.181" v="869" actId="1076"/>
          <ac:spMkLst>
            <pc:docMk/>
            <pc:sldMk cId="226925473" sldId="371"/>
            <ac:spMk id="180243" creationId="{00000000-0000-0000-0000-000000000000}"/>
          </ac:spMkLst>
        </pc:spChg>
        <pc:spChg chg="mod">
          <ac:chgData name="Velegrakis, I. (Yannis)" userId="4f35c71a-e81a-4f2c-8f83-d7dd3283ce80" providerId="ADAL" clId="{47C683A6-6B18-DA44-B0D3-51001F61B602}" dt="2020-04-11T16:01:46.181" v="869" actId="1076"/>
          <ac:spMkLst>
            <pc:docMk/>
            <pc:sldMk cId="226925473" sldId="371"/>
            <ac:spMk id="180244" creationId="{00000000-0000-0000-0000-000000000000}"/>
          </ac:spMkLst>
        </pc:spChg>
        <pc:spChg chg="mod">
          <ac:chgData name="Velegrakis, I. (Yannis)" userId="4f35c71a-e81a-4f2c-8f83-d7dd3283ce80" providerId="ADAL" clId="{47C683A6-6B18-DA44-B0D3-51001F61B602}" dt="2020-04-11T16:01:46.181" v="869" actId="1076"/>
          <ac:spMkLst>
            <pc:docMk/>
            <pc:sldMk cId="226925473" sldId="371"/>
            <ac:spMk id="180245" creationId="{00000000-0000-0000-0000-000000000000}"/>
          </ac:spMkLst>
        </pc:spChg>
        <pc:spChg chg="mod">
          <ac:chgData name="Velegrakis, I. (Yannis)" userId="4f35c71a-e81a-4f2c-8f83-d7dd3283ce80" providerId="ADAL" clId="{47C683A6-6B18-DA44-B0D3-51001F61B602}" dt="2020-04-11T16:01:46.181" v="869" actId="1076"/>
          <ac:spMkLst>
            <pc:docMk/>
            <pc:sldMk cId="226925473" sldId="371"/>
            <ac:spMk id="180246" creationId="{00000000-0000-0000-0000-000000000000}"/>
          </ac:spMkLst>
        </pc:spChg>
        <pc:spChg chg="mod">
          <ac:chgData name="Velegrakis, I. (Yannis)" userId="4f35c71a-e81a-4f2c-8f83-d7dd3283ce80" providerId="ADAL" clId="{47C683A6-6B18-DA44-B0D3-51001F61B602}" dt="2020-04-11T16:01:46.181" v="869" actId="1076"/>
          <ac:spMkLst>
            <pc:docMk/>
            <pc:sldMk cId="226925473" sldId="371"/>
            <ac:spMk id="180247" creationId="{00000000-0000-0000-0000-000000000000}"/>
          </ac:spMkLst>
        </pc:spChg>
        <pc:spChg chg="mod">
          <ac:chgData name="Velegrakis, I. (Yannis)" userId="4f35c71a-e81a-4f2c-8f83-d7dd3283ce80" providerId="ADAL" clId="{47C683A6-6B18-DA44-B0D3-51001F61B602}" dt="2020-04-11T16:01:46.181" v="869" actId="1076"/>
          <ac:spMkLst>
            <pc:docMk/>
            <pc:sldMk cId="226925473" sldId="371"/>
            <ac:spMk id="180248" creationId="{00000000-0000-0000-0000-000000000000}"/>
          </ac:spMkLst>
        </pc:spChg>
        <pc:spChg chg="mod">
          <ac:chgData name="Velegrakis, I. (Yannis)" userId="4f35c71a-e81a-4f2c-8f83-d7dd3283ce80" providerId="ADAL" clId="{47C683A6-6B18-DA44-B0D3-51001F61B602}" dt="2020-04-11T16:01:46.181" v="869" actId="1076"/>
          <ac:spMkLst>
            <pc:docMk/>
            <pc:sldMk cId="226925473" sldId="371"/>
            <ac:spMk id="180249" creationId="{00000000-0000-0000-0000-000000000000}"/>
          </ac:spMkLst>
        </pc:spChg>
        <pc:spChg chg="mod">
          <ac:chgData name="Velegrakis, I. (Yannis)" userId="4f35c71a-e81a-4f2c-8f83-d7dd3283ce80" providerId="ADAL" clId="{47C683A6-6B18-DA44-B0D3-51001F61B602}" dt="2020-04-11T16:01:46.181" v="869" actId="1076"/>
          <ac:spMkLst>
            <pc:docMk/>
            <pc:sldMk cId="226925473" sldId="371"/>
            <ac:spMk id="180250" creationId="{00000000-0000-0000-0000-000000000000}"/>
          </ac:spMkLst>
        </pc:spChg>
        <pc:spChg chg="mod">
          <ac:chgData name="Velegrakis, I. (Yannis)" userId="4f35c71a-e81a-4f2c-8f83-d7dd3283ce80" providerId="ADAL" clId="{47C683A6-6B18-DA44-B0D3-51001F61B602}" dt="2020-04-11T16:01:46.181" v="869" actId="1076"/>
          <ac:spMkLst>
            <pc:docMk/>
            <pc:sldMk cId="226925473" sldId="371"/>
            <ac:spMk id="180251" creationId="{00000000-0000-0000-0000-000000000000}"/>
          </ac:spMkLst>
        </pc:spChg>
        <pc:spChg chg="mod">
          <ac:chgData name="Velegrakis, I. (Yannis)" userId="4f35c71a-e81a-4f2c-8f83-d7dd3283ce80" providerId="ADAL" clId="{47C683A6-6B18-DA44-B0D3-51001F61B602}" dt="2020-04-11T16:01:46.181" v="869" actId="1076"/>
          <ac:spMkLst>
            <pc:docMk/>
            <pc:sldMk cId="226925473" sldId="371"/>
            <ac:spMk id="180252" creationId="{00000000-0000-0000-0000-000000000000}"/>
          </ac:spMkLst>
        </pc:spChg>
        <pc:spChg chg="mod">
          <ac:chgData name="Velegrakis, I. (Yannis)" userId="4f35c71a-e81a-4f2c-8f83-d7dd3283ce80" providerId="ADAL" clId="{47C683A6-6B18-DA44-B0D3-51001F61B602}" dt="2020-04-11T16:01:46.181" v="869" actId="1076"/>
          <ac:spMkLst>
            <pc:docMk/>
            <pc:sldMk cId="226925473" sldId="371"/>
            <ac:spMk id="180253" creationId="{00000000-0000-0000-0000-000000000000}"/>
          </ac:spMkLst>
        </pc:spChg>
        <pc:spChg chg="mod">
          <ac:chgData name="Velegrakis, I. (Yannis)" userId="4f35c71a-e81a-4f2c-8f83-d7dd3283ce80" providerId="ADAL" clId="{47C683A6-6B18-DA44-B0D3-51001F61B602}" dt="2020-04-11T16:01:46.181" v="869" actId="1076"/>
          <ac:spMkLst>
            <pc:docMk/>
            <pc:sldMk cId="226925473" sldId="371"/>
            <ac:spMk id="180254" creationId="{00000000-0000-0000-0000-000000000000}"/>
          </ac:spMkLst>
        </pc:spChg>
        <pc:spChg chg="mod">
          <ac:chgData name="Velegrakis, I. (Yannis)" userId="4f35c71a-e81a-4f2c-8f83-d7dd3283ce80" providerId="ADAL" clId="{47C683A6-6B18-DA44-B0D3-51001F61B602}" dt="2020-04-11T16:01:46.181" v="869" actId="1076"/>
          <ac:spMkLst>
            <pc:docMk/>
            <pc:sldMk cId="226925473" sldId="371"/>
            <ac:spMk id="180255" creationId="{00000000-0000-0000-0000-000000000000}"/>
          </ac:spMkLst>
        </pc:spChg>
        <pc:spChg chg="mod">
          <ac:chgData name="Velegrakis, I. (Yannis)" userId="4f35c71a-e81a-4f2c-8f83-d7dd3283ce80" providerId="ADAL" clId="{47C683A6-6B18-DA44-B0D3-51001F61B602}" dt="2020-04-11T16:01:46.181" v="869" actId="1076"/>
          <ac:spMkLst>
            <pc:docMk/>
            <pc:sldMk cId="226925473" sldId="371"/>
            <ac:spMk id="180256" creationId="{00000000-0000-0000-0000-000000000000}"/>
          </ac:spMkLst>
        </pc:spChg>
        <pc:spChg chg="mod">
          <ac:chgData name="Velegrakis, I. (Yannis)" userId="4f35c71a-e81a-4f2c-8f83-d7dd3283ce80" providerId="ADAL" clId="{47C683A6-6B18-DA44-B0D3-51001F61B602}" dt="2020-04-11T16:01:46.181" v="869" actId="1076"/>
          <ac:spMkLst>
            <pc:docMk/>
            <pc:sldMk cId="226925473" sldId="371"/>
            <ac:spMk id="180257" creationId="{00000000-0000-0000-0000-000000000000}"/>
          </ac:spMkLst>
        </pc:spChg>
        <pc:spChg chg="mod">
          <ac:chgData name="Velegrakis, I. (Yannis)" userId="4f35c71a-e81a-4f2c-8f83-d7dd3283ce80" providerId="ADAL" clId="{47C683A6-6B18-DA44-B0D3-51001F61B602}" dt="2020-04-11T16:01:46.181" v="869" actId="1076"/>
          <ac:spMkLst>
            <pc:docMk/>
            <pc:sldMk cId="226925473" sldId="371"/>
            <ac:spMk id="180258" creationId="{00000000-0000-0000-0000-000000000000}"/>
          </ac:spMkLst>
        </pc:spChg>
        <pc:spChg chg="mod">
          <ac:chgData name="Velegrakis, I. (Yannis)" userId="4f35c71a-e81a-4f2c-8f83-d7dd3283ce80" providerId="ADAL" clId="{47C683A6-6B18-DA44-B0D3-51001F61B602}" dt="2020-04-11T16:01:46.181" v="869" actId="1076"/>
          <ac:spMkLst>
            <pc:docMk/>
            <pc:sldMk cId="226925473" sldId="371"/>
            <ac:spMk id="180259" creationId="{00000000-0000-0000-0000-000000000000}"/>
          </ac:spMkLst>
        </pc:spChg>
        <pc:spChg chg="mod">
          <ac:chgData name="Velegrakis, I. (Yannis)" userId="4f35c71a-e81a-4f2c-8f83-d7dd3283ce80" providerId="ADAL" clId="{47C683A6-6B18-DA44-B0D3-51001F61B602}" dt="2020-04-11T16:01:46.181" v="869" actId="1076"/>
          <ac:spMkLst>
            <pc:docMk/>
            <pc:sldMk cId="226925473" sldId="371"/>
            <ac:spMk id="180260" creationId="{00000000-0000-0000-0000-000000000000}"/>
          </ac:spMkLst>
        </pc:spChg>
        <pc:spChg chg="mod">
          <ac:chgData name="Velegrakis, I. (Yannis)" userId="4f35c71a-e81a-4f2c-8f83-d7dd3283ce80" providerId="ADAL" clId="{47C683A6-6B18-DA44-B0D3-51001F61B602}" dt="2020-04-11T16:01:46.181" v="869" actId="1076"/>
          <ac:spMkLst>
            <pc:docMk/>
            <pc:sldMk cId="226925473" sldId="371"/>
            <ac:spMk id="180261" creationId="{00000000-0000-0000-0000-000000000000}"/>
          </ac:spMkLst>
        </pc:spChg>
        <pc:spChg chg="mod">
          <ac:chgData name="Velegrakis, I. (Yannis)" userId="4f35c71a-e81a-4f2c-8f83-d7dd3283ce80" providerId="ADAL" clId="{47C683A6-6B18-DA44-B0D3-51001F61B602}" dt="2020-04-11T16:01:46.181" v="869" actId="1076"/>
          <ac:spMkLst>
            <pc:docMk/>
            <pc:sldMk cId="226925473" sldId="371"/>
            <ac:spMk id="180262" creationId="{00000000-0000-0000-0000-000000000000}"/>
          </ac:spMkLst>
        </pc:spChg>
        <pc:spChg chg="mod">
          <ac:chgData name="Velegrakis, I. (Yannis)" userId="4f35c71a-e81a-4f2c-8f83-d7dd3283ce80" providerId="ADAL" clId="{47C683A6-6B18-DA44-B0D3-51001F61B602}" dt="2020-04-11T16:01:46.181" v="869" actId="1076"/>
          <ac:spMkLst>
            <pc:docMk/>
            <pc:sldMk cId="226925473" sldId="371"/>
            <ac:spMk id="180263" creationId="{00000000-0000-0000-0000-000000000000}"/>
          </ac:spMkLst>
        </pc:spChg>
        <pc:spChg chg="mod">
          <ac:chgData name="Velegrakis, I. (Yannis)" userId="4f35c71a-e81a-4f2c-8f83-d7dd3283ce80" providerId="ADAL" clId="{47C683A6-6B18-DA44-B0D3-51001F61B602}" dt="2020-04-11T16:01:46.181" v="869" actId="1076"/>
          <ac:spMkLst>
            <pc:docMk/>
            <pc:sldMk cId="226925473" sldId="371"/>
            <ac:spMk id="180264" creationId="{00000000-0000-0000-0000-000000000000}"/>
          </ac:spMkLst>
        </pc:spChg>
        <pc:spChg chg="mod">
          <ac:chgData name="Velegrakis, I. (Yannis)" userId="4f35c71a-e81a-4f2c-8f83-d7dd3283ce80" providerId="ADAL" clId="{47C683A6-6B18-DA44-B0D3-51001F61B602}" dt="2020-04-11T16:01:46.181" v="869" actId="1076"/>
          <ac:spMkLst>
            <pc:docMk/>
            <pc:sldMk cId="226925473" sldId="371"/>
            <ac:spMk id="180265" creationId="{00000000-0000-0000-0000-000000000000}"/>
          </ac:spMkLst>
        </pc:spChg>
        <pc:spChg chg="mod">
          <ac:chgData name="Velegrakis, I. (Yannis)" userId="4f35c71a-e81a-4f2c-8f83-d7dd3283ce80" providerId="ADAL" clId="{47C683A6-6B18-DA44-B0D3-51001F61B602}" dt="2020-04-11T16:01:46.181" v="869" actId="1076"/>
          <ac:spMkLst>
            <pc:docMk/>
            <pc:sldMk cId="226925473" sldId="371"/>
            <ac:spMk id="180266" creationId="{00000000-0000-0000-0000-000000000000}"/>
          </ac:spMkLst>
        </pc:spChg>
        <pc:spChg chg="mod">
          <ac:chgData name="Velegrakis, I. (Yannis)" userId="4f35c71a-e81a-4f2c-8f83-d7dd3283ce80" providerId="ADAL" clId="{47C683A6-6B18-DA44-B0D3-51001F61B602}" dt="2020-04-11T16:01:46.181" v="869" actId="1076"/>
          <ac:spMkLst>
            <pc:docMk/>
            <pc:sldMk cId="226925473" sldId="371"/>
            <ac:spMk id="180267" creationId="{00000000-0000-0000-0000-000000000000}"/>
          </ac:spMkLst>
        </pc:spChg>
        <pc:spChg chg="mod">
          <ac:chgData name="Velegrakis, I. (Yannis)" userId="4f35c71a-e81a-4f2c-8f83-d7dd3283ce80" providerId="ADAL" clId="{47C683A6-6B18-DA44-B0D3-51001F61B602}" dt="2020-04-11T16:01:46.181" v="869" actId="1076"/>
          <ac:spMkLst>
            <pc:docMk/>
            <pc:sldMk cId="226925473" sldId="371"/>
            <ac:spMk id="180268" creationId="{00000000-0000-0000-0000-000000000000}"/>
          </ac:spMkLst>
        </pc:spChg>
        <pc:spChg chg="mod">
          <ac:chgData name="Velegrakis, I. (Yannis)" userId="4f35c71a-e81a-4f2c-8f83-d7dd3283ce80" providerId="ADAL" clId="{47C683A6-6B18-DA44-B0D3-51001F61B602}" dt="2020-04-11T16:01:46.181" v="869" actId="1076"/>
          <ac:spMkLst>
            <pc:docMk/>
            <pc:sldMk cId="226925473" sldId="371"/>
            <ac:spMk id="180269" creationId="{00000000-0000-0000-0000-000000000000}"/>
          </ac:spMkLst>
        </pc:spChg>
        <pc:spChg chg="mod">
          <ac:chgData name="Velegrakis, I. (Yannis)" userId="4f35c71a-e81a-4f2c-8f83-d7dd3283ce80" providerId="ADAL" clId="{47C683A6-6B18-DA44-B0D3-51001F61B602}" dt="2020-04-11T16:01:46.181" v="869" actId="1076"/>
          <ac:spMkLst>
            <pc:docMk/>
            <pc:sldMk cId="226925473" sldId="371"/>
            <ac:spMk id="180270" creationId="{00000000-0000-0000-0000-000000000000}"/>
          </ac:spMkLst>
        </pc:spChg>
        <pc:spChg chg="mod">
          <ac:chgData name="Velegrakis, I. (Yannis)" userId="4f35c71a-e81a-4f2c-8f83-d7dd3283ce80" providerId="ADAL" clId="{47C683A6-6B18-DA44-B0D3-51001F61B602}" dt="2020-04-11T16:01:46.181" v="869" actId="1076"/>
          <ac:spMkLst>
            <pc:docMk/>
            <pc:sldMk cId="226925473" sldId="371"/>
            <ac:spMk id="180271" creationId="{00000000-0000-0000-0000-000000000000}"/>
          </ac:spMkLst>
        </pc:spChg>
        <pc:spChg chg="mod">
          <ac:chgData name="Velegrakis, I. (Yannis)" userId="4f35c71a-e81a-4f2c-8f83-d7dd3283ce80" providerId="ADAL" clId="{47C683A6-6B18-DA44-B0D3-51001F61B602}" dt="2020-04-11T16:01:46.181" v="869" actId="1076"/>
          <ac:spMkLst>
            <pc:docMk/>
            <pc:sldMk cId="226925473" sldId="371"/>
            <ac:spMk id="180272" creationId="{00000000-0000-0000-0000-000000000000}"/>
          </ac:spMkLst>
        </pc:spChg>
        <pc:spChg chg="mod">
          <ac:chgData name="Velegrakis, I. (Yannis)" userId="4f35c71a-e81a-4f2c-8f83-d7dd3283ce80" providerId="ADAL" clId="{47C683A6-6B18-DA44-B0D3-51001F61B602}" dt="2020-04-11T16:01:46.181" v="869" actId="1076"/>
          <ac:spMkLst>
            <pc:docMk/>
            <pc:sldMk cId="226925473" sldId="371"/>
            <ac:spMk id="180273" creationId="{00000000-0000-0000-0000-000000000000}"/>
          </ac:spMkLst>
        </pc:spChg>
        <pc:spChg chg="mod">
          <ac:chgData name="Velegrakis, I. (Yannis)" userId="4f35c71a-e81a-4f2c-8f83-d7dd3283ce80" providerId="ADAL" clId="{47C683A6-6B18-DA44-B0D3-51001F61B602}" dt="2020-04-11T16:01:46.181" v="869" actId="1076"/>
          <ac:spMkLst>
            <pc:docMk/>
            <pc:sldMk cId="226925473" sldId="371"/>
            <ac:spMk id="180274" creationId="{00000000-0000-0000-0000-000000000000}"/>
          </ac:spMkLst>
        </pc:spChg>
        <pc:spChg chg="mod">
          <ac:chgData name="Velegrakis, I. (Yannis)" userId="4f35c71a-e81a-4f2c-8f83-d7dd3283ce80" providerId="ADAL" clId="{47C683A6-6B18-DA44-B0D3-51001F61B602}" dt="2020-04-11T16:01:46.181" v="869" actId="1076"/>
          <ac:spMkLst>
            <pc:docMk/>
            <pc:sldMk cId="226925473" sldId="371"/>
            <ac:spMk id="180275" creationId="{00000000-0000-0000-0000-000000000000}"/>
          </ac:spMkLst>
        </pc:spChg>
        <pc:spChg chg="mod">
          <ac:chgData name="Velegrakis, I. (Yannis)" userId="4f35c71a-e81a-4f2c-8f83-d7dd3283ce80" providerId="ADAL" clId="{47C683A6-6B18-DA44-B0D3-51001F61B602}" dt="2020-04-11T16:01:46.181" v="869" actId="1076"/>
          <ac:spMkLst>
            <pc:docMk/>
            <pc:sldMk cId="226925473" sldId="371"/>
            <ac:spMk id="180276" creationId="{00000000-0000-0000-0000-000000000000}"/>
          </ac:spMkLst>
        </pc:spChg>
        <pc:spChg chg="mod">
          <ac:chgData name="Velegrakis, I. (Yannis)" userId="4f35c71a-e81a-4f2c-8f83-d7dd3283ce80" providerId="ADAL" clId="{47C683A6-6B18-DA44-B0D3-51001F61B602}" dt="2020-04-11T16:01:46.181" v="869" actId="1076"/>
          <ac:spMkLst>
            <pc:docMk/>
            <pc:sldMk cId="226925473" sldId="371"/>
            <ac:spMk id="180277" creationId="{00000000-0000-0000-0000-000000000000}"/>
          </ac:spMkLst>
        </pc:spChg>
        <pc:spChg chg="mod">
          <ac:chgData name="Velegrakis, I. (Yannis)" userId="4f35c71a-e81a-4f2c-8f83-d7dd3283ce80" providerId="ADAL" clId="{47C683A6-6B18-DA44-B0D3-51001F61B602}" dt="2020-04-11T16:01:46.181" v="869" actId="1076"/>
          <ac:spMkLst>
            <pc:docMk/>
            <pc:sldMk cId="226925473" sldId="371"/>
            <ac:spMk id="180278" creationId="{00000000-0000-0000-0000-000000000000}"/>
          </ac:spMkLst>
        </pc:spChg>
        <pc:spChg chg="mod">
          <ac:chgData name="Velegrakis, I. (Yannis)" userId="4f35c71a-e81a-4f2c-8f83-d7dd3283ce80" providerId="ADAL" clId="{47C683A6-6B18-DA44-B0D3-51001F61B602}" dt="2020-04-11T16:01:46.181" v="869" actId="1076"/>
          <ac:spMkLst>
            <pc:docMk/>
            <pc:sldMk cId="226925473" sldId="371"/>
            <ac:spMk id="180279" creationId="{00000000-0000-0000-0000-000000000000}"/>
          </ac:spMkLst>
        </pc:spChg>
        <pc:spChg chg="mod">
          <ac:chgData name="Velegrakis, I. (Yannis)" userId="4f35c71a-e81a-4f2c-8f83-d7dd3283ce80" providerId="ADAL" clId="{47C683A6-6B18-DA44-B0D3-51001F61B602}" dt="2020-04-11T16:01:46.181" v="869" actId="1076"/>
          <ac:spMkLst>
            <pc:docMk/>
            <pc:sldMk cId="226925473" sldId="371"/>
            <ac:spMk id="180280" creationId="{00000000-0000-0000-0000-000000000000}"/>
          </ac:spMkLst>
        </pc:spChg>
        <pc:spChg chg="mod">
          <ac:chgData name="Velegrakis, I. (Yannis)" userId="4f35c71a-e81a-4f2c-8f83-d7dd3283ce80" providerId="ADAL" clId="{47C683A6-6B18-DA44-B0D3-51001F61B602}" dt="2020-04-11T16:01:46.181" v="869" actId="1076"/>
          <ac:spMkLst>
            <pc:docMk/>
            <pc:sldMk cId="226925473" sldId="371"/>
            <ac:spMk id="180281" creationId="{00000000-0000-0000-0000-000000000000}"/>
          </ac:spMkLst>
        </pc:spChg>
        <pc:spChg chg="mod">
          <ac:chgData name="Velegrakis, I. (Yannis)" userId="4f35c71a-e81a-4f2c-8f83-d7dd3283ce80" providerId="ADAL" clId="{47C683A6-6B18-DA44-B0D3-51001F61B602}" dt="2020-04-11T16:01:46.181" v="869" actId="1076"/>
          <ac:spMkLst>
            <pc:docMk/>
            <pc:sldMk cId="226925473" sldId="371"/>
            <ac:spMk id="180282" creationId="{00000000-0000-0000-0000-000000000000}"/>
          </ac:spMkLst>
        </pc:spChg>
        <pc:spChg chg="mod">
          <ac:chgData name="Velegrakis, I. (Yannis)" userId="4f35c71a-e81a-4f2c-8f83-d7dd3283ce80" providerId="ADAL" clId="{47C683A6-6B18-DA44-B0D3-51001F61B602}" dt="2020-04-11T16:01:46.181" v="869" actId="1076"/>
          <ac:spMkLst>
            <pc:docMk/>
            <pc:sldMk cId="226925473" sldId="371"/>
            <ac:spMk id="180283" creationId="{00000000-0000-0000-0000-000000000000}"/>
          </ac:spMkLst>
        </pc:spChg>
        <pc:spChg chg="mod">
          <ac:chgData name="Velegrakis, I. (Yannis)" userId="4f35c71a-e81a-4f2c-8f83-d7dd3283ce80" providerId="ADAL" clId="{47C683A6-6B18-DA44-B0D3-51001F61B602}" dt="2020-04-11T16:01:46.181" v="869" actId="1076"/>
          <ac:spMkLst>
            <pc:docMk/>
            <pc:sldMk cId="226925473" sldId="371"/>
            <ac:spMk id="180284" creationId="{00000000-0000-0000-0000-000000000000}"/>
          </ac:spMkLst>
        </pc:spChg>
        <pc:spChg chg="mod">
          <ac:chgData name="Velegrakis, I. (Yannis)" userId="4f35c71a-e81a-4f2c-8f83-d7dd3283ce80" providerId="ADAL" clId="{47C683A6-6B18-DA44-B0D3-51001F61B602}" dt="2020-04-11T16:01:46.181" v="869" actId="1076"/>
          <ac:spMkLst>
            <pc:docMk/>
            <pc:sldMk cId="226925473" sldId="371"/>
            <ac:spMk id="180285" creationId="{00000000-0000-0000-0000-000000000000}"/>
          </ac:spMkLst>
        </pc:spChg>
        <pc:spChg chg="mod">
          <ac:chgData name="Velegrakis, I. (Yannis)" userId="4f35c71a-e81a-4f2c-8f83-d7dd3283ce80" providerId="ADAL" clId="{47C683A6-6B18-DA44-B0D3-51001F61B602}" dt="2020-04-11T16:01:46.181" v="869" actId="1076"/>
          <ac:spMkLst>
            <pc:docMk/>
            <pc:sldMk cId="226925473" sldId="371"/>
            <ac:spMk id="180286" creationId="{00000000-0000-0000-0000-000000000000}"/>
          </ac:spMkLst>
        </pc:spChg>
        <pc:spChg chg="mod">
          <ac:chgData name="Velegrakis, I. (Yannis)" userId="4f35c71a-e81a-4f2c-8f83-d7dd3283ce80" providerId="ADAL" clId="{47C683A6-6B18-DA44-B0D3-51001F61B602}" dt="2020-04-11T16:01:46.181" v="869" actId="1076"/>
          <ac:spMkLst>
            <pc:docMk/>
            <pc:sldMk cId="226925473" sldId="371"/>
            <ac:spMk id="180287" creationId="{00000000-0000-0000-0000-000000000000}"/>
          </ac:spMkLst>
        </pc:spChg>
        <pc:spChg chg="mod">
          <ac:chgData name="Velegrakis, I. (Yannis)" userId="4f35c71a-e81a-4f2c-8f83-d7dd3283ce80" providerId="ADAL" clId="{47C683A6-6B18-DA44-B0D3-51001F61B602}" dt="2020-04-11T16:01:46.181" v="869" actId="1076"/>
          <ac:spMkLst>
            <pc:docMk/>
            <pc:sldMk cId="226925473" sldId="371"/>
            <ac:spMk id="180288" creationId="{00000000-0000-0000-0000-000000000000}"/>
          </ac:spMkLst>
        </pc:spChg>
        <pc:spChg chg="mod">
          <ac:chgData name="Velegrakis, I. (Yannis)" userId="4f35c71a-e81a-4f2c-8f83-d7dd3283ce80" providerId="ADAL" clId="{47C683A6-6B18-DA44-B0D3-51001F61B602}" dt="2020-04-11T16:01:46.181" v="869" actId="1076"/>
          <ac:spMkLst>
            <pc:docMk/>
            <pc:sldMk cId="226925473" sldId="371"/>
            <ac:spMk id="180289" creationId="{00000000-0000-0000-0000-000000000000}"/>
          </ac:spMkLst>
        </pc:spChg>
        <pc:spChg chg="mod">
          <ac:chgData name="Velegrakis, I. (Yannis)" userId="4f35c71a-e81a-4f2c-8f83-d7dd3283ce80" providerId="ADAL" clId="{47C683A6-6B18-DA44-B0D3-51001F61B602}" dt="2020-04-11T16:01:46.181" v="869" actId="1076"/>
          <ac:spMkLst>
            <pc:docMk/>
            <pc:sldMk cId="226925473" sldId="371"/>
            <ac:spMk id="180290" creationId="{00000000-0000-0000-0000-000000000000}"/>
          </ac:spMkLst>
        </pc:spChg>
        <pc:spChg chg="mod">
          <ac:chgData name="Velegrakis, I. (Yannis)" userId="4f35c71a-e81a-4f2c-8f83-d7dd3283ce80" providerId="ADAL" clId="{47C683A6-6B18-DA44-B0D3-51001F61B602}" dt="2020-04-11T16:01:46.181" v="869" actId="1076"/>
          <ac:spMkLst>
            <pc:docMk/>
            <pc:sldMk cId="226925473" sldId="371"/>
            <ac:spMk id="180291" creationId="{00000000-0000-0000-0000-000000000000}"/>
          </ac:spMkLst>
        </pc:spChg>
        <pc:spChg chg="mod">
          <ac:chgData name="Velegrakis, I. (Yannis)" userId="4f35c71a-e81a-4f2c-8f83-d7dd3283ce80" providerId="ADAL" clId="{47C683A6-6B18-DA44-B0D3-51001F61B602}" dt="2020-04-11T16:01:46.181" v="869" actId="1076"/>
          <ac:spMkLst>
            <pc:docMk/>
            <pc:sldMk cId="226925473" sldId="371"/>
            <ac:spMk id="180292" creationId="{00000000-0000-0000-0000-000000000000}"/>
          </ac:spMkLst>
        </pc:spChg>
        <pc:spChg chg="mod">
          <ac:chgData name="Velegrakis, I. (Yannis)" userId="4f35c71a-e81a-4f2c-8f83-d7dd3283ce80" providerId="ADAL" clId="{47C683A6-6B18-DA44-B0D3-51001F61B602}" dt="2020-04-11T16:01:46.181" v="869" actId="1076"/>
          <ac:spMkLst>
            <pc:docMk/>
            <pc:sldMk cId="226925473" sldId="371"/>
            <ac:spMk id="180293" creationId="{00000000-0000-0000-0000-000000000000}"/>
          </ac:spMkLst>
        </pc:spChg>
        <pc:spChg chg="mod">
          <ac:chgData name="Velegrakis, I. (Yannis)" userId="4f35c71a-e81a-4f2c-8f83-d7dd3283ce80" providerId="ADAL" clId="{47C683A6-6B18-DA44-B0D3-51001F61B602}" dt="2020-04-11T16:01:46.181" v="869" actId="1076"/>
          <ac:spMkLst>
            <pc:docMk/>
            <pc:sldMk cId="226925473" sldId="371"/>
            <ac:spMk id="180294" creationId="{00000000-0000-0000-0000-000000000000}"/>
          </ac:spMkLst>
        </pc:spChg>
        <pc:spChg chg="mod">
          <ac:chgData name="Velegrakis, I. (Yannis)" userId="4f35c71a-e81a-4f2c-8f83-d7dd3283ce80" providerId="ADAL" clId="{47C683A6-6B18-DA44-B0D3-51001F61B602}" dt="2020-04-11T16:01:46.181" v="869" actId="1076"/>
          <ac:spMkLst>
            <pc:docMk/>
            <pc:sldMk cId="226925473" sldId="371"/>
            <ac:spMk id="180295" creationId="{00000000-0000-0000-0000-000000000000}"/>
          </ac:spMkLst>
        </pc:spChg>
        <pc:spChg chg="mod">
          <ac:chgData name="Velegrakis, I. (Yannis)" userId="4f35c71a-e81a-4f2c-8f83-d7dd3283ce80" providerId="ADAL" clId="{47C683A6-6B18-DA44-B0D3-51001F61B602}" dt="2020-04-11T16:01:46.181" v="869" actId="1076"/>
          <ac:spMkLst>
            <pc:docMk/>
            <pc:sldMk cId="226925473" sldId="371"/>
            <ac:spMk id="180296" creationId="{00000000-0000-0000-0000-000000000000}"/>
          </ac:spMkLst>
        </pc:spChg>
        <pc:spChg chg="mod">
          <ac:chgData name="Velegrakis, I. (Yannis)" userId="4f35c71a-e81a-4f2c-8f83-d7dd3283ce80" providerId="ADAL" clId="{47C683A6-6B18-DA44-B0D3-51001F61B602}" dt="2020-04-11T16:01:46.181" v="869" actId="1076"/>
          <ac:spMkLst>
            <pc:docMk/>
            <pc:sldMk cId="226925473" sldId="371"/>
            <ac:spMk id="180297" creationId="{00000000-0000-0000-0000-000000000000}"/>
          </ac:spMkLst>
        </pc:spChg>
        <pc:spChg chg="mod">
          <ac:chgData name="Velegrakis, I. (Yannis)" userId="4f35c71a-e81a-4f2c-8f83-d7dd3283ce80" providerId="ADAL" clId="{47C683A6-6B18-DA44-B0D3-51001F61B602}" dt="2020-04-11T16:01:46.181" v="869" actId="1076"/>
          <ac:spMkLst>
            <pc:docMk/>
            <pc:sldMk cId="226925473" sldId="371"/>
            <ac:spMk id="180298" creationId="{00000000-0000-0000-0000-000000000000}"/>
          </ac:spMkLst>
        </pc:spChg>
        <pc:spChg chg="mod">
          <ac:chgData name="Velegrakis, I. (Yannis)" userId="4f35c71a-e81a-4f2c-8f83-d7dd3283ce80" providerId="ADAL" clId="{47C683A6-6B18-DA44-B0D3-51001F61B602}" dt="2020-04-11T16:01:46.181" v="869" actId="1076"/>
          <ac:spMkLst>
            <pc:docMk/>
            <pc:sldMk cId="226925473" sldId="371"/>
            <ac:spMk id="180299" creationId="{00000000-0000-0000-0000-000000000000}"/>
          </ac:spMkLst>
        </pc:spChg>
        <pc:spChg chg="mod">
          <ac:chgData name="Velegrakis, I. (Yannis)" userId="4f35c71a-e81a-4f2c-8f83-d7dd3283ce80" providerId="ADAL" clId="{47C683A6-6B18-DA44-B0D3-51001F61B602}" dt="2020-04-11T16:01:46.181" v="869" actId="1076"/>
          <ac:spMkLst>
            <pc:docMk/>
            <pc:sldMk cId="226925473" sldId="371"/>
            <ac:spMk id="180300" creationId="{00000000-0000-0000-0000-000000000000}"/>
          </ac:spMkLst>
        </pc:spChg>
        <pc:spChg chg="mod">
          <ac:chgData name="Velegrakis, I. (Yannis)" userId="4f35c71a-e81a-4f2c-8f83-d7dd3283ce80" providerId="ADAL" clId="{47C683A6-6B18-DA44-B0D3-51001F61B602}" dt="2020-04-11T16:01:46.181" v="869" actId="1076"/>
          <ac:spMkLst>
            <pc:docMk/>
            <pc:sldMk cId="226925473" sldId="371"/>
            <ac:spMk id="180301" creationId="{00000000-0000-0000-0000-000000000000}"/>
          </ac:spMkLst>
        </pc:spChg>
        <pc:spChg chg="mod">
          <ac:chgData name="Velegrakis, I. (Yannis)" userId="4f35c71a-e81a-4f2c-8f83-d7dd3283ce80" providerId="ADAL" clId="{47C683A6-6B18-DA44-B0D3-51001F61B602}" dt="2020-04-11T16:01:46.181" v="869" actId="1076"/>
          <ac:spMkLst>
            <pc:docMk/>
            <pc:sldMk cId="226925473" sldId="371"/>
            <ac:spMk id="180302" creationId="{00000000-0000-0000-0000-000000000000}"/>
          </ac:spMkLst>
        </pc:spChg>
        <pc:spChg chg="mod">
          <ac:chgData name="Velegrakis, I. (Yannis)" userId="4f35c71a-e81a-4f2c-8f83-d7dd3283ce80" providerId="ADAL" clId="{47C683A6-6B18-DA44-B0D3-51001F61B602}" dt="2020-04-11T16:01:46.181" v="869" actId="1076"/>
          <ac:spMkLst>
            <pc:docMk/>
            <pc:sldMk cId="226925473" sldId="371"/>
            <ac:spMk id="180303" creationId="{00000000-0000-0000-0000-000000000000}"/>
          </ac:spMkLst>
        </pc:spChg>
        <pc:spChg chg="mod">
          <ac:chgData name="Velegrakis, I. (Yannis)" userId="4f35c71a-e81a-4f2c-8f83-d7dd3283ce80" providerId="ADAL" clId="{47C683A6-6B18-DA44-B0D3-51001F61B602}" dt="2020-04-11T16:01:46.181" v="869" actId="1076"/>
          <ac:spMkLst>
            <pc:docMk/>
            <pc:sldMk cId="226925473" sldId="371"/>
            <ac:spMk id="180304" creationId="{00000000-0000-0000-0000-000000000000}"/>
          </ac:spMkLst>
        </pc:spChg>
        <pc:spChg chg="mod">
          <ac:chgData name="Velegrakis, I. (Yannis)" userId="4f35c71a-e81a-4f2c-8f83-d7dd3283ce80" providerId="ADAL" clId="{47C683A6-6B18-DA44-B0D3-51001F61B602}" dt="2020-04-11T16:01:46.181" v="869" actId="1076"/>
          <ac:spMkLst>
            <pc:docMk/>
            <pc:sldMk cId="226925473" sldId="371"/>
            <ac:spMk id="180305" creationId="{00000000-0000-0000-0000-000000000000}"/>
          </ac:spMkLst>
        </pc:spChg>
        <pc:spChg chg="mod">
          <ac:chgData name="Velegrakis, I. (Yannis)" userId="4f35c71a-e81a-4f2c-8f83-d7dd3283ce80" providerId="ADAL" clId="{47C683A6-6B18-DA44-B0D3-51001F61B602}" dt="2020-04-11T16:01:46.181" v="869" actId="1076"/>
          <ac:spMkLst>
            <pc:docMk/>
            <pc:sldMk cId="226925473" sldId="371"/>
            <ac:spMk id="180306" creationId="{00000000-0000-0000-0000-000000000000}"/>
          </ac:spMkLst>
        </pc:spChg>
        <pc:spChg chg="mod">
          <ac:chgData name="Velegrakis, I. (Yannis)" userId="4f35c71a-e81a-4f2c-8f83-d7dd3283ce80" providerId="ADAL" clId="{47C683A6-6B18-DA44-B0D3-51001F61B602}" dt="2020-04-11T16:01:46.181" v="869" actId="1076"/>
          <ac:spMkLst>
            <pc:docMk/>
            <pc:sldMk cId="226925473" sldId="371"/>
            <ac:spMk id="180307" creationId="{00000000-0000-0000-0000-000000000000}"/>
          </ac:spMkLst>
        </pc:spChg>
        <pc:spChg chg="mod">
          <ac:chgData name="Velegrakis, I. (Yannis)" userId="4f35c71a-e81a-4f2c-8f83-d7dd3283ce80" providerId="ADAL" clId="{47C683A6-6B18-DA44-B0D3-51001F61B602}" dt="2020-04-11T16:01:46.181" v="869" actId="1076"/>
          <ac:spMkLst>
            <pc:docMk/>
            <pc:sldMk cId="226925473" sldId="371"/>
            <ac:spMk id="180308" creationId="{00000000-0000-0000-0000-000000000000}"/>
          </ac:spMkLst>
        </pc:spChg>
        <pc:spChg chg="mod">
          <ac:chgData name="Velegrakis, I. (Yannis)" userId="4f35c71a-e81a-4f2c-8f83-d7dd3283ce80" providerId="ADAL" clId="{47C683A6-6B18-DA44-B0D3-51001F61B602}" dt="2020-04-11T16:01:46.181" v="869" actId="1076"/>
          <ac:spMkLst>
            <pc:docMk/>
            <pc:sldMk cId="226925473" sldId="371"/>
            <ac:spMk id="180309" creationId="{00000000-0000-0000-0000-000000000000}"/>
          </ac:spMkLst>
        </pc:spChg>
        <pc:spChg chg="mod">
          <ac:chgData name="Velegrakis, I. (Yannis)" userId="4f35c71a-e81a-4f2c-8f83-d7dd3283ce80" providerId="ADAL" clId="{47C683A6-6B18-DA44-B0D3-51001F61B602}" dt="2020-04-11T16:01:46.181" v="869" actId="1076"/>
          <ac:spMkLst>
            <pc:docMk/>
            <pc:sldMk cId="226925473" sldId="371"/>
            <ac:spMk id="180310" creationId="{00000000-0000-0000-0000-000000000000}"/>
          </ac:spMkLst>
        </pc:spChg>
        <pc:spChg chg="mod">
          <ac:chgData name="Velegrakis, I. (Yannis)" userId="4f35c71a-e81a-4f2c-8f83-d7dd3283ce80" providerId="ADAL" clId="{47C683A6-6B18-DA44-B0D3-51001F61B602}" dt="2020-04-11T16:01:46.181" v="869" actId="1076"/>
          <ac:spMkLst>
            <pc:docMk/>
            <pc:sldMk cId="226925473" sldId="371"/>
            <ac:spMk id="180311" creationId="{00000000-0000-0000-0000-000000000000}"/>
          </ac:spMkLst>
        </pc:spChg>
        <pc:spChg chg="mod">
          <ac:chgData name="Velegrakis, I. (Yannis)" userId="4f35c71a-e81a-4f2c-8f83-d7dd3283ce80" providerId="ADAL" clId="{47C683A6-6B18-DA44-B0D3-51001F61B602}" dt="2020-04-11T16:01:46.181" v="869" actId="1076"/>
          <ac:spMkLst>
            <pc:docMk/>
            <pc:sldMk cId="226925473" sldId="371"/>
            <ac:spMk id="180312" creationId="{00000000-0000-0000-0000-000000000000}"/>
          </ac:spMkLst>
        </pc:spChg>
        <pc:spChg chg="mod">
          <ac:chgData name="Velegrakis, I. (Yannis)" userId="4f35c71a-e81a-4f2c-8f83-d7dd3283ce80" providerId="ADAL" clId="{47C683A6-6B18-DA44-B0D3-51001F61B602}" dt="2020-04-11T16:01:46.181" v="869" actId="1076"/>
          <ac:spMkLst>
            <pc:docMk/>
            <pc:sldMk cId="226925473" sldId="371"/>
            <ac:spMk id="180313" creationId="{00000000-0000-0000-0000-000000000000}"/>
          </ac:spMkLst>
        </pc:spChg>
        <pc:spChg chg="mod">
          <ac:chgData name="Velegrakis, I. (Yannis)" userId="4f35c71a-e81a-4f2c-8f83-d7dd3283ce80" providerId="ADAL" clId="{47C683A6-6B18-DA44-B0D3-51001F61B602}" dt="2020-04-11T16:01:46.181" v="869" actId="1076"/>
          <ac:spMkLst>
            <pc:docMk/>
            <pc:sldMk cId="226925473" sldId="371"/>
            <ac:spMk id="180314" creationId="{00000000-0000-0000-0000-000000000000}"/>
          </ac:spMkLst>
        </pc:spChg>
        <pc:spChg chg="mod">
          <ac:chgData name="Velegrakis, I. (Yannis)" userId="4f35c71a-e81a-4f2c-8f83-d7dd3283ce80" providerId="ADAL" clId="{47C683A6-6B18-DA44-B0D3-51001F61B602}" dt="2020-04-11T16:01:46.181" v="869" actId="1076"/>
          <ac:spMkLst>
            <pc:docMk/>
            <pc:sldMk cId="226925473" sldId="371"/>
            <ac:spMk id="180315" creationId="{00000000-0000-0000-0000-000000000000}"/>
          </ac:spMkLst>
        </pc:spChg>
        <pc:spChg chg="mod">
          <ac:chgData name="Velegrakis, I. (Yannis)" userId="4f35c71a-e81a-4f2c-8f83-d7dd3283ce80" providerId="ADAL" clId="{47C683A6-6B18-DA44-B0D3-51001F61B602}" dt="2020-04-11T16:01:46.181" v="869" actId="1076"/>
          <ac:spMkLst>
            <pc:docMk/>
            <pc:sldMk cId="226925473" sldId="371"/>
            <ac:spMk id="180316" creationId="{00000000-0000-0000-0000-000000000000}"/>
          </ac:spMkLst>
        </pc:spChg>
        <pc:spChg chg="mod">
          <ac:chgData name="Velegrakis, I. (Yannis)" userId="4f35c71a-e81a-4f2c-8f83-d7dd3283ce80" providerId="ADAL" clId="{47C683A6-6B18-DA44-B0D3-51001F61B602}" dt="2020-04-11T16:01:46.181" v="869" actId="1076"/>
          <ac:spMkLst>
            <pc:docMk/>
            <pc:sldMk cId="226925473" sldId="371"/>
            <ac:spMk id="180317" creationId="{00000000-0000-0000-0000-000000000000}"/>
          </ac:spMkLst>
        </pc:spChg>
        <pc:spChg chg="mod">
          <ac:chgData name="Velegrakis, I. (Yannis)" userId="4f35c71a-e81a-4f2c-8f83-d7dd3283ce80" providerId="ADAL" clId="{47C683A6-6B18-DA44-B0D3-51001F61B602}" dt="2020-04-11T16:01:46.181" v="869" actId="1076"/>
          <ac:spMkLst>
            <pc:docMk/>
            <pc:sldMk cId="226925473" sldId="371"/>
            <ac:spMk id="180318" creationId="{00000000-0000-0000-0000-000000000000}"/>
          </ac:spMkLst>
        </pc:spChg>
        <pc:spChg chg="mod">
          <ac:chgData name="Velegrakis, I. (Yannis)" userId="4f35c71a-e81a-4f2c-8f83-d7dd3283ce80" providerId="ADAL" clId="{47C683A6-6B18-DA44-B0D3-51001F61B602}" dt="2020-04-11T16:01:46.181" v="869" actId="1076"/>
          <ac:spMkLst>
            <pc:docMk/>
            <pc:sldMk cId="226925473" sldId="371"/>
            <ac:spMk id="180319" creationId="{00000000-0000-0000-0000-000000000000}"/>
          </ac:spMkLst>
        </pc:spChg>
        <pc:spChg chg="mod">
          <ac:chgData name="Velegrakis, I. (Yannis)" userId="4f35c71a-e81a-4f2c-8f83-d7dd3283ce80" providerId="ADAL" clId="{47C683A6-6B18-DA44-B0D3-51001F61B602}" dt="2020-04-11T16:01:46.181" v="869" actId="1076"/>
          <ac:spMkLst>
            <pc:docMk/>
            <pc:sldMk cId="226925473" sldId="371"/>
            <ac:spMk id="180320" creationId="{00000000-0000-0000-0000-000000000000}"/>
          </ac:spMkLst>
        </pc:spChg>
        <pc:spChg chg="mod">
          <ac:chgData name="Velegrakis, I. (Yannis)" userId="4f35c71a-e81a-4f2c-8f83-d7dd3283ce80" providerId="ADAL" clId="{47C683A6-6B18-DA44-B0D3-51001F61B602}" dt="2020-04-11T16:01:46.181" v="869" actId="1076"/>
          <ac:spMkLst>
            <pc:docMk/>
            <pc:sldMk cId="226925473" sldId="371"/>
            <ac:spMk id="180321" creationId="{00000000-0000-0000-0000-000000000000}"/>
          </ac:spMkLst>
        </pc:spChg>
        <pc:spChg chg="mod">
          <ac:chgData name="Velegrakis, I. (Yannis)" userId="4f35c71a-e81a-4f2c-8f83-d7dd3283ce80" providerId="ADAL" clId="{47C683A6-6B18-DA44-B0D3-51001F61B602}" dt="2020-04-11T16:01:46.181" v="869" actId="1076"/>
          <ac:spMkLst>
            <pc:docMk/>
            <pc:sldMk cId="226925473" sldId="371"/>
            <ac:spMk id="180322" creationId="{00000000-0000-0000-0000-000000000000}"/>
          </ac:spMkLst>
        </pc:spChg>
        <pc:spChg chg="mod">
          <ac:chgData name="Velegrakis, I. (Yannis)" userId="4f35c71a-e81a-4f2c-8f83-d7dd3283ce80" providerId="ADAL" clId="{47C683A6-6B18-DA44-B0D3-51001F61B602}" dt="2020-04-11T16:01:46.181" v="869" actId="1076"/>
          <ac:spMkLst>
            <pc:docMk/>
            <pc:sldMk cId="226925473" sldId="371"/>
            <ac:spMk id="180323" creationId="{00000000-0000-0000-0000-000000000000}"/>
          </ac:spMkLst>
        </pc:spChg>
        <pc:spChg chg="mod">
          <ac:chgData name="Velegrakis, I. (Yannis)" userId="4f35c71a-e81a-4f2c-8f83-d7dd3283ce80" providerId="ADAL" clId="{47C683A6-6B18-DA44-B0D3-51001F61B602}" dt="2020-04-11T16:01:46.181" v="869" actId="1076"/>
          <ac:spMkLst>
            <pc:docMk/>
            <pc:sldMk cId="226925473" sldId="371"/>
            <ac:spMk id="180324" creationId="{00000000-0000-0000-0000-000000000000}"/>
          </ac:spMkLst>
        </pc:spChg>
        <pc:spChg chg="mod">
          <ac:chgData name="Velegrakis, I. (Yannis)" userId="4f35c71a-e81a-4f2c-8f83-d7dd3283ce80" providerId="ADAL" clId="{47C683A6-6B18-DA44-B0D3-51001F61B602}" dt="2020-04-11T16:01:46.181" v="869" actId="1076"/>
          <ac:spMkLst>
            <pc:docMk/>
            <pc:sldMk cId="226925473" sldId="371"/>
            <ac:spMk id="180325" creationId="{00000000-0000-0000-0000-000000000000}"/>
          </ac:spMkLst>
        </pc:spChg>
        <pc:spChg chg="mod">
          <ac:chgData name="Velegrakis, I. (Yannis)" userId="4f35c71a-e81a-4f2c-8f83-d7dd3283ce80" providerId="ADAL" clId="{47C683A6-6B18-DA44-B0D3-51001F61B602}" dt="2020-04-11T16:01:46.181" v="869" actId="1076"/>
          <ac:spMkLst>
            <pc:docMk/>
            <pc:sldMk cId="226925473" sldId="371"/>
            <ac:spMk id="180326" creationId="{00000000-0000-0000-0000-000000000000}"/>
          </ac:spMkLst>
        </pc:spChg>
        <pc:spChg chg="mod">
          <ac:chgData name="Velegrakis, I. (Yannis)" userId="4f35c71a-e81a-4f2c-8f83-d7dd3283ce80" providerId="ADAL" clId="{47C683A6-6B18-DA44-B0D3-51001F61B602}" dt="2020-04-11T16:01:46.181" v="869" actId="1076"/>
          <ac:spMkLst>
            <pc:docMk/>
            <pc:sldMk cId="226925473" sldId="371"/>
            <ac:spMk id="180327" creationId="{00000000-0000-0000-0000-000000000000}"/>
          </ac:spMkLst>
        </pc:spChg>
        <pc:spChg chg="mod">
          <ac:chgData name="Velegrakis, I. (Yannis)" userId="4f35c71a-e81a-4f2c-8f83-d7dd3283ce80" providerId="ADAL" clId="{47C683A6-6B18-DA44-B0D3-51001F61B602}" dt="2020-04-11T16:01:46.181" v="869" actId="1076"/>
          <ac:spMkLst>
            <pc:docMk/>
            <pc:sldMk cId="226925473" sldId="371"/>
            <ac:spMk id="180328" creationId="{00000000-0000-0000-0000-000000000000}"/>
          </ac:spMkLst>
        </pc:spChg>
        <pc:spChg chg="mod">
          <ac:chgData name="Velegrakis, I. (Yannis)" userId="4f35c71a-e81a-4f2c-8f83-d7dd3283ce80" providerId="ADAL" clId="{47C683A6-6B18-DA44-B0D3-51001F61B602}" dt="2020-04-11T16:01:46.181" v="869" actId="1076"/>
          <ac:spMkLst>
            <pc:docMk/>
            <pc:sldMk cId="226925473" sldId="371"/>
            <ac:spMk id="180329" creationId="{00000000-0000-0000-0000-000000000000}"/>
          </ac:spMkLst>
        </pc:spChg>
        <pc:spChg chg="mod">
          <ac:chgData name="Velegrakis, I. (Yannis)" userId="4f35c71a-e81a-4f2c-8f83-d7dd3283ce80" providerId="ADAL" clId="{47C683A6-6B18-DA44-B0D3-51001F61B602}" dt="2020-04-11T16:01:46.181" v="869" actId="1076"/>
          <ac:spMkLst>
            <pc:docMk/>
            <pc:sldMk cId="226925473" sldId="371"/>
            <ac:spMk id="180330" creationId="{00000000-0000-0000-0000-000000000000}"/>
          </ac:spMkLst>
        </pc:spChg>
        <pc:spChg chg="mod">
          <ac:chgData name="Velegrakis, I. (Yannis)" userId="4f35c71a-e81a-4f2c-8f83-d7dd3283ce80" providerId="ADAL" clId="{47C683A6-6B18-DA44-B0D3-51001F61B602}" dt="2020-04-11T16:01:46.181" v="869" actId="1076"/>
          <ac:spMkLst>
            <pc:docMk/>
            <pc:sldMk cId="226925473" sldId="371"/>
            <ac:spMk id="180331" creationId="{00000000-0000-0000-0000-000000000000}"/>
          </ac:spMkLst>
        </pc:spChg>
        <pc:spChg chg="mod">
          <ac:chgData name="Velegrakis, I. (Yannis)" userId="4f35c71a-e81a-4f2c-8f83-d7dd3283ce80" providerId="ADAL" clId="{47C683A6-6B18-DA44-B0D3-51001F61B602}" dt="2020-04-11T16:01:46.181" v="869" actId="1076"/>
          <ac:spMkLst>
            <pc:docMk/>
            <pc:sldMk cId="226925473" sldId="371"/>
            <ac:spMk id="180332" creationId="{00000000-0000-0000-0000-000000000000}"/>
          </ac:spMkLst>
        </pc:spChg>
        <pc:spChg chg="mod">
          <ac:chgData name="Velegrakis, I. (Yannis)" userId="4f35c71a-e81a-4f2c-8f83-d7dd3283ce80" providerId="ADAL" clId="{47C683A6-6B18-DA44-B0D3-51001F61B602}" dt="2020-04-11T16:01:46.181" v="869" actId="1076"/>
          <ac:spMkLst>
            <pc:docMk/>
            <pc:sldMk cId="226925473" sldId="371"/>
            <ac:spMk id="180333" creationId="{00000000-0000-0000-0000-000000000000}"/>
          </ac:spMkLst>
        </pc:spChg>
        <pc:spChg chg="mod">
          <ac:chgData name="Velegrakis, I. (Yannis)" userId="4f35c71a-e81a-4f2c-8f83-d7dd3283ce80" providerId="ADAL" clId="{47C683A6-6B18-DA44-B0D3-51001F61B602}" dt="2020-04-11T16:01:46.181" v="869" actId="1076"/>
          <ac:spMkLst>
            <pc:docMk/>
            <pc:sldMk cId="226925473" sldId="371"/>
            <ac:spMk id="180334" creationId="{00000000-0000-0000-0000-000000000000}"/>
          </ac:spMkLst>
        </pc:spChg>
        <pc:spChg chg="mod">
          <ac:chgData name="Velegrakis, I. (Yannis)" userId="4f35c71a-e81a-4f2c-8f83-d7dd3283ce80" providerId="ADAL" clId="{47C683A6-6B18-DA44-B0D3-51001F61B602}" dt="2020-04-11T16:01:46.181" v="869" actId="1076"/>
          <ac:spMkLst>
            <pc:docMk/>
            <pc:sldMk cId="226925473" sldId="371"/>
            <ac:spMk id="180335" creationId="{00000000-0000-0000-0000-000000000000}"/>
          </ac:spMkLst>
        </pc:spChg>
        <pc:spChg chg="mod">
          <ac:chgData name="Velegrakis, I. (Yannis)" userId="4f35c71a-e81a-4f2c-8f83-d7dd3283ce80" providerId="ADAL" clId="{47C683A6-6B18-DA44-B0D3-51001F61B602}" dt="2020-04-11T16:01:46.181" v="869" actId="1076"/>
          <ac:spMkLst>
            <pc:docMk/>
            <pc:sldMk cId="226925473" sldId="371"/>
            <ac:spMk id="180336" creationId="{00000000-0000-0000-0000-000000000000}"/>
          </ac:spMkLst>
        </pc:spChg>
        <pc:spChg chg="mod">
          <ac:chgData name="Velegrakis, I. (Yannis)" userId="4f35c71a-e81a-4f2c-8f83-d7dd3283ce80" providerId="ADAL" clId="{47C683A6-6B18-DA44-B0D3-51001F61B602}" dt="2020-04-11T16:01:46.181" v="869" actId="1076"/>
          <ac:spMkLst>
            <pc:docMk/>
            <pc:sldMk cId="226925473" sldId="371"/>
            <ac:spMk id="180337" creationId="{00000000-0000-0000-0000-000000000000}"/>
          </ac:spMkLst>
        </pc:spChg>
        <pc:spChg chg="mod">
          <ac:chgData name="Velegrakis, I. (Yannis)" userId="4f35c71a-e81a-4f2c-8f83-d7dd3283ce80" providerId="ADAL" clId="{47C683A6-6B18-DA44-B0D3-51001F61B602}" dt="2020-04-11T16:01:46.181" v="869" actId="1076"/>
          <ac:spMkLst>
            <pc:docMk/>
            <pc:sldMk cId="226925473" sldId="371"/>
            <ac:spMk id="180338" creationId="{00000000-0000-0000-0000-000000000000}"/>
          </ac:spMkLst>
        </pc:spChg>
        <pc:spChg chg="mod">
          <ac:chgData name="Velegrakis, I. (Yannis)" userId="4f35c71a-e81a-4f2c-8f83-d7dd3283ce80" providerId="ADAL" clId="{47C683A6-6B18-DA44-B0D3-51001F61B602}" dt="2020-04-11T16:01:46.181" v="869" actId="1076"/>
          <ac:spMkLst>
            <pc:docMk/>
            <pc:sldMk cId="226925473" sldId="371"/>
            <ac:spMk id="180339" creationId="{00000000-0000-0000-0000-000000000000}"/>
          </ac:spMkLst>
        </pc:spChg>
        <pc:spChg chg="mod">
          <ac:chgData name="Velegrakis, I. (Yannis)" userId="4f35c71a-e81a-4f2c-8f83-d7dd3283ce80" providerId="ADAL" clId="{47C683A6-6B18-DA44-B0D3-51001F61B602}" dt="2020-04-11T16:01:46.181" v="869" actId="1076"/>
          <ac:spMkLst>
            <pc:docMk/>
            <pc:sldMk cId="226925473" sldId="371"/>
            <ac:spMk id="180340" creationId="{00000000-0000-0000-0000-000000000000}"/>
          </ac:spMkLst>
        </pc:spChg>
        <pc:spChg chg="mod">
          <ac:chgData name="Velegrakis, I. (Yannis)" userId="4f35c71a-e81a-4f2c-8f83-d7dd3283ce80" providerId="ADAL" clId="{47C683A6-6B18-DA44-B0D3-51001F61B602}" dt="2020-04-11T16:01:46.181" v="869" actId="1076"/>
          <ac:spMkLst>
            <pc:docMk/>
            <pc:sldMk cId="226925473" sldId="371"/>
            <ac:spMk id="180341" creationId="{00000000-0000-0000-0000-000000000000}"/>
          </ac:spMkLst>
        </pc:spChg>
        <pc:spChg chg="mod">
          <ac:chgData name="Velegrakis, I. (Yannis)" userId="4f35c71a-e81a-4f2c-8f83-d7dd3283ce80" providerId="ADAL" clId="{47C683A6-6B18-DA44-B0D3-51001F61B602}" dt="2020-04-11T16:01:46.181" v="869" actId="1076"/>
          <ac:spMkLst>
            <pc:docMk/>
            <pc:sldMk cId="226925473" sldId="371"/>
            <ac:spMk id="180342" creationId="{00000000-0000-0000-0000-000000000000}"/>
          </ac:spMkLst>
        </pc:spChg>
        <pc:spChg chg="mod">
          <ac:chgData name="Velegrakis, I. (Yannis)" userId="4f35c71a-e81a-4f2c-8f83-d7dd3283ce80" providerId="ADAL" clId="{47C683A6-6B18-DA44-B0D3-51001F61B602}" dt="2020-04-11T16:01:46.181" v="869" actId="1076"/>
          <ac:spMkLst>
            <pc:docMk/>
            <pc:sldMk cId="226925473" sldId="371"/>
            <ac:spMk id="180343" creationId="{00000000-0000-0000-0000-000000000000}"/>
          </ac:spMkLst>
        </pc:spChg>
        <pc:spChg chg="mod">
          <ac:chgData name="Velegrakis, I. (Yannis)" userId="4f35c71a-e81a-4f2c-8f83-d7dd3283ce80" providerId="ADAL" clId="{47C683A6-6B18-DA44-B0D3-51001F61B602}" dt="2020-04-11T16:01:46.181" v="869" actId="1076"/>
          <ac:spMkLst>
            <pc:docMk/>
            <pc:sldMk cId="226925473" sldId="371"/>
            <ac:spMk id="180344" creationId="{00000000-0000-0000-0000-000000000000}"/>
          </ac:spMkLst>
        </pc:spChg>
        <pc:spChg chg="mod">
          <ac:chgData name="Velegrakis, I. (Yannis)" userId="4f35c71a-e81a-4f2c-8f83-d7dd3283ce80" providerId="ADAL" clId="{47C683A6-6B18-DA44-B0D3-51001F61B602}" dt="2020-04-11T16:01:46.181" v="869" actId="1076"/>
          <ac:spMkLst>
            <pc:docMk/>
            <pc:sldMk cId="226925473" sldId="371"/>
            <ac:spMk id="180345" creationId="{00000000-0000-0000-0000-000000000000}"/>
          </ac:spMkLst>
        </pc:spChg>
        <pc:spChg chg="mod">
          <ac:chgData name="Velegrakis, I. (Yannis)" userId="4f35c71a-e81a-4f2c-8f83-d7dd3283ce80" providerId="ADAL" clId="{47C683A6-6B18-DA44-B0D3-51001F61B602}" dt="2020-04-11T16:01:46.181" v="869" actId="1076"/>
          <ac:spMkLst>
            <pc:docMk/>
            <pc:sldMk cId="226925473" sldId="371"/>
            <ac:spMk id="180346" creationId="{00000000-0000-0000-0000-000000000000}"/>
          </ac:spMkLst>
        </pc:spChg>
        <pc:spChg chg="mod">
          <ac:chgData name="Velegrakis, I. (Yannis)" userId="4f35c71a-e81a-4f2c-8f83-d7dd3283ce80" providerId="ADAL" clId="{47C683A6-6B18-DA44-B0D3-51001F61B602}" dt="2020-04-11T16:01:46.181" v="869" actId="1076"/>
          <ac:spMkLst>
            <pc:docMk/>
            <pc:sldMk cId="226925473" sldId="371"/>
            <ac:spMk id="180347" creationId="{00000000-0000-0000-0000-000000000000}"/>
          </ac:spMkLst>
        </pc:spChg>
        <pc:spChg chg="mod">
          <ac:chgData name="Velegrakis, I. (Yannis)" userId="4f35c71a-e81a-4f2c-8f83-d7dd3283ce80" providerId="ADAL" clId="{47C683A6-6B18-DA44-B0D3-51001F61B602}" dt="2020-04-11T16:01:46.181" v="869" actId="1076"/>
          <ac:spMkLst>
            <pc:docMk/>
            <pc:sldMk cId="226925473" sldId="371"/>
            <ac:spMk id="180348" creationId="{00000000-0000-0000-0000-000000000000}"/>
          </ac:spMkLst>
        </pc:spChg>
        <pc:spChg chg="mod">
          <ac:chgData name="Velegrakis, I. (Yannis)" userId="4f35c71a-e81a-4f2c-8f83-d7dd3283ce80" providerId="ADAL" clId="{47C683A6-6B18-DA44-B0D3-51001F61B602}" dt="2020-04-11T16:01:46.181" v="869" actId="1076"/>
          <ac:spMkLst>
            <pc:docMk/>
            <pc:sldMk cId="226925473" sldId="371"/>
            <ac:spMk id="180349" creationId="{00000000-0000-0000-0000-000000000000}"/>
          </ac:spMkLst>
        </pc:spChg>
        <pc:spChg chg="mod">
          <ac:chgData name="Velegrakis, I. (Yannis)" userId="4f35c71a-e81a-4f2c-8f83-d7dd3283ce80" providerId="ADAL" clId="{47C683A6-6B18-DA44-B0D3-51001F61B602}" dt="2020-04-11T16:01:46.181" v="869" actId="1076"/>
          <ac:spMkLst>
            <pc:docMk/>
            <pc:sldMk cId="226925473" sldId="371"/>
            <ac:spMk id="180350" creationId="{00000000-0000-0000-0000-000000000000}"/>
          </ac:spMkLst>
        </pc:spChg>
        <pc:spChg chg="mod">
          <ac:chgData name="Velegrakis, I. (Yannis)" userId="4f35c71a-e81a-4f2c-8f83-d7dd3283ce80" providerId="ADAL" clId="{47C683A6-6B18-DA44-B0D3-51001F61B602}" dt="2020-04-11T16:01:46.181" v="869" actId="1076"/>
          <ac:spMkLst>
            <pc:docMk/>
            <pc:sldMk cId="226925473" sldId="371"/>
            <ac:spMk id="180351" creationId="{00000000-0000-0000-0000-000000000000}"/>
          </ac:spMkLst>
        </pc:spChg>
        <pc:spChg chg="mod">
          <ac:chgData name="Velegrakis, I. (Yannis)" userId="4f35c71a-e81a-4f2c-8f83-d7dd3283ce80" providerId="ADAL" clId="{47C683A6-6B18-DA44-B0D3-51001F61B602}" dt="2020-04-11T16:01:46.181" v="869" actId="1076"/>
          <ac:spMkLst>
            <pc:docMk/>
            <pc:sldMk cId="226925473" sldId="371"/>
            <ac:spMk id="180352" creationId="{00000000-0000-0000-0000-000000000000}"/>
          </ac:spMkLst>
        </pc:spChg>
        <pc:spChg chg="mod">
          <ac:chgData name="Velegrakis, I. (Yannis)" userId="4f35c71a-e81a-4f2c-8f83-d7dd3283ce80" providerId="ADAL" clId="{47C683A6-6B18-DA44-B0D3-51001F61B602}" dt="2020-04-11T16:01:46.181" v="869" actId="1076"/>
          <ac:spMkLst>
            <pc:docMk/>
            <pc:sldMk cId="226925473" sldId="371"/>
            <ac:spMk id="180353" creationId="{00000000-0000-0000-0000-000000000000}"/>
          </ac:spMkLst>
        </pc:spChg>
        <pc:spChg chg="mod">
          <ac:chgData name="Velegrakis, I. (Yannis)" userId="4f35c71a-e81a-4f2c-8f83-d7dd3283ce80" providerId="ADAL" clId="{47C683A6-6B18-DA44-B0D3-51001F61B602}" dt="2020-04-11T16:01:46.181" v="869" actId="1076"/>
          <ac:spMkLst>
            <pc:docMk/>
            <pc:sldMk cId="226925473" sldId="371"/>
            <ac:spMk id="180354" creationId="{00000000-0000-0000-0000-000000000000}"/>
          </ac:spMkLst>
        </pc:spChg>
      </pc:sldChg>
      <pc:sldChg chg="add del">
        <pc:chgData name="Velegrakis, I. (Yannis)" userId="4f35c71a-e81a-4f2c-8f83-d7dd3283ce80" providerId="ADAL" clId="{47C683A6-6B18-DA44-B0D3-51001F61B602}" dt="2020-04-11T15:23:21.463" v="172"/>
        <pc:sldMkLst>
          <pc:docMk/>
          <pc:sldMk cId="1674712912" sldId="371"/>
        </pc:sldMkLst>
      </pc:sldChg>
      <pc:sldChg chg="add del">
        <pc:chgData name="Velegrakis, I. (Yannis)" userId="4f35c71a-e81a-4f2c-8f83-d7dd3283ce80" providerId="ADAL" clId="{47C683A6-6B18-DA44-B0D3-51001F61B602}" dt="2020-04-11T15:57:35.453" v="855" actId="2696"/>
        <pc:sldMkLst>
          <pc:docMk/>
          <pc:sldMk cId="85418916" sldId="372"/>
        </pc:sldMkLst>
      </pc:sldChg>
      <pc:sldChg chg="add del">
        <pc:chgData name="Velegrakis, I. (Yannis)" userId="4f35c71a-e81a-4f2c-8f83-d7dd3283ce80" providerId="ADAL" clId="{47C683A6-6B18-DA44-B0D3-51001F61B602}" dt="2020-04-11T15:23:21.463" v="172"/>
        <pc:sldMkLst>
          <pc:docMk/>
          <pc:sldMk cId="2536953058" sldId="372"/>
        </pc:sldMkLst>
      </pc:sldChg>
      <pc:sldChg chg="add del">
        <pc:chgData name="Velegrakis, I. (Yannis)" userId="4f35c71a-e81a-4f2c-8f83-d7dd3283ce80" providerId="ADAL" clId="{47C683A6-6B18-DA44-B0D3-51001F61B602}" dt="2020-04-11T15:23:21.463" v="172"/>
        <pc:sldMkLst>
          <pc:docMk/>
          <pc:sldMk cId="1942008006" sldId="373"/>
        </pc:sldMkLst>
      </pc:sldChg>
      <pc:sldChg chg="add del">
        <pc:chgData name="Velegrakis, I. (Yannis)" userId="4f35c71a-e81a-4f2c-8f83-d7dd3283ce80" providerId="ADAL" clId="{47C683A6-6B18-DA44-B0D3-51001F61B602}" dt="2020-04-11T15:57:31.577" v="854" actId="2696"/>
        <pc:sldMkLst>
          <pc:docMk/>
          <pc:sldMk cId="2464574715" sldId="373"/>
        </pc:sldMkLst>
      </pc:sldChg>
      <pc:sldChg chg="add del">
        <pc:chgData name="Velegrakis, I. (Yannis)" userId="4f35c71a-e81a-4f2c-8f83-d7dd3283ce80" providerId="ADAL" clId="{47C683A6-6B18-DA44-B0D3-51001F61B602}" dt="2020-04-11T15:57:29.345" v="853" actId="2696"/>
        <pc:sldMkLst>
          <pc:docMk/>
          <pc:sldMk cId="140625170" sldId="374"/>
        </pc:sldMkLst>
      </pc:sldChg>
      <pc:sldChg chg="add del">
        <pc:chgData name="Velegrakis, I. (Yannis)" userId="4f35c71a-e81a-4f2c-8f83-d7dd3283ce80" providerId="ADAL" clId="{47C683A6-6B18-DA44-B0D3-51001F61B602}" dt="2020-04-11T15:23:21.463" v="172"/>
        <pc:sldMkLst>
          <pc:docMk/>
          <pc:sldMk cId="3263001907" sldId="374"/>
        </pc:sldMkLst>
      </pc:sldChg>
      <pc:sldChg chg="add ord">
        <pc:chgData name="Velegrakis, I. (Yannis)" userId="4f35c71a-e81a-4f2c-8f83-d7dd3283ce80" providerId="ADAL" clId="{47C683A6-6B18-DA44-B0D3-51001F61B602}" dt="2020-04-11T16:12:01.195" v="1334"/>
        <pc:sldMkLst>
          <pc:docMk/>
          <pc:sldMk cId="2798355006" sldId="375"/>
        </pc:sldMkLst>
      </pc:sldChg>
      <pc:sldChg chg="add del">
        <pc:chgData name="Velegrakis, I. (Yannis)" userId="4f35c71a-e81a-4f2c-8f83-d7dd3283ce80" providerId="ADAL" clId="{47C683A6-6B18-DA44-B0D3-51001F61B602}" dt="2020-04-11T15:23:21.463" v="172"/>
        <pc:sldMkLst>
          <pc:docMk/>
          <pc:sldMk cId="3355279413" sldId="375"/>
        </pc:sldMkLst>
      </pc:sldChg>
      <pc:sldChg chg="add del">
        <pc:chgData name="Velegrakis, I. (Yannis)" userId="4f35c71a-e81a-4f2c-8f83-d7dd3283ce80" providerId="ADAL" clId="{47C683A6-6B18-DA44-B0D3-51001F61B602}" dt="2020-04-11T15:23:21.463" v="172"/>
        <pc:sldMkLst>
          <pc:docMk/>
          <pc:sldMk cId="1370273463" sldId="376"/>
        </pc:sldMkLst>
      </pc:sldChg>
      <pc:sldChg chg="add ord">
        <pc:chgData name="Velegrakis, I. (Yannis)" userId="4f35c71a-e81a-4f2c-8f83-d7dd3283ce80" providerId="ADAL" clId="{47C683A6-6B18-DA44-B0D3-51001F61B602}" dt="2020-04-11T16:12:16.843" v="1335"/>
        <pc:sldMkLst>
          <pc:docMk/>
          <pc:sldMk cId="2843269320" sldId="376"/>
        </pc:sldMkLst>
      </pc:sldChg>
      <pc:sldChg chg="modSp add">
        <pc:chgData name="Velegrakis, I. (Yannis)" userId="4f35c71a-e81a-4f2c-8f83-d7dd3283ce80" providerId="ADAL" clId="{47C683A6-6B18-DA44-B0D3-51001F61B602}" dt="2020-04-11T17:20:43.942" v="1543" actId="113"/>
        <pc:sldMkLst>
          <pc:docMk/>
          <pc:sldMk cId="763155303" sldId="377"/>
        </pc:sldMkLst>
        <pc:spChg chg="mod">
          <ac:chgData name="Velegrakis, I. (Yannis)" userId="4f35c71a-e81a-4f2c-8f83-d7dd3283ce80" providerId="ADAL" clId="{47C683A6-6B18-DA44-B0D3-51001F61B602}" dt="2020-04-11T17:19:56.061" v="1409" actId="20577"/>
          <ac:spMkLst>
            <pc:docMk/>
            <pc:sldMk cId="763155303" sldId="377"/>
            <ac:spMk id="2" creationId="{C8FC5511-24BE-A94E-BE01-339AA2F2367C}"/>
          </ac:spMkLst>
        </pc:spChg>
        <pc:spChg chg="mod">
          <ac:chgData name="Velegrakis, I. (Yannis)" userId="4f35c71a-e81a-4f2c-8f83-d7dd3283ce80" providerId="ADAL" clId="{47C683A6-6B18-DA44-B0D3-51001F61B602}" dt="2020-04-11T17:20:43.942" v="1543" actId="113"/>
          <ac:spMkLst>
            <pc:docMk/>
            <pc:sldMk cId="763155303" sldId="377"/>
            <ac:spMk id="3" creationId="{C8422068-19DA-514A-80BA-8DF88A9DBEEF}"/>
          </ac:spMkLst>
        </pc:spChg>
      </pc:sldChg>
      <pc:sldChg chg="modSp add del">
        <pc:chgData name="Velegrakis, I. (Yannis)" userId="4f35c71a-e81a-4f2c-8f83-d7dd3283ce80" providerId="ADAL" clId="{47C683A6-6B18-DA44-B0D3-51001F61B602}" dt="2020-04-11T15:23:21.463" v="172"/>
        <pc:sldMkLst>
          <pc:docMk/>
          <pc:sldMk cId="1365951429" sldId="377"/>
        </pc:sldMkLst>
        <pc:spChg chg="mod">
          <ac:chgData name="Velegrakis, I. (Yannis)" userId="4f35c71a-e81a-4f2c-8f83-d7dd3283ce80" providerId="ADAL" clId="{47C683A6-6B18-DA44-B0D3-51001F61B602}" dt="2020-04-11T15:23:21.463" v="172"/>
          <ac:spMkLst>
            <pc:docMk/>
            <pc:sldMk cId="1365951429" sldId="377"/>
            <ac:spMk id="188420" creationId="{00000000-0000-0000-0000-000000000000}"/>
          </ac:spMkLst>
        </pc:spChg>
      </pc:sldChg>
      <pc:sldChg chg="modSp add del">
        <pc:chgData name="Velegrakis, I. (Yannis)" userId="4f35c71a-e81a-4f2c-8f83-d7dd3283ce80" providerId="ADAL" clId="{47C683A6-6B18-DA44-B0D3-51001F61B602}" dt="2020-04-11T15:49:56.376" v="773" actId="2696"/>
        <pc:sldMkLst>
          <pc:docMk/>
          <pc:sldMk cId="3201574908" sldId="377"/>
        </pc:sldMkLst>
        <pc:spChg chg="mod">
          <ac:chgData name="Velegrakis, I. (Yannis)" userId="4f35c71a-e81a-4f2c-8f83-d7dd3283ce80" providerId="ADAL" clId="{47C683A6-6B18-DA44-B0D3-51001F61B602}" dt="2020-04-11T15:23:23.561" v="183" actId="27636"/>
          <ac:spMkLst>
            <pc:docMk/>
            <pc:sldMk cId="3201574908" sldId="377"/>
            <ac:spMk id="188420" creationId="{00000000-0000-0000-0000-000000000000}"/>
          </ac:spMkLst>
        </pc:spChg>
      </pc:sldChg>
      <pc:sldChg chg="add del">
        <pc:chgData name="Velegrakis, I. (Yannis)" userId="4f35c71a-e81a-4f2c-8f83-d7dd3283ce80" providerId="ADAL" clId="{47C683A6-6B18-DA44-B0D3-51001F61B602}" dt="2020-04-11T15:23:21.463" v="172"/>
        <pc:sldMkLst>
          <pc:docMk/>
          <pc:sldMk cId="6620136" sldId="378"/>
        </pc:sldMkLst>
      </pc:sldChg>
      <pc:sldChg chg="add del">
        <pc:chgData name="Velegrakis, I. (Yannis)" userId="4f35c71a-e81a-4f2c-8f83-d7dd3283ce80" providerId="ADAL" clId="{47C683A6-6B18-DA44-B0D3-51001F61B602}" dt="2020-04-11T15:49:56.471" v="774" actId="2696"/>
        <pc:sldMkLst>
          <pc:docMk/>
          <pc:sldMk cId="1076905631" sldId="378"/>
        </pc:sldMkLst>
      </pc:sldChg>
      <pc:sldChg chg="modSp add">
        <pc:chgData name="Velegrakis, I. (Yannis)" userId="4f35c71a-e81a-4f2c-8f83-d7dd3283ce80" providerId="ADAL" clId="{47C683A6-6B18-DA44-B0D3-51001F61B602}" dt="2020-04-11T22:01:01.454" v="1855" actId="20577"/>
        <pc:sldMkLst>
          <pc:docMk/>
          <pc:sldMk cId="2650251566" sldId="378"/>
        </pc:sldMkLst>
        <pc:spChg chg="mod">
          <ac:chgData name="Velegrakis, I. (Yannis)" userId="4f35c71a-e81a-4f2c-8f83-d7dd3283ce80" providerId="ADAL" clId="{47C683A6-6B18-DA44-B0D3-51001F61B602}" dt="2020-04-11T21:59:35.656" v="1579" actId="20577"/>
          <ac:spMkLst>
            <pc:docMk/>
            <pc:sldMk cId="2650251566" sldId="378"/>
            <ac:spMk id="2" creationId="{62091A2B-B708-B742-940F-FD48D1783EF9}"/>
          </ac:spMkLst>
        </pc:spChg>
        <pc:spChg chg="mod">
          <ac:chgData name="Velegrakis, I. (Yannis)" userId="4f35c71a-e81a-4f2c-8f83-d7dd3283ce80" providerId="ADAL" clId="{47C683A6-6B18-DA44-B0D3-51001F61B602}" dt="2020-04-11T22:01:01.454" v="1855" actId="20577"/>
          <ac:spMkLst>
            <pc:docMk/>
            <pc:sldMk cId="2650251566" sldId="378"/>
            <ac:spMk id="3" creationId="{8A7BC25E-CBC1-8848-B89E-61C841BA91C1}"/>
          </ac:spMkLst>
        </pc:spChg>
      </pc:sldChg>
      <pc:sldChg chg="add del">
        <pc:chgData name="Velegrakis, I. (Yannis)" userId="4f35c71a-e81a-4f2c-8f83-d7dd3283ce80" providerId="ADAL" clId="{47C683A6-6B18-DA44-B0D3-51001F61B602}" dt="2020-04-11T15:23:21.463" v="172"/>
        <pc:sldMkLst>
          <pc:docMk/>
          <pc:sldMk cId="238602953" sldId="379"/>
        </pc:sldMkLst>
      </pc:sldChg>
      <pc:sldChg chg="add del">
        <pc:chgData name="Velegrakis, I. (Yannis)" userId="4f35c71a-e81a-4f2c-8f83-d7dd3283ce80" providerId="ADAL" clId="{47C683A6-6B18-DA44-B0D3-51001F61B602}" dt="2020-04-11T15:49:56.549" v="775" actId="2696"/>
        <pc:sldMkLst>
          <pc:docMk/>
          <pc:sldMk cId="3272196284" sldId="379"/>
        </pc:sldMkLst>
      </pc:sldChg>
      <pc:sldChg chg="add del">
        <pc:chgData name="Velegrakis, I. (Yannis)" userId="4f35c71a-e81a-4f2c-8f83-d7dd3283ce80" providerId="ADAL" clId="{47C683A6-6B18-DA44-B0D3-51001F61B602}" dt="2020-04-11T15:23:21.463" v="172"/>
        <pc:sldMkLst>
          <pc:docMk/>
          <pc:sldMk cId="2217647731" sldId="380"/>
        </pc:sldMkLst>
      </pc:sldChg>
      <pc:sldChg chg="add del">
        <pc:chgData name="Velegrakis, I. (Yannis)" userId="4f35c71a-e81a-4f2c-8f83-d7dd3283ce80" providerId="ADAL" clId="{47C683A6-6B18-DA44-B0D3-51001F61B602}" dt="2020-04-11T15:49:56.592" v="777" actId="2696"/>
        <pc:sldMkLst>
          <pc:docMk/>
          <pc:sldMk cId="2468047118" sldId="380"/>
        </pc:sldMkLst>
      </pc:sldChg>
      <pc:sldChg chg="modSp add del">
        <pc:chgData name="Velegrakis, I. (Yannis)" userId="4f35c71a-e81a-4f2c-8f83-d7dd3283ce80" providerId="ADAL" clId="{47C683A6-6B18-DA44-B0D3-51001F61B602}" dt="2020-04-11T15:23:21.463" v="172"/>
        <pc:sldMkLst>
          <pc:docMk/>
          <pc:sldMk cId="649122670" sldId="381"/>
        </pc:sldMkLst>
        <pc:spChg chg="mod">
          <ac:chgData name="Velegrakis, I. (Yannis)" userId="4f35c71a-e81a-4f2c-8f83-d7dd3283ce80" providerId="ADAL" clId="{47C683A6-6B18-DA44-B0D3-51001F61B602}" dt="2020-04-11T15:23:21.463" v="172"/>
          <ac:spMkLst>
            <pc:docMk/>
            <pc:sldMk cId="649122670" sldId="381"/>
            <ac:spMk id="5123" creationId="{00000000-0000-0000-0000-000000000000}"/>
          </ac:spMkLst>
        </pc:spChg>
      </pc:sldChg>
      <pc:sldChg chg="modSp add del">
        <pc:chgData name="Velegrakis, I. (Yannis)" userId="4f35c71a-e81a-4f2c-8f83-d7dd3283ce80" providerId="ADAL" clId="{47C683A6-6B18-DA44-B0D3-51001F61B602}" dt="2020-04-11T15:54:43.770" v="837" actId="2696"/>
        <pc:sldMkLst>
          <pc:docMk/>
          <pc:sldMk cId="805217989" sldId="381"/>
        </pc:sldMkLst>
        <pc:spChg chg="mod">
          <ac:chgData name="Velegrakis, I. (Yannis)" userId="4f35c71a-e81a-4f2c-8f83-d7dd3283ce80" providerId="ADAL" clId="{47C683A6-6B18-DA44-B0D3-51001F61B602}" dt="2020-04-11T15:23:23.584" v="184" actId="27636"/>
          <ac:spMkLst>
            <pc:docMk/>
            <pc:sldMk cId="805217989" sldId="381"/>
            <ac:spMk id="5123" creationId="{00000000-0000-0000-0000-000000000000}"/>
          </ac:spMkLst>
        </pc:spChg>
      </pc:sldChg>
      <pc:sldChg chg="add del">
        <pc:chgData name="Velegrakis, I. (Yannis)" userId="4f35c71a-e81a-4f2c-8f83-d7dd3283ce80" providerId="ADAL" clId="{47C683A6-6B18-DA44-B0D3-51001F61B602}" dt="2020-04-11T15:54:44.353" v="838" actId="2696"/>
        <pc:sldMkLst>
          <pc:docMk/>
          <pc:sldMk cId="1641060797" sldId="382"/>
        </pc:sldMkLst>
      </pc:sldChg>
      <pc:sldChg chg="add del">
        <pc:chgData name="Velegrakis, I. (Yannis)" userId="4f35c71a-e81a-4f2c-8f83-d7dd3283ce80" providerId="ADAL" clId="{47C683A6-6B18-DA44-B0D3-51001F61B602}" dt="2020-04-11T15:23:21.463" v="172"/>
        <pc:sldMkLst>
          <pc:docMk/>
          <pc:sldMk cId="1950901076" sldId="382"/>
        </pc:sldMkLst>
      </pc:sldChg>
      <pc:sldChg chg="add del">
        <pc:chgData name="Velegrakis, I. (Yannis)" userId="4f35c71a-e81a-4f2c-8f83-d7dd3283ce80" providerId="ADAL" clId="{47C683A6-6B18-DA44-B0D3-51001F61B602}" dt="2020-04-11T15:23:21.463" v="172"/>
        <pc:sldMkLst>
          <pc:docMk/>
          <pc:sldMk cId="183431800" sldId="383"/>
        </pc:sldMkLst>
      </pc:sldChg>
      <pc:sldChg chg="add del">
        <pc:chgData name="Velegrakis, I. (Yannis)" userId="4f35c71a-e81a-4f2c-8f83-d7dd3283ce80" providerId="ADAL" clId="{47C683A6-6B18-DA44-B0D3-51001F61B602}" dt="2020-04-11T15:54:44.907" v="839" actId="2696"/>
        <pc:sldMkLst>
          <pc:docMk/>
          <pc:sldMk cId="739923053" sldId="383"/>
        </pc:sldMkLst>
      </pc:sldChg>
      <pc:sldChg chg="add del">
        <pc:chgData name="Velegrakis, I. (Yannis)" userId="4f35c71a-e81a-4f2c-8f83-d7dd3283ce80" providerId="ADAL" clId="{47C683A6-6B18-DA44-B0D3-51001F61B602}" dt="2020-04-11T15:54:45.426" v="840" actId="2696"/>
        <pc:sldMkLst>
          <pc:docMk/>
          <pc:sldMk cId="2218183902" sldId="384"/>
        </pc:sldMkLst>
      </pc:sldChg>
      <pc:sldChg chg="add del">
        <pc:chgData name="Velegrakis, I. (Yannis)" userId="4f35c71a-e81a-4f2c-8f83-d7dd3283ce80" providerId="ADAL" clId="{47C683A6-6B18-DA44-B0D3-51001F61B602}" dt="2020-04-11T15:23:21.463" v="172"/>
        <pc:sldMkLst>
          <pc:docMk/>
          <pc:sldMk cId="3932992806" sldId="384"/>
        </pc:sldMkLst>
      </pc:sldChg>
      <pc:sldChg chg="add del">
        <pc:chgData name="Velegrakis, I. (Yannis)" userId="4f35c71a-e81a-4f2c-8f83-d7dd3283ce80" providerId="ADAL" clId="{47C683A6-6B18-DA44-B0D3-51001F61B602}" dt="2020-04-11T15:23:21.463" v="172"/>
        <pc:sldMkLst>
          <pc:docMk/>
          <pc:sldMk cId="2955956813" sldId="385"/>
        </pc:sldMkLst>
      </pc:sldChg>
      <pc:sldChg chg="add del">
        <pc:chgData name="Velegrakis, I. (Yannis)" userId="4f35c71a-e81a-4f2c-8f83-d7dd3283ce80" providerId="ADAL" clId="{47C683A6-6B18-DA44-B0D3-51001F61B602}" dt="2020-04-11T15:56:32.820" v="845" actId="2696"/>
        <pc:sldMkLst>
          <pc:docMk/>
          <pc:sldMk cId="3959220809" sldId="385"/>
        </pc:sldMkLst>
      </pc:sldChg>
      <pc:sldChg chg="modSp add del">
        <pc:chgData name="Velegrakis, I. (Yannis)" userId="4f35c71a-e81a-4f2c-8f83-d7dd3283ce80" providerId="ADAL" clId="{47C683A6-6B18-DA44-B0D3-51001F61B602}" dt="2020-04-11T15:23:21.463" v="172"/>
        <pc:sldMkLst>
          <pc:docMk/>
          <pc:sldMk cId="3542718917" sldId="386"/>
        </pc:sldMkLst>
        <pc:spChg chg="mod">
          <ac:chgData name="Velegrakis, I. (Yannis)" userId="4f35c71a-e81a-4f2c-8f83-d7dd3283ce80" providerId="ADAL" clId="{47C683A6-6B18-DA44-B0D3-51001F61B602}" dt="2020-04-11T15:23:21.463" v="172"/>
          <ac:spMkLst>
            <pc:docMk/>
            <pc:sldMk cId="3542718917" sldId="386"/>
            <ac:spMk id="13317" creationId="{00000000-0000-0000-0000-000000000000}"/>
          </ac:spMkLst>
        </pc:spChg>
      </pc:sldChg>
      <pc:sldChg chg="modSp add del">
        <pc:chgData name="Velegrakis, I. (Yannis)" userId="4f35c71a-e81a-4f2c-8f83-d7dd3283ce80" providerId="ADAL" clId="{47C683A6-6B18-DA44-B0D3-51001F61B602}" dt="2020-04-11T15:56:35.969" v="846" actId="2696"/>
        <pc:sldMkLst>
          <pc:docMk/>
          <pc:sldMk cId="3774101110" sldId="386"/>
        </pc:sldMkLst>
        <pc:spChg chg="mod">
          <ac:chgData name="Velegrakis, I. (Yannis)" userId="4f35c71a-e81a-4f2c-8f83-d7dd3283ce80" providerId="ADAL" clId="{47C683A6-6B18-DA44-B0D3-51001F61B602}" dt="2020-04-11T15:23:23.625" v="185" actId="27636"/>
          <ac:spMkLst>
            <pc:docMk/>
            <pc:sldMk cId="3774101110" sldId="386"/>
            <ac:spMk id="13317" creationId="{00000000-0000-0000-0000-000000000000}"/>
          </ac:spMkLst>
        </pc:spChg>
      </pc:sldChg>
      <pc:sldChg chg="add del">
        <pc:chgData name="Velegrakis, I. (Yannis)" userId="4f35c71a-e81a-4f2c-8f83-d7dd3283ce80" providerId="ADAL" clId="{47C683A6-6B18-DA44-B0D3-51001F61B602}" dt="2020-04-11T15:56:36.725" v="847" actId="2696"/>
        <pc:sldMkLst>
          <pc:docMk/>
          <pc:sldMk cId="1457442804" sldId="387"/>
        </pc:sldMkLst>
      </pc:sldChg>
      <pc:sldChg chg="add del">
        <pc:chgData name="Velegrakis, I. (Yannis)" userId="4f35c71a-e81a-4f2c-8f83-d7dd3283ce80" providerId="ADAL" clId="{47C683A6-6B18-DA44-B0D3-51001F61B602}" dt="2020-04-11T15:23:21.463" v="172"/>
        <pc:sldMkLst>
          <pc:docMk/>
          <pc:sldMk cId="2492628599" sldId="387"/>
        </pc:sldMkLst>
      </pc:sldChg>
      <pc:sldChg chg="add del">
        <pc:chgData name="Velegrakis, I. (Yannis)" userId="4f35c71a-e81a-4f2c-8f83-d7dd3283ce80" providerId="ADAL" clId="{47C683A6-6B18-DA44-B0D3-51001F61B602}" dt="2020-04-11T15:56:41.070" v="848" actId="2696"/>
        <pc:sldMkLst>
          <pc:docMk/>
          <pc:sldMk cId="1593956904" sldId="388"/>
        </pc:sldMkLst>
      </pc:sldChg>
      <pc:sldChg chg="add del">
        <pc:chgData name="Velegrakis, I. (Yannis)" userId="4f35c71a-e81a-4f2c-8f83-d7dd3283ce80" providerId="ADAL" clId="{47C683A6-6B18-DA44-B0D3-51001F61B602}" dt="2020-04-11T15:23:21.463" v="172"/>
        <pc:sldMkLst>
          <pc:docMk/>
          <pc:sldMk cId="2636412745" sldId="388"/>
        </pc:sldMkLst>
      </pc:sldChg>
      <pc:sldChg chg="add del">
        <pc:chgData name="Velegrakis, I. (Yannis)" userId="4f35c71a-e81a-4f2c-8f83-d7dd3283ce80" providerId="ADAL" clId="{47C683A6-6B18-DA44-B0D3-51001F61B602}" dt="2020-04-11T15:23:21.463" v="172"/>
        <pc:sldMkLst>
          <pc:docMk/>
          <pc:sldMk cId="3720508772" sldId="389"/>
        </pc:sldMkLst>
      </pc:sldChg>
      <pc:sldChg chg="add del">
        <pc:chgData name="Velegrakis, I. (Yannis)" userId="4f35c71a-e81a-4f2c-8f83-d7dd3283ce80" providerId="ADAL" clId="{47C683A6-6B18-DA44-B0D3-51001F61B602}" dt="2020-04-11T15:56:41.493" v="849" actId="2696"/>
        <pc:sldMkLst>
          <pc:docMk/>
          <pc:sldMk cId="4279775196" sldId="389"/>
        </pc:sldMkLst>
      </pc:sldChg>
      <pc:sldChg chg="add del">
        <pc:chgData name="Velegrakis, I. (Yannis)" userId="4f35c71a-e81a-4f2c-8f83-d7dd3283ce80" providerId="ADAL" clId="{47C683A6-6B18-DA44-B0D3-51001F61B602}" dt="2020-04-11T15:56:42.211" v="850" actId="2696"/>
        <pc:sldMkLst>
          <pc:docMk/>
          <pc:sldMk cId="547385216" sldId="390"/>
        </pc:sldMkLst>
      </pc:sldChg>
      <pc:sldChg chg="add del">
        <pc:chgData name="Velegrakis, I. (Yannis)" userId="4f35c71a-e81a-4f2c-8f83-d7dd3283ce80" providerId="ADAL" clId="{47C683A6-6B18-DA44-B0D3-51001F61B602}" dt="2020-04-11T15:23:21.463" v="172"/>
        <pc:sldMkLst>
          <pc:docMk/>
          <pc:sldMk cId="610860271" sldId="390"/>
        </pc:sldMkLst>
      </pc:sldChg>
      <pc:sldChg chg="add del">
        <pc:chgData name="Velegrakis, I. (Yannis)" userId="4f35c71a-e81a-4f2c-8f83-d7dd3283ce80" providerId="ADAL" clId="{47C683A6-6B18-DA44-B0D3-51001F61B602}" dt="2020-04-11T15:56:47.257" v="851" actId="2696"/>
        <pc:sldMkLst>
          <pc:docMk/>
          <pc:sldMk cId="130853308" sldId="391"/>
        </pc:sldMkLst>
      </pc:sldChg>
      <pc:sldChg chg="add del">
        <pc:chgData name="Velegrakis, I. (Yannis)" userId="4f35c71a-e81a-4f2c-8f83-d7dd3283ce80" providerId="ADAL" clId="{47C683A6-6B18-DA44-B0D3-51001F61B602}" dt="2020-04-11T15:23:21.463" v="172"/>
        <pc:sldMkLst>
          <pc:docMk/>
          <pc:sldMk cId="2178868694" sldId="391"/>
        </pc:sldMkLst>
      </pc:sldChg>
      <pc:sldChg chg="modSp add del">
        <pc:chgData name="Velegrakis, I. (Yannis)" userId="4f35c71a-e81a-4f2c-8f83-d7dd3283ce80" providerId="ADAL" clId="{47C683A6-6B18-DA44-B0D3-51001F61B602}" dt="2020-04-11T15:55:09.543" v="841" actId="2696"/>
        <pc:sldMkLst>
          <pc:docMk/>
          <pc:sldMk cId="2778400089" sldId="392"/>
        </pc:sldMkLst>
        <pc:spChg chg="mod">
          <ac:chgData name="Velegrakis, I. (Yannis)" userId="4f35c71a-e81a-4f2c-8f83-d7dd3283ce80" providerId="ADAL" clId="{47C683A6-6B18-DA44-B0D3-51001F61B602}" dt="2020-04-11T15:23:23.672" v="186" actId="27636"/>
          <ac:spMkLst>
            <pc:docMk/>
            <pc:sldMk cId="2778400089" sldId="392"/>
            <ac:spMk id="27652" creationId="{00000000-0000-0000-0000-000000000000}"/>
          </ac:spMkLst>
        </pc:spChg>
      </pc:sldChg>
      <pc:sldChg chg="modSp add del">
        <pc:chgData name="Velegrakis, I. (Yannis)" userId="4f35c71a-e81a-4f2c-8f83-d7dd3283ce80" providerId="ADAL" clId="{47C683A6-6B18-DA44-B0D3-51001F61B602}" dt="2020-04-11T15:23:21.463" v="172"/>
        <pc:sldMkLst>
          <pc:docMk/>
          <pc:sldMk cId="3851790030" sldId="392"/>
        </pc:sldMkLst>
        <pc:spChg chg="mod">
          <ac:chgData name="Velegrakis, I. (Yannis)" userId="4f35c71a-e81a-4f2c-8f83-d7dd3283ce80" providerId="ADAL" clId="{47C683A6-6B18-DA44-B0D3-51001F61B602}" dt="2020-04-11T15:23:21.463" v="172"/>
          <ac:spMkLst>
            <pc:docMk/>
            <pc:sldMk cId="3851790030" sldId="392"/>
            <ac:spMk id="27652" creationId="{00000000-0000-0000-0000-000000000000}"/>
          </ac:spMkLst>
        </pc:spChg>
      </pc:sldChg>
      <pc:sldChg chg="add del">
        <pc:chgData name="Velegrakis, I. (Yannis)" userId="4f35c71a-e81a-4f2c-8f83-d7dd3283ce80" providerId="ADAL" clId="{47C683A6-6B18-DA44-B0D3-51001F61B602}" dt="2020-04-11T15:54:07.166" v="828" actId="2696"/>
        <pc:sldMkLst>
          <pc:docMk/>
          <pc:sldMk cId="837413228" sldId="393"/>
        </pc:sldMkLst>
      </pc:sldChg>
      <pc:sldChg chg="add del">
        <pc:chgData name="Velegrakis, I. (Yannis)" userId="4f35c71a-e81a-4f2c-8f83-d7dd3283ce80" providerId="ADAL" clId="{47C683A6-6B18-DA44-B0D3-51001F61B602}" dt="2020-04-11T15:23:21.463" v="172"/>
        <pc:sldMkLst>
          <pc:docMk/>
          <pc:sldMk cId="3614900332" sldId="393"/>
        </pc:sldMkLst>
      </pc:sldChg>
      <pc:sldChg chg="add del">
        <pc:chgData name="Velegrakis, I. (Yannis)" userId="4f35c71a-e81a-4f2c-8f83-d7dd3283ce80" providerId="ADAL" clId="{47C683A6-6B18-DA44-B0D3-51001F61B602}" dt="2020-04-11T15:54:08.174" v="829" actId="2696"/>
        <pc:sldMkLst>
          <pc:docMk/>
          <pc:sldMk cId="1344335298" sldId="394"/>
        </pc:sldMkLst>
      </pc:sldChg>
      <pc:sldChg chg="add del">
        <pc:chgData name="Velegrakis, I. (Yannis)" userId="4f35c71a-e81a-4f2c-8f83-d7dd3283ce80" providerId="ADAL" clId="{47C683A6-6B18-DA44-B0D3-51001F61B602}" dt="2020-04-11T15:23:21.463" v="172"/>
        <pc:sldMkLst>
          <pc:docMk/>
          <pc:sldMk cId="2656592165" sldId="394"/>
        </pc:sldMkLst>
      </pc:sldChg>
      <pc:sldChg chg="add del">
        <pc:chgData name="Velegrakis, I. (Yannis)" userId="4f35c71a-e81a-4f2c-8f83-d7dd3283ce80" providerId="ADAL" clId="{47C683A6-6B18-DA44-B0D3-51001F61B602}" dt="2020-04-11T15:53:49.905" v="827" actId="2696"/>
        <pc:sldMkLst>
          <pc:docMk/>
          <pc:sldMk cId="2955458282" sldId="395"/>
        </pc:sldMkLst>
      </pc:sldChg>
      <pc:sldChg chg="add del">
        <pc:chgData name="Velegrakis, I. (Yannis)" userId="4f35c71a-e81a-4f2c-8f83-d7dd3283ce80" providerId="ADAL" clId="{47C683A6-6B18-DA44-B0D3-51001F61B602}" dt="2020-04-11T15:23:21.463" v="172"/>
        <pc:sldMkLst>
          <pc:docMk/>
          <pc:sldMk cId="3636455702" sldId="395"/>
        </pc:sldMkLst>
      </pc:sldChg>
      <pc:sldChg chg="modSp add del">
        <pc:chgData name="Velegrakis, I. (Yannis)" userId="4f35c71a-e81a-4f2c-8f83-d7dd3283ce80" providerId="ADAL" clId="{47C683A6-6B18-DA44-B0D3-51001F61B602}" dt="2020-04-11T15:23:21.463" v="172"/>
        <pc:sldMkLst>
          <pc:docMk/>
          <pc:sldMk cId="3532088446" sldId="396"/>
        </pc:sldMkLst>
        <pc:spChg chg="mod">
          <ac:chgData name="Velegrakis, I. (Yannis)" userId="4f35c71a-e81a-4f2c-8f83-d7dd3283ce80" providerId="ADAL" clId="{47C683A6-6B18-DA44-B0D3-51001F61B602}" dt="2020-04-11T15:23:21.463" v="172"/>
          <ac:spMkLst>
            <pc:docMk/>
            <pc:sldMk cId="3532088446" sldId="396"/>
            <ac:spMk id="35844" creationId="{00000000-0000-0000-0000-000000000000}"/>
          </ac:spMkLst>
        </pc:spChg>
      </pc:sldChg>
      <pc:sldChg chg="modSp add del">
        <pc:chgData name="Velegrakis, I. (Yannis)" userId="4f35c71a-e81a-4f2c-8f83-d7dd3283ce80" providerId="ADAL" clId="{47C683A6-6B18-DA44-B0D3-51001F61B602}" dt="2020-04-11T15:54:09.519" v="830" actId="2696"/>
        <pc:sldMkLst>
          <pc:docMk/>
          <pc:sldMk cId="3960152487" sldId="396"/>
        </pc:sldMkLst>
        <pc:spChg chg="mod">
          <ac:chgData name="Velegrakis, I. (Yannis)" userId="4f35c71a-e81a-4f2c-8f83-d7dd3283ce80" providerId="ADAL" clId="{47C683A6-6B18-DA44-B0D3-51001F61B602}" dt="2020-04-11T15:23:23.695" v="187" actId="27636"/>
          <ac:spMkLst>
            <pc:docMk/>
            <pc:sldMk cId="3960152487" sldId="396"/>
            <ac:spMk id="35844" creationId="{00000000-0000-0000-0000-000000000000}"/>
          </ac:spMkLst>
        </pc:spChg>
      </pc:sldChg>
      <pc:sldChg chg="add del">
        <pc:chgData name="Velegrakis, I. (Yannis)" userId="4f35c71a-e81a-4f2c-8f83-d7dd3283ce80" providerId="ADAL" clId="{47C683A6-6B18-DA44-B0D3-51001F61B602}" dt="2020-04-11T15:23:21.463" v="172"/>
        <pc:sldMkLst>
          <pc:docMk/>
          <pc:sldMk cId="3143357410" sldId="397"/>
        </pc:sldMkLst>
      </pc:sldChg>
      <pc:sldChg chg="add del">
        <pc:chgData name="Velegrakis, I. (Yannis)" userId="4f35c71a-e81a-4f2c-8f83-d7dd3283ce80" providerId="ADAL" clId="{47C683A6-6B18-DA44-B0D3-51001F61B602}" dt="2020-04-11T15:50:15.151" v="791" actId="2696"/>
        <pc:sldMkLst>
          <pc:docMk/>
          <pc:sldMk cId="3312945922" sldId="397"/>
        </pc:sldMkLst>
      </pc:sldChg>
      <pc:sldChg chg="add del">
        <pc:chgData name="Velegrakis, I. (Yannis)" userId="4f35c71a-e81a-4f2c-8f83-d7dd3283ce80" providerId="ADAL" clId="{47C683A6-6B18-DA44-B0D3-51001F61B602}" dt="2020-04-11T15:50:15.143" v="790" actId="2696"/>
        <pc:sldMkLst>
          <pc:docMk/>
          <pc:sldMk cId="2262534936" sldId="398"/>
        </pc:sldMkLst>
      </pc:sldChg>
      <pc:sldChg chg="add del">
        <pc:chgData name="Velegrakis, I. (Yannis)" userId="4f35c71a-e81a-4f2c-8f83-d7dd3283ce80" providerId="ADAL" clId="{47C683A6-6B18-DA44-B0D3-51001F61B602}" dt="2020-04-11T15:23:21.463" v="172"/>
        <pc:sldMkLst>
          <pc:docMk/>
          <pc:sldMk cId="3954858334" sldId="398"/>
        </pc:sldMkLst>
      </pc:sldChg>
      <pc:sldChg chg="add del">
        <pc:chgData name="Velegrakis, I. (Yannis)" userId="4f35c71a-e81a-4f2c-8f83-d7dd3283ce80" providerId="ADAL" clId="{47C683A6-6B18-DA44-B0D3-51001F61B602}" dt="2020-04-11T15:23:21.463" v="172"/>
        <pc:sldMkLst>
          <pc:docMk/>
          <pc:sldMk cId="2737351892" sldId="399"/>
        </pc:sldMkLst>
      </pc:sldChg>
      <pc:sldChg chg="add del">
        <pc:chgData name="Velegrakis, I. (Yannis)" userId="4f35c71a-e81a-4f2c-8f83-d7dd3283ce80" providerId="ADAL" clId="{47C683A6-6B18-DA44-B0D3-51001F61B602}" dt="2020-04-11T15:50:15.129" v="789" actId="2696"/>
        <pc:sldMkLst>
          <pc:docMk/>
          <pc:sldMk cId="3467260921" sldId="399"/>
        </pc:sldMkLst>
      </pc:sldChg>
      <pc:sldChg chg="add del">
        <pc:chgData name="Velegrakis, I. (Yannis)" userId="4f35c71a-e81a-4f2c-8f83-d7dd3283ce80" providerId="ADAL" clId="{47C683A6-6B18-DA44-B0D3-51001F61B602}" dt="2020-04-11T15:50:15.116" v="788" actId="2696"/>
        <pc:sldMkLst>
          <pc:docMk/>
          <pc:sldMk cId="337602060" sldId="400"/>
        </pc:sldMkLst>
      </pc:sldChg>
      <pc:sldChg chg="add del">
        <pc:chgData name="Velegrakis, I. (Yannis)" userId="4f35c71a-e81a-4f2c-8f83-d7dd3283ce80" providerId="ADAL" clId="{47C683A6-6B18-DA44-B0D3-51001F61B602}" dt="2020-04-11T15:23:21.463" v="172"/>
        <pc:sldMkLst>
          <pc:docMk/>
          <pc:sldMk cId="1900618275" sldId="400"/>
        </pc:sldMkLst>
      </pc:sldChg>
      <pc:sldChg chg="add del">
        <pc:chgData name="Velegrakis, I. (Yannis)" userId="4f35c71a-e81a-4f2c-8f83-d7dd3283ce80" providerId="ADAL" clId="{47C683A6-6B18-DA44-B0D3-51001F61B602}" dt="2020-04-11T15:23:21.463" v="172"/>
        <pc:sldMkLst>
          <pc:docMk/>
          <pc:sldMk cId="332741260" sldId="401"/>
        </pc:sldMkLst>
      </pc:sldChg>
      <pc:sldChg chg="add del">
        <pc:chgData name="Velegrakis, I. (Yannis)" userId="4f35c71a-e81a-4f2c-8f83-d7dd3283ce80" providerId="ADAL" clId="{47C683A6-6B18-DA44-B0D3-51001F61B602}" dt="2020-04-11T15:50:15.104" v="787" actId="2696"/>
        <pc:sldMkLst>
          <pc:docMk/>
          <pc:sldMk cId="476611921" sldId="401"/>
        </pc:sldMkLst>
      </pc:sldChg>
      <pc:sldChg chg="modSp add del">
        <pc:chgData name="Velegrakis, I. (Yannis)" userId="4f35c71a-e81a-4f2c-8f83-d7dd3283ce80" providerId="ADAL" clId="{47C683A6-6B18-DA44-B0D3-51001F61B602}" dt="2020-04-11T15:23:21.463" v="172"/>
        <pc:sldMkLst>
          <pc:docMk/>
          <pc:sldMk cId="1656755221" sldId="402"/>
        </pc:sldMkLst>
        <pc:spChg chg="mod">
          <ac:chgData name="Velegrakis, I. (Yannis)" userId="4f35c71a-e81a-4f2c-8f83-d7dd3283ce80" providerId="ADAL" clId="{47C683A6-6B18-DA44-B0D3-51001F61B602}" dt="2020-04-11T15:23:21.463" v="172"/>
          <ac:spMkLst>
            <pc:docMk/>
            <pc:sldMk cId="1656755221" sldId="402"/>
            <ac:spMk id="48132" creationId="{00000000-0000-0000-0000-000000000000}"/>
          </ac:spMkLst>
        </pc:spChg>
      </pc:sldChg>
      <pc:sldChg chg="modSp add del">
        <pc:chgData name="Velegrakis, I. (Yannis)" userId="4f35c71a-e81a-4f2c-8f83-d7dd3283ce80" providerId="ADAL" clId="{47C683A6-6B18-DA44-B0D3-51001F61B602}" dt="2020-04-11T15:50:15.098" v="786" actId="2696"/>
        <pc:sldMkLst>
          <pc:docMk/>
          <pc:sldMk cId="3510420454" sldId="402"/>
        </pc:sldMkLst>
        <pc:spChg chg="mod">
          <ac:chgData name="Velegrakis, I. (Yannis)" userId="4f35c71a-e81a-4f2c-8f83-d7dd3283ce80" providerId="ADAL" clId="{47C683A6-6B18-DA44-B0D3-51001F61B602}" dt="2020-04-11T15:23:23.719" v="188" actId="27636"/>
          <ac:spMkLst>
            <pc:docMk/>
            <pc:sldMk cId="3510420454" sldId="402"/>
            <ac:spMk id="48132" creationId="{00000000-0000-0000-0000-000000000000}"/>
          </ac:spMkLst>
        </pc:spChg>
      </pc:sldChg>
      <pc:sldChg chg="modSp add del">
        <pc:chgData name="Velegrakis, I. (Yannis)" userId="4f35c71a-e81a-4f2c-8f83-d7dd3283ce80" providerId="ADAL" clId="{47C683A6-6B18-DA44-B0D3-51001F61B602}" dt="2020-04-11T15:50:15.091" v="785" actId="2696"/>
        <pc:sldMkLst>
          <pc:docMk/>
          <pc:sldMk cId="715373047" sldId="403"/>
        </pc:sldMkLst>
        <pc:spChg chg="mod">
          <ac:chgData name="Velegrakis, I. (Yannis)" userId="4f35c71a-e81a-4f2c-8f83-d7dd3283ce80" providerId="ADAL" clId="{47C683A6-6B18-DA44-B0D3-51001F61B602}" dt="2020-04-11T15:23:23.736" v="189" actId="27636"/>
          <ac:spMkLst>
            <pc:docMk/>
            <pc:sldMk cId="715373047" sldId="403"/>
            <ac:spMk id="50180" creationId="{00000000-0000-0000-0000-000000000000}"/>
          </ac:spMkLst>
        </pc:spChg>
      </pc:sldChg>
      <pc:sldChg chg="modSp add del">
        <pc:chgData name="Velegrakis, I. (Yannis)" userId="4f35c71a-e81a-4f2c-8f83-d7dd3283ce80" providerId="ADAL" clId="{47C683A6-6B18-DA44-B0D3-51001F61B602}" dt="2020-04-11T15:23:21.463" v="172"/>
        <pc:sldMkLst>
          <pc:docMk/>
          <pc:sldMk cId="3911894557" sldId="403"/>
        </pc:sldMkLst>
        <pc:spChg chg="mod">
          <ac:chgData name="Velegrakis, I. (Yannis)" userId="4f35c71a-e81a-4f2c-8f83-d7dd3283ce80" providerId="ADAL" clId="{47C683A6-6B18-DA44-B0D3-51001F61B602}" dt="2020-04-11T15:23:21.463" v="172"/>
          <ac:spMkLst>
            <pc:docMk/>
            <pc:sldMk cId="3911894557" sldId="403"/>
            <ac:spMk id="50180" creationId="{00000000-0000-0000-0000-000000000000}"/>
          </ac:spMkLst>
        </pc:spChg>
      </pc:sldChg>
      <pc:sldChg chg="add del">
        <pc:chgData name="Velegrakis, I. (Yannis)" userId="4f35c71a-e81a-4f2c-8f83-d7dd3283ce80" providerId="ADAL" clId="{47C683A6-6B18-DA44-B0D3-51001F61B602}" dt="2020-04-11T15:23:21.463" v="172"/>
        <pc:sldMkLst>
          <pc:docMk/>
          <pc:sldMk cId="12361822" sldId="404"/>
        </pc:sldMkLst>
      </pc:sldChg>
      <pc:sldChg chg="add del">
        <pc:chgData name="Velegrakis, I. (Yannis)" userId="4f35c71a-e81a-4f2c-8f83-d7dd3283ce80" providerId="ADAL" clId="{47C683A6-6B18-DA44-B0D3-51001F61B602}" dt="2020-04-11T15:50:15.079" v="784" actId="2696"/>
        <pc:sldMkLst>
          <pc:docMk/>
          <pc:sldMk cId="229601530" sldId="404"/>
        </pc:sldMkLst>
      </pc:sldChg>
      <pc:sldChg chg="modSp add del">
        <pc:chgData name="Velegrakis, I. (Yannis)" userId="4f35c71a-e81a-4f2c-8f83-d7dd3283ce80" providerId="ADAL" clId="{47C683A6-6B18-DA44-B0D3-51001F61B602}" dt="2020-04-11T15:23:21.463" v="172"/>
        <pc:sldMkLst>
          <pc:docMk/>
          <pc:sldMk cId="2653216417" sldId="405"/>
        </pc:sldMkLst>
        <pc:spChg chg="mod">
          <ac:chgData name="Velegrakis, I. (Yannis)" userId="4f35c71a-e81a-4f2c-8f83-d7dd3283ce80" providerId="ADAL" clId="{47C683A6-6B18-DA44-B0D3-51001F61B602}" dt="2020-04-11T15:23:21.463" v="172"/>
          <ac:spMkLst>
            <pc:docMk/>
            <pc:sldMk cId="2653216417" sldId="405"/>
            <ac:spMk id="54276" creationId="{00000000-0000-0000-0000-000000000000}"/>
          </ac:spMkLst>
        </pc:spChg>
      </pc:sldChg>
      <pc:sldChg chg="modSp add del">
        <pc:chgData name="Velegrakis, I. (Yannis)" userId="4f35c71a-e81a-4f2c-8f83-d7dd3283ce80" providerId="ADAL" clId="{47C683A6-6B18-DA44-B0D3-51001F61B602}" dt="2020-04-11T15:50:15.068" v="783" actId="2696"/>
        <pc:sldMkLst>
          <pc:docMk/>
          <pc:sldMk cId="4204719071" sldId="405"/>
        </pc:sldMkLst>
        <pc:spChg chg="mod">
          <ac:chgData name="Velegrakis, I. (Yannis)" userId="4f35c71a-e81a-4f2c-8f83-d7dd3283ce80" providerId="ADAL" clId="{47C683A6-6B18-DA44-B0D3-51001F61B602}" dt="2020-04-11T15:23:23.755" v="190" actId="27636"/>
          <ac:spMkLst>
            <pc:docMk/>
            <pc:sldMk cId="4204719071" sldId="405"/>
            <ac:spMk id="54276" creationId="{00000000-0000-0000-0000-000000000000}"/>
          </ac:spMkLst>
        </pc:spChg>
      </pc:sldChg>
      <pc:sldChg chg="add del">
        <pc:chgData name="Velegrakis, I. (Yannis)" userId="4f35c71a-e81a-4f2c-8f83-d7dd3283ce80" providerId="ADAL" clId="{47C683A6-6B18-DA44-B0D3-51001F61B602}" dt="2020-04-11T15:50:15.061" v="782" actId="2696"/>
        <pc:sldMkLst>
          <pc:docMk/>
          <pc:sldMk cId="3412805384" sldId="406"/>
        </pc:sldMkLst>
      </pc:sldChg>
      <pc:sldChg chg="add del">
        <pc:chgData name="Velegrakis, I. (Yannis)" userId="4f35c71a-e81a-4f2c-8f83-d7dd3283ce80" providerId="ADAL" clId="{47C683A6-6B18-DA44-B0D3-51001F61B602}" dt="2020-04-11T15:23:21.463" v="172"/>
        <pc:sldMkLst>
          <pc:docMk/>
          <pc:sldMk cId="4105168213" sldId="406"/>
        </pc:sldMkLst>
      </pc:sldChg>
      <pc:sldChg chg="add del">
        <pc:chgData name="Velegrakis, I. (Yannis)" userId="4f35c71a-e81a-4f2c-8f83-d7dd3283ce80" providerId="ADAL" clId="{47C683A6-6B18-DA44-B0D3-51001F61B602}" dt="2020-04-11T15:50:15.053" v="781" actId="2696"/>
        <pc:sldMkLst>
          <pc:docMk/>
          <pc:sldMk cId="1805434197" sldId="407"/>
        </pc:sldMkLst>
      </pc:sldChg>
      <pc:sldChg chg="add del">
        <pc:chgData name="Velegrakis, I. (Yannis)" userId="4f35c71a-e81a-4f2c-8f83-d7dd3283ce80" providerId="ADAL" clId="{47C683A6-6B18-DA44-B0D3-51001F61B602}" dt="2020-04-11T15:23:21.463" v="172"/>
        <pc:sldMkLst>
          <pc:docMk/>
          <pc:sldMk cId="3977216621" sldId="407"/>
        </pc:sldMkLst>
      </pc:sldChg>
      <pc:sldChg chg="add del">
        <pc:chgData name="Velegrakis, I. (Yannis)" userId="4f35c71a-e81a-4f2c-8f83-d7dd3283ce80" providerId="ADAL" clId="{47C683A6-6B18-DA44-B0D3-51001F61B602}" dt="2020-04-11T15:50:15.048" v="780" actId="2696"/>
        <pc:sldMkLst>
          <pc:docMk/>
          <pc:sldMk cId="40141641" sldId="408"/>
        </pc:sldMkLst>
      </pc:sldChg>
      <pc:sldChg chg="add del">
        <pc:chgData name="Velegrakis, I. (Yannis)" userId="4f35c71a-e81a-4f2c-8f83-d7dd3283ce80" providerId="ADAL" clId="{47C683A6-6B18-DA44-B0D3-51001F61B602}" dt="2020-04-11T15:23:21.463" v="172"/>
        <pc:sldMkLst>
          <pc:docMk/>
          <pc:sldMk cId="2844170634" sldId="408"/>
        </pc:sldMkLst>
      </pc:sldChg>
      <pc:sldChg chg="add del">
        <pc:chgData name="Velegrakis, I. (Yannis)" userId="4f35c71a-e81a-4f2c-8f83-d7dd3283ce80" providerId="ADAL" clId="{47C683A6-6B18-DA44-B0D3-51001F61B602}" dt="2020-04-11T15:50:15.043" v="779" actId="2696"/>
        <pc:sldMkLst>
          <pc:docMk/>
          <pc:sldMk cId="1338624666" sldId="409"/>
        </pc:sldMkLst>
      </pc:sldChg>
      <pc:sldChg chg="add del">
        <pc:chgData name="Velegrakis, I. (Yannis)" userId="4f35c71a-e81a-4f2c-8f83-d7dd3283ce80" providerId="ADAL" clId="{47C683A6-6B18-DA44-B0D3-51001F61B602}" dt="2020-04-11T15:23:21.463" v="172"/>
        <pc:sldMkLst>
          <pc:docMk/>
          <pc:sldMk cId="1550121435" sldId="409"/>
        </pc:sldMkLst>
      </pc:sldChg>
      <pc:sldChg chg="add del">
        <pc:chgData name="Velegrakis, I. (Yannis)" userId="4f35c71a-e81a-4f2c-8f83-d7dd3283ce80" providerId="ADAL" clId="{47C683A6-6B18-DA44-B0D3-51001F61B602}" dt="2020-04-11T15:50:15.036" v="778" actId="2696"/>
        <pc:sldMkLst>
          <pc:docMk/>
          <pc:sldMk cId="354732390" sldId="410"/>
        </pc:sldMkLst>
      </pc:sldChg>
      <pc:sldChg chg="add del">
        <pc:chgData name="Velegrakis, I. (Yannis)" userId="4f35c71a-e81a-4f2c-8f83-d7dd3283ce80" providerId="ADAL" clId="{47C683A6-6B18-DA44-B0D3-51001F61B602}" dt="2020-04-11T15:23:21.463" v="172"/>
        <pc:sldMkLst>
          <pc:docMk/>
          <pc:sldMk cId="3758455505" sldId="410"/>
        </pc:sldMkLst>
      </pc:sldChg>
      <pc:sldChg chg="add del">
        <pc:chgData name="Velegrakis, I. (Yannis)" userId="4f35c71a-e81a-4f2c-8f83-d7dd3283ce80" providerId="ADAL" clId="{47C683A6-6B18-DA44-B0D3-51001F61B602}" dt="2020-04-11T15:23:21.463" v="172"/>
        <pc:sldMkLst>
          <pc:docMk/>
          <pc:sldMk cId="1012251760" sldId="411"/>
        </pc:sldMkLst>
      </pc:sldChg>
      <pc:sldChg chg="add del">
        <pc:chgData name="Velegrakis, I. (Yannis)" userId="4f35c71a-e81a-4f2c-8f83-d7dd3283ce80" providerId="ADAL" clId="{47C683A6-6B18-DA44-B0D3-51001F61B602}" dt="2020-04-11T15:54:17.869" v="832" actId="2696"/>
        <pc:sldMkLst>
          <pc:docMk/>
          <pc:sldMk cId="1545051720" sldId="411"/>
        </pc:sldMkLst>
      </pc:sldChg>
      <pc:sldChg chg="modSp add del">
        <pc:chgData name="Velegrakis, I. (Yannis)" userId="4f35c71a-e81a-4f2c-8f83-d7dd3283ce80" providerId="ADAL" clId="{47C683A6-6B18-DA44-B0D3-51001F61B602}" dt="2020-04-11T15:54:18.439" v="833" actId="2696"/>
        <pc:sldMkLst>
          <pc:docMk/>
          <pc:sldMk cId="27306523" sldId="412"/>
        </pc:sldMkLst>
        <pc:spChg chg="mod">
          <ac:chgData name="Velegrakis, I. (Yannis)" userId="4f35c71a-e81a-4f2c-8f83-d7dd3283ce80" providerId="ADAL" clId="{47C683A6-6B18-DA44-B0D3-51001F61B602}" dt="2020-04-11T15:23:23.826" v="191" actId="27636"/>
          <ac:spMkLst>
            <pc:docMk/>
            <pc:sldMk cId="27306523" sldId="412"/>
            <ac:spMk id="72708" creationId="{00000000-0000-0000-0000-000000000000}"/>
          </ac:spMkLst>
        </pc:spChg>
      </pc:sldChg>
      <pc:sldChg chg="modSp add del">
        <pc:chgData name="Velegrakis, I. (Yannis)" userId="4f35c71a-e81a-4f2c-8f83-d7dd3283ce80" providerId="ADAL" clId="{47C683A6-6B18-DA44-B0D3-51001F61B602}" dt="2020-04-11T15:23:21.463" v="172"/>
        <pc:sldMkLst>
          <pc:docMk/>
          <pc:sldMk cId="1597249358" sldId="412"/>
        </pc:sldMkLst>
        <pc:spChg chg="mod">
          <ac:chgData name="Velegrakis, I. (Yannis)" userId="4f35c71a-e81a-4f2c-8f83-d7dd3283ce80" providerId="ADAL" clId="{47C683A6-6B18-DA44-B0D3-51001F61B602}" dt="2020-04-11T15:23:21.463" v="172"/>
          <ac:spMkLst>
            <pc:docMk/>
            <pc:sldMk cId="1597249358" sldId="412"/>
            <ac:spMk id="72708" creationId="{00000000-0000-0000-0000-000000000000}"/>
          </ac:spMkLst>
        </pc:spChg>
      </pc:sldChg>
      <pc:sldChg chg="add del">
        <pc:chgData name="Velegrakis, I. (Yannis)" userId="4f35c71a-e81a-4f2c-8f83-d7dd3283ce80" providerId="ADAL" clId="{47C683A6-6B18-DA44-B0D3-51001F61B602}" dt="2020-04-11T15:23:21.463" v="172"/>
        <pc:sldMkLst>
          <pc:docMk/>
          <pc:sldMk cId="2294455998" sldId="413"/>
        </pc:sldMkLst>
      </pc:sldChg>
      <pc:sldChg chg="add del">
        <pc:chgData name="Velegrakis, I. (Yannis)" userId="4f35c71a-e81a-4f2c-8f83-d7dd3283ce80" providerId="ADAL" clId="{47C683A6-6B18-DA44-B0D3-51001F61B602}" dt="2020-04-11T15:54:21.680" v="834" actId="2696"/>
        <pc:sldMkLst>
          <pc:docMk/>
          <pc:sldMk cId="2967979385" sldId="413"/>
        </pc:sldMkLst>
      </pc:sldChg>
      <pc:sldChg chg="add del">
        <pc:chgData name="Velegrakis, I. (Yannis)" userId="4f35c71a-e81a-4f2c-8f83-d7dd3283ce80" providerId="ADAL" clId="{47C683A6-6B18-DA44-B0D3-51001F61B602}" dt="2020-04-11T15:23:21.463" v="172"/>
        <pc:sldMkLst>
          <pc:docMk/>
          <pc:sldMk cId="279935295" sldId="414"/>
        </pc:sldMkLst>
      </pc:sldChg>
      <pc:sldChg chg="add del">
        <pc:chgData name="Velegrakis, I. (Yannis)" userId="4f35c71a-e81a-4f2c-8f83-d7dd3283ce80" providerId="ADAL" clId="{47C683A6-6B18-DA44-B0D3-51001F61B602}" dt="2020-04-11T15:51:30.537" v="797" actId="2696"/>
        <pc:sldMkLst>
          <pc:docMk/>
          <pc:sldMk cId="1697617583" sldId="414"/>
        </pc:sldMkLst>
      </pc:sldChg>
      <pc:sldChg chg="add del">
        <pc:chgData name="Velegrakis, I. (Yannis)" userId="4f35c71a-e81a-4f2c-8f83-d7dd3283ce80" providerId="ADAL" clId="{47C683A6-6B18-DA44-B0D3-51001F61B602}" dt="2020-04-11T15:23:21.463" v="172"/>
        <pc:sldMkLst>
          <pc:docMk/>
          <pc:sldMk cId="287279086" sldId="415"/>
        </pc:sldMkLst>
      </pc:sldChg>
      <pc:sldChg chg="add del">
        <pc:chgData name="Velegrakis, I. (Yannis)" userId="4f35c71a-e81a-4f2c-8f83-d7dd3283ce80" providerId="ADAL" clId="{47C683A6-6B18-DA44-B0D3-51001F61B602}" dt="2020-04-11T15:51:30.544" v="798" actId="2696"/>
        <pc:sldMkLst>
          <pc:docMk/>
          <pc:sldMk cId="2295663615" sldId="415"/>
        </pc:sldMkLst>
      </pc:sldChg>
      <pc:sldMasterChg chg="delSldLayout">
        <pc:chgData name="Velegrakis, I. (Yannis)" userId="4f35c71a-e81a-4f2c-8f83-d7dd3283ce80" providerId="ADAL" clId="{47C683A6-6B18-DA44-B0D3-51001F61B602}" dt="2020-04-11T15:24:43.532" v="205" actId="2696"/>
        <pc:sldMasterMkLst>
          <pc:docMk/>
          <pc:sldMasterMk cId="902710529" sldId="2147483648"/>
        </pc:sldMasterMkLst>
        <pc:sldLayoutChg chg="del">
          <pc:chgData name="Velegrakis, I. (Yannis)" userId="4f35c71a-e81a-4f2c-8f83-d7dd3283ce80" providerId="ADAL" clId="{47C683A6-6B18-DA44-B0D3-51001F61B602}" dt="2020-04-11T15:24:43.532" v="205" actId="2696"/>
          <pc:sldLayoutMkLst>
            <pc:docMk/>
            <pc:sldMasterMk cId="902710529" sldId="2147483648"/>
            <pc:sldLayoutMk cId="2506625790" sldId="2147483661"/>
          </pc:sldLayoutMkLst>
        </pc:sldLayoutChg>
      </pc:sldMasterChg>
    </pc:docChg>
  </pc:docChgLst>
  <pc:docChgLst>
    <pc:chgData name="Groot, M.J. de (Maurice)" userId="S::m.j.degroot3@students.uu.nl::1ce20dc3-d08d-43ec-aa42-2a5bacb3754f" providerId="AD" clId="Web-{264033C8-86A4-417F-A1F2-5C80DF93DDB9}"/>
    <pc:docChg chg="modSld">
      <pc:chgData name="Groot, M.J. de (Maurice)" userId="S::m.j.degroot3@students.uu.nl::1ce20dc3-d08d-43ec-aa42-2a5bacb3754f" providerId="AD" clId="Web-{264033C8-86A4-417F-A1F2-5C80DF93DDB9}" dt="2020-09-21T07:37:57.768" v="3"/>
      <pc:docMkLst>
        <pc:docMk/>
      </pc:docMkLst>
      <pc:sldChg chg="addSp delSp modSp">
        <pc:chgData name="Groot, M.J. de (Maurice)" userId="S::m.j.degroot3@students.uu.nl::1ce20dc3-d08d-43ec-aa42-2a5bacb3754f" providerId="AD" clId="Web-{264033C8-86A4-417F-A1F2-5C80DF93DDB9}" dt="2020-09-21T07:37:57.768" v="3"/>
        <pc:sldMkLst>
          <pc:docMk/>
          <pc:sldMk cId="3856085826" sldId="793"/>
        </pc:sldMkLst>
        <pc:spChg chg="topLvl">
          <ac:chgData name="Groot, M.J. de (Maurice)" userId="S::m.j.degroot3@students.uu.nl::1ce20dc3-d08d-43ec-aa42-2a5bacb3754f" providerId="AD" clId="Web-{264033C8-86A4-417F-A1F2-5C80DF93DDB9}" dt="2020-09-21T07:37:57.768" v="3"/>
          <ac:spMkLst>
            <pc:docMk/>
            <pc:sldMk cId="3856085826" sldId="793"/>
            <ac:spMk id="32" creationId="{AEC0D5E6-8BC5-A941-90E6-6B3CDB128926}"/>
          </ac:spMkLst>
        </pc:spChg>
        <pc:spChg chg="topLvl">
          <ac:chgData name="Groot, M.J. de (Maurice)" userId="S::m.j.degroot3@students.uu.nl::1ce20dc3-d08d-43ec-aa42-2a5bacb3754f" providerId="AD" clId="Web-{264033C8-86A4-417F-A1F2-5C80DF93DDB9}" dt="2020-09-21T07:37:57.768" v="3"/>
          <ac:spMkLst>
            <pc:docMk/>
            <pc:sldMk cId="3856085826" sldId="793"/>
            <ac:spMk id="34" creationId="{F1F1F86E-E1E8-4A4C-82A5-19F45A0DED21}"/>
          </ac:spMkLst>
        </pc:spChg>
        <pc:spChg chg="topLvl">
          <ac:chgData name="Groot, M.J. de (Maurice)" userId="S::m.j.degroot3@students.uu.nl::1ce20dc3-d08d-43ec-aa42-2a5bacb3754f" providerId="AD" clId="Web-{264033C8-86A4-417F-A1F2-5C80DF93DDB9}" dt="2020-09-21T07:37:57.768" v="3"/>
          <ac:spMkLst>
            <pc:docMk/>
            <pc:sldMk cId="3856085826" sldId="793"/>
            <ac:spMk id="36" creationId="{0A6D673F-12F6-9E4A-8298-243C0AB8E965}"/>
          </ac:spMkLst>
        </pc:spChg>
        <pc:spChg chg="topLvl">
          <ac:chgData name="Groot, M.J. de (Maurice)" userId="S::m.j.degroot3@students.uu.nl::1ce20dc3-d08d-43ec-aa42-2a5bacb3754f" providerId="AD" clId="Web-{264033C8-86A4-417F-A1F2-5C80DF93DDB9}" dt="2020-09-21T07:37:57.768" v="3"/>
          <ac:spMkLst>
            <pc:docMk/>
            <pc:sldMk cId="3856085826" sldId="793"/>
            <ac:spMk id="38" creationId="{83133D1F-05FD-5B41-A72F-968033190C60}"/>
          </ac:spMkLst>
        </pc:spChg>
        <pc:spChg chg="topLvl">
          <ac:chgData name="Groot, M.J. de (Maurice)" userId="S::m.j.degroot3@students.uu.nl::1ce20dc3-d08d-43ec-aa42-2a5bacb3754f" providerId="AD" clId="Web-{264033C8-86A4-417F-A1F2-5C80DF93DDB9}" dt="2020-09-21T07:37:57.768" v="3"/>
          <ac:spMkLst>
            <pc:docMk/>
            <pc:sldMk cId="3856085826" sldId="793"/>
            <ac:spMk id="40" creationId="{67424DAD-DCDA-FA44-B845-057352F33F8C}"/>
          </ac:spMkLst>
        </pc:spChg>
        <pc:spChg chg="topLvl">
          <ac:chgData name="Groot, M.J. de (Maurice)" userId="S::m.j.degroot3@students.uu.nl::1ce20dc3-d08d-43ec-aa42-2a5bacb3754f" providerId="AD" clId="Web-{264033C8-86A4-417F-A1F2-5C80DF93DDB9}" dt="2020-09-21T07:37:57.768" v="3"/>
          <ac:spMkLst>
            <pc:docMk/>
            <pc:sldMk cId="3856085826" sldId="793"/>
            <ac:spMk id="42" creationId="{03D7715D-95D2-E04F-B05D-7E6DB386299C}"/>
          </ac:spMkLst>
        </pc:spChg>
        <pc:spChg chg="topLvl">
          <ac:chgData name="Groot, M.J. de (Maurice)" userId="S::m.j.degroot3@students.uu.nl::1ce20dc3-d08d-43ec-aa42-2a5bacb3754f" providerId="AD" clId="Web-{264033C8-86A4-417F-A1F2-5C80DF93DDB9}" dt="2020-09-21T07:37:57.768" v="3"/>
          <ac:spMkLst>
            <pc:docMk/>
            <pc:sldMk cId="3856085826" sldId="793"/>
            <ac:spMk id="44" creationId="{D1AD7BF6-FAA9-A74F-A4C3-2B727CB56F22}"/>
          </ac:spMkLst>
        </pc:spChg>
        <pc:spChg chg="topLvl">
          <ac:chgData name="Groot, M.J. de (Maurice)" userId="S::m.j.degroot3@students.uu.nl::1ce20dc3-d08d-43ec-aa42-2a5bacb3754f" providerId="AD" clId="Web-{264033C8-86A4-417F-A1F2-5C80DF93DDB9}" dt="2020-09-21T07:37:57.768" v="3"/>
          <ac:spMkLst>
            <pc:docMk/>
            <pc:sldMk cId="3856085826" sldId="793"/>
            <ac:spMk id="46" creationId="{BBD37326-3D0B-914B-B984-9CE703CBDDD1}"/>
          </ac:spMkLst>
        </pc:spChg>
        <pc:spChg chg="topLvl">
          <ac:chgData name="Groot, M.J. de (Maurice)" userId="S::m.j.degroot3@students.uu.nl::1ce20dc3-d08d-43ec-aa42-2a5bacb3754f" providerId="AD" clId="Web-{264033C8-86A4-417F-A1F2-5C80DF93DDB9}" dt="2020-09-21T07:37:57.768" v="3"/>
          <ac:spMkLst>
            <pc:docMk/>
            <pc:sldMk cId="3856085826" sldId="793"/>
            <ac:spMk id="48" creationId="{574AA1F4-82B8-734F-8E1C-00D5B0F89F3D}"/>
          </ac:spMkLst>
        </pc:spChg>
        <pc:spChg chg="topLvl">
          <ac:chgData name="Groot, M.J. de (Maurice)" userId="S::m.j.degroot3@students.uu.nl::1ce20dc3-d08d-43ec-aa42-2a5bacb3754f" providerId="AD" clId="Web-{264033C8-86A4-417F-A1F2-5C80DF93DDB9}" dt="2020-09-21T07:37:57.768" v="3"/>
          <ac:spMkLst>
            <pc:docMk/>
            <pc:sldMk cId="3856085826" sldId="793"/>
            <ac:spMk id="58" creationId="{DB8F678B-C6D3-1048-BD79-2C536EB71586}"/>
          </ac:spMkLst>
        </pc:spChg>
        <pc:spChg chg="topLvl">
          <ac:chgData name="Groot, M.J. de (Maurice)" userId="S::m.j.degroot3@students.uu.nl::1ce20dc3-d08d-43ec-aa42-2a5bacb3754f" providerId="AD" clId="Web-{264033C8-86A4-417F-A1F2-5C80DF93DDB9}" dt="2020-09-21T07:37:57.768" v="3"/>
          <ac:spMkLst>
            <pc:docMk/>
            <pc:sldMk cId="3856085826" sldId="793"/>
            <ac:spMk id="59" creationId="{86E60607-62F6-2243-8CA9-75A0F84B5F1F}"/>
          </ac:spMkLst>
        </pc:spChg>
        <pc:spChg chg="topLvl">
          <ac:chgData name="Groot, M.J. de (Maurice)" userId="S::m.j.degroot3@students.uu.nl::1ce20dc3-d08d-43ec-aa42-2a5bacb3754f" providerId="AD" clId="Web-{264033C8-86A4-417F-A1F2-5C80DF93DDB9}" dt="2020-09-21T07:37:57.768" v="3"/>
          <ac:spMkLst>
            <pc:docMk/>
            <pc:sldMk cId="3856085826" sldId="793"/>
            <ac:spMk id="60" creationId="{05D46B58-3EED-3743-9F67-570D1BA1B611}"/>
          </ac:spMkLst>
        </pc:spChg>
        <pc:spChg chg="topLvl">
          <ac:chgData name="Groot, M.J. de (Maurice)" userId="S::m.j.degroot3@students.uu.nl::1ce20dc3-d08d-43ec-aa42-2a5bacb3754f" providerId="AD" clId="Web-{264033C8-86A4-417F-A1F2-5C80DF93DDB9}" dt="2020-09-21T07:37:57.768" v="3"/>
          <ac:spMkLst>
            <pc:docMk/>
            <pc:sldMk cId="3856085826" sldId="793"/>
            <ac:spMk id="61" creationId="{283A666E-3F2E-AB41-81FF-5ACC4BA78EF8}"/>
          </ac:spMkLst>
        </pc:spChg>
        <pc:spChg chg="topLvl">
          <ac:chgData name="Groot, M.J. de (Maurice)" userId="S::m.j.degroot3@students.uu.nl::1ce20dc3-d08d-43ec-aa42-2a5bacb3754f" providerId="AD" clId="Web-{264033C8-86A4-417F-A1F2-5C80DF93DDB9}" dt="2020-09-21T07:37:57.768" v="3"/>
          <ac:spMkLst>
            <pc:docMk/>
            <pc:sldMk cId="3856085826" sldId="793"/>
            <ac:spMk id="62" creationId="{80BD2757-F359-DD44-ABDA-9EFD670D0AC2}"/>
          </ac:spMkLst>
        </pc:spChg>
        <pc:grpChg chg="topLvl">
          <ac:chgData name="Groot, M.J. de (Maurice)" userId="S::m.j.degroot3@students.uu.nl::1ce20dc3-d08d-43ec-aa42-2a5bacb3754f" providerId="AD" clId="Web-{264033C8-86A4-417F-A1F2-5C80DF93DDB9}" dt="2020-09-21T07:37:57.768" v="3"/>
          <ac:grpSpMkLst>
            <pc:docMk/>
            <pc:sldMk cId="3856085826" sldId="793"/>
            <ac:grpSpMk id="26" creationId="{31C711B8-DB66-6240-BB28-71E3E3551A4D}"/>
          </ac:grpSpMkLst>
        </pc:grpChg>
        <pc:grpChg chg="topLvl">
          <ac:chgData name="Groot, M.J. de (Maurice)" userId="S::m.j.degroot3@students.uu.nl::1ce20dc3-d08d-43ec-aa42-2a5bacb3754f" providerId="AD" clId="Web-{264033C8-86A4-417F-A1F2-5C80DF93DDB9}" dt="2020-09-21T07:37:57.768" v="3"/>
          <ac:grpSpMkLst>
            <pc:docMk/>
            <pc:sldMk cId="3856085826" sldId="793"/>
            <ac:grpSpMk id="28" creationId="{41808DBA-DD1F-3C4C-AA1E-20823B260A2F}"/>
          </ac:grpSpMkLst>
        </pc:grpChg>
        <pc:grpChg chg="topLvl">
          <ac:chgData name="Groot, M.J. de (Maurice)" userId="S::m.j.degroot3@students.uu.nl::1ce20dc3-d08d-43ec-aa42-2a5bacb3754f" providerId="AD" clId="Web-{264033C8-86A4-417F-A1F2-5C80DF93DDB9}" dt="2020-09-21T07:37:57.768" v="3"/>
          <ac:grpSpMkLst>
            <pc:docMk/>
            <pc:sldMk cId="3856085826" sldId="793"/>
            <ac:grpSpMk id="30" creationId="{DF879E52-1F50-CD4C-9A09-2B0E122C0904}"/>
          </ac:grpSpMkLst>
        </pc:grpChg>
        <pc:grpChg chg="topLvl">
          <ac:chgData name="Groot, M.J. de (Maurice)" userId="S::m.j.degroot3@students.uu.nl::1ce20dc3-d08d-43ec-aa42-2a5bacb3754f" providerId="AD" clId="Web-{264033C8-86A4-417F-A1F2-5C80DF93DDB9}" dt="2020-09-21T07:37:57.768" v="3"/>
          <ac:grpSpMkLst>
            <pc:docMk/>
            <pc:sldMk cId="3856085826" sldId="793"/>
            <ac:grpSpMk id="50" creationId="{A292B766-DE8D-4C41-A178-8DF5D1F3DCD0}"/>
          </ac:grpSpMkLst>
        </pc:grpChg>
        <pc:grpChg chg="topLvl">
          <ac:chgData name="Groot, M.J. de (Maurice)" userId="S::m.j.degroot3@students.uu.nl::1ce20dc3-d08d-43ec-aa42-2a5bacb3754f" providerId="AD" clId="Web-{264033C8-86A4-417F-A1F2-5C80DF93DDB9}" dt="2020-09-21T07:37:57.768" v="3"/>
          <ac:grpSpMkLst>
            <pc:docMk/>
            <pc:sldMk cId="3856085826" sldId="793"/>
            <ac:grpSpMk id="52" creationId="{C5DE4C19-1DF7-0D42-AB45-7F216768F277}"/>
          </ac:grpSpMkLst>
        </pc:grpChg>
        <pc:grpChg chg="topLvl">
          <ac:chgData name="Groot, M.J. de (Maurice)" userId="S::m.j.degroot3@students.uu.nl::1ce20dc3-d08d-43ec-aa42-2a5bacb3754f" providerId="AD" clId="Web-{264033C8-86A4-417F-A1F2-5C80DF93DDB9}" dt="2020-09-21T07:37:57.768" v="3"/>
          <ac:grpSpMkLst>
            <pc:docMk/>
            <pc:sldMk cId="3856085826" sldId="793"/>
            <ac:grpSpMk id="54" creationId="{E1063847-6640-9647-AF08-2D8D9BC80231}"/>
          </ac:grpSpMkLst>
        </pc:grpChg>
        <pc:grpChg chg="topLvl">
          <ac:chgData name="Groot, M.J. de (Maurice)" userId="S::m.j.degroot3@students.uu.nl::1ce20dc3-d08d-43ec-aa42-2a5bacb3754f" providerId="AD" clId="Web-{264033C8-86A4-417F-A1F2-5C80DF93DDB9}" dt="2020-09-21T07:37:57.768" v="3"/>
          <ac:grpSpMkLst>
            <pc:docMk/>
            <pc:sldMk cId="3856085826" sldId="793"/>
            <ac:grpSpMk id="57" creationId="{894D7A69-E572-3743-98B7-7551C499A1C1}"/>
          </ac:grpSpMkLst>
        </pc:grpChg>
        <pc:grpChg chg="topLvl">
          <ac:chgData name="Groot, M.J. de (Maurice)" userId="S::m.j.degroot3@students.uu.nl::1ce20dc3-d08d-43ec-aa42-2a5bacb3754f" providerId="AD" clId="Web-{264033C8-86A4-417F-A1F2-5C80DF93DDB9}" dt="2020-09-21T07:37:57.768" v="3"/>
          <ac:grpSpMkLst>
            <pc:docMk/>
            <pc:sldMk cId="3856085826" sldId="793"/>
            <ac:grpSpMk id="63" creationId="{74E2659B-4297-E044-B640-79F906578920}"/>
          </ac:grpSpMkLst>
        </pc:grpChg>
        <pc:grpChg chg="add del mod">
          <ac:chgData name="Groot, M.J. de (Maurice)" userId="S::m.j.degroot3@students.uu.nl::1ce20dc3-d08d-43ec-aa42-2a5bacb3754f" providerId="AD" clId="Web-{264033C8-86A4-417F-A1F2-5C80DF93DDB9}" dt="2020-09-21T07:37:57.768" v="3"/>
          <ac:grpSpMkLst>
            <pc:docMk/>
            <pc:sldMk cId="3856085826" sldId="793"/>
            <ac:grpSpMk id="49352" creationId="{5F65082D-0FD1-44DB-A005-F188A01FC4AF}"/>
          </ac:grpSpMkLst>
        </pc:grpChg>
        <pc:cxnChg chg="topLvl">
          <ac:chgData name="Groot, M.J. de (Maurice)" userId="S::m.j.degroot3@students.uu.nl::1ce20dc3-d08d-43ec-aa42-2a5bacb3754f" providerId="AD" clId="Web-{264033C8-86A4-417F-A1F2-5C80DF93DDB9}" dt="2020-09-21T07:37:57.768" v="3"/>
          <ac:cxnSpMkLst>
            <pc:docMk/>
            <pc:sldMk cId="3856085826" sldId="793"/>
            <ac:cxnSpMk id="714" creationId="{D33B12F5-EF6A-C84F-A7E6-F8BB1728B53C}"/>
          </ac:cxnSpMkLst>
        </pc:cxnChg>
      </pc:sldChg>
    </pc:docChg>
  </pc:docChgLst>
  <pc:docChgLst>
    <pc:chgData name="Velegrakis, I. (Yannis)" userId="4f35c71a-e81a-4f2c-8f83-d7dd3283ce80" providerId="ADAL" clId="{AEE20253-AC7F-C84A-8F02-2730A669D308}"/>
    <pc:docChg chg="undo custSel addSld delSld modSld">
      <pc:chgData name="Velegrakis, I. (Yannis)" userId="4f35c71a-e81a-4f2c-8f83-d7dd3283ce80" providerId="ADAL" clId="{AEE20253-AC7F-C84A-8F02-2730A669D308}" dt="2020-04-12T10:26:14.384" v="399" actId="2696"/>
      <pc:docMkLst>
        <pc:docMk/>
      </pc:docMkLst>
      <pc:sldChg chg="modSp">
        <pc:chgData name="Velegrakis, I. (Yannis)" userId="4f35c71a-e81a-4f2c-8f83-d7dd3283ce80" providerId="ADAL" clId="{AEE20253-AC7F-C84A-8F02-2730A669D308}" dt="2020-04-12T08:38:10.035" v="95" actId="20577"/>
        <pc:sldMkLst>
          <pc:docMk/>
          <pc:sldMk cId="1715568721" sldId="256"/>
        </pc:sldMkLst>
        <pc:spChg chg="mod">
          <ac:chgData name="Velegrakis, I. (Yannis)" userId="4f35c71a-e81a-4f2c-8f83-d7dd3283ce80" providerId="ADAL" clId="{AEE20253-AC7F-C84A-8F02-2730A669D308}" dt="2020-04-12T08:38:10.035" v="95" actId="20577"/>
          <ac:spMkLst>
            <pc:docMk/>
            <pc:sldMk cId="1715568721" sldId="256"/>
            <ac:spMk id="6" creationId="{B95150EB-C963-4057-9C23-EDF2C9EC6773}"/>
          </ac:spMkLst>
        </pc:spChg>
      </pc:sldChg>
      <pc:sldChg chg="del">
        <pc:chgData name="Velegrakis, I. (Yannis)" userId="4f35c71a-e81a-4f2c-8f83-d7dd3283ce80" providerId="ADAL" clId="{AEE20253-AC7F-C84A-8F02-2730A669D308}" dt="2020-04-12T02:27:41.999" v="11" actId="2696"/>
        <pc:sldMkLst>
          <pc:docMk/>
          <pc:sldMk cId="3871375653" sldId="257"/>
        </pc:sldMkLst>
      </pc:sldChg>
      <pc:sldChg chg="add del">
        <pc:chgData name="Velegrakis, I. (Yannis)" userId="4f35c71a-e81a-4f2c-8f83-d7dd3283ce80" providerId="ADAL" clId="{AEE20253-AC7F-C84A-8F02-2730A669D308}" dt="2020-04-12T09:59:10.364" v="185" actId="2696"/>
        <pc:sldMkLst>
          <pc:docMk/>
          <pc:sldMk cId="3909187614" sldId="257"/>
        </pc:sldMkLst>
      </pc:sldChg>
      <pc:sldChg chg="add del modTransition">
        <pc:chgData name="Velegrakis, I. (Yannis)" userId="4f35c71a-e81a-4f2c-8f83-d7dd3283ce80" providerId="ADAL" clId="{AEE20253-AC7F-C84A-8F02-2730A669D308}" dt="2020-04-12T02:27:59.102" v="57"/>
        <pc:sldMkLst>
          <pc:docMk/>
          <pc:sldMk cId="877130988" sldId="258"/>
        </pc:sldMkLst>
      </pc:sldChg>
      <pc:sldChg chg="del">
        <pc:chgData name="Velegrakis, I. (Yannis)" userId="4f35c71a-e81a-4f2c-8f83-d7dd3283ce80" providerId="ADAL" clId="{AEE20253-AC7F-C84A-8F02-2730A669D308}" dt="2020-04-12T02:27:41.825" v="0" actId="2696"/>
        <pc:sldMkLst>
          <pc:docMk/>
          <pc:sldMk cId="2151366533" sldId="258"/>
        </pc:sldMkLst>
      </pc:sldChg>
      <pc:sldChg chg="add modTransition">
        <pc:chgData name="Velegrakis, I. (Yannis)" userId="4f35c71a-e81a-4f2c-8f83-d7dd3283ce80" providerId="ADAL" clId="{AEE20253-AC7F-C84A-8F02-2730A669D308}" dt="2020-04-12T02:28:00.075" v="58"/>
        <pc:sldMkLst>
          <pc:docMk/>
          <pc:sldMk cId="3904118461" sldId="258"/>
        </pc:sldMkLst>
      </pc:sldChg>
      <pc:sldChg chg="add del modTransition">
        <pc:chgData name="Velegrakis, I. (Yannis)" userId="4f35c71a-e81a-4f2c-8f83-d7dd3283ce80" providerId="ADAL" clId="{AEE20253-AC7F-C84A-8F02-2730A669D308}" dt="2020-04-12T02:27:59.102" v="57"/>
        <pc:sldMkLst>
          <pc:docMk/>
          <pc:sldMk cId="874799668" sldId="259"/>
        </pc:sldMkLst>
      </pc:sldChg>
      <pc:sldChg chg="del">
        <pc:chgData name="Velegrakis, I. (Yannis)" userId="4f35c71a-e81a-4f2c-8f83-d7dd3283ce80" providerId="ADAL" clId="{AEE20253-AC7F-C84A-8F02-2730A669D308}" dt="2020-04-12T02:27:41.846" v="2" actId="2696"/>
        <pc:sldMkLst>
          <pc:docMk/>
          <pc:sldMk cId="876253682" sldId="259"/>
        </pc:sldMkLst>
      </pc:sldChg>
      <pc:sldChg chg="add modTransition">
        <pc:chgData name="Velegrakis, I. (Yannis)" userId="4f35c71a-e81a-4f2c-8f83-d7dd3283ce80" providerId="ADAL" clId="{AEE20253-AC7F-C84A-8F02-2730A669D308}" dt="2020-04-12T02:28:00.075" v="58"/>
        <pc:sldMkLst>
          <pc:docMk/>
          <pc:sldMk cId="3445662485" sldId="259"/>
        </pc:sldMkLst>
      </pc:sldChg>
      <pc:sldChg chg="add modTransition">
        <pc:chgData name="Velegrakis, I. (Yannis)" userId="4f35c71a-e81a-4f2c-8f83-d7dd3283ce80" providerId="ADAL" clId="{AEE20253-AC7F-C84A-8F02-2730A669D308}" dt="2020-04-12T02:28:00.075" v="58"/>
        <pc:sldMkLst>
          <pc:docMk/>
          <pc:sldMk cId="2066443839" sldId="260"/>
        </pc:sldMkLst>
      </pc:sldChg>
      <pc:sldChg chg="del">
        <pc:chgData name="Velegrakis, I. (Yannis)" userId="4f35c71a-e81a-4f2c-8f83-d7dd3283ce80" providerId="ADAL" clId="{AEE20253-AC7F-C84A-8F02-2730A669D308}" dt="2020-04-12T02:27:41.836" v="1" actId="2696"/>
        <pc:sldMkLst>
          <pc:docMk/>
          <pc:sldMk cId="3772902347" sldId="260"/>
        </pc:sldMkLst>
      </pc:sldChg>
      <pc:sldChg chg="add del modTransition">
        <pc:chgData name="Velegrakis, I. (Yannis)" userId="4f35c71a-e81a-4f2c-8f83-d7dd3283ce80" providerId="ADAL" clId="{AEE20253-AC7F-C84A-8F02-2730A669D308}" dt="2020-04-12T02:27:59.102" v="57"/>
        <pc:sldMkLst>
          <pc:docMk/>
          <pc:sldMk cId="4246585998" sldId="260"/>
        </pc:sldMkLst>
      </pc:sldChg>
      <pc:sldChg chg="del">
        <pc:chgData name="Velegrakis, I. (Yannis)" userId="4f35c71a-e81a-4f2c-8f83-d7dd3283ce80" providerId="ADAL" clId="{AEE20253-AC7F-C84A-8F02-2730A669D308}" dt="2020-04-12T02:27:41.948" v="7" actId="2696"/>
        <pc:sldMkLst>
          <pc:docMk/>
          <pc:sldMk cId="601134850" sldId="261"/>
        </pc:sldMkLst>
      </pc:sldChg>
      <pc:sldChg chg="add modTransition">
        <pc:chgData name="Velegrakis, I. (Yannis)" userId="4f35c71a-e81a-4f2c-8f83-d7dd3283ce80" providerId="ADAL" clId="{AEE20253-AC7F-C84A-8F02-2730A669D308}" dt="2020-04-12T02:28:00.075" v="58"/>
        <pc:sldMkLst>
          <pc:docMk/>
          <pc:sldMk cId="2538450201" sldId="261"/>
        </pc:sldMkLst>
      </pc:sldChg>
      <pc:sldChg chg="add del modTransition">
        <pc:chgData name="Velegrakis, I. (Yannis)" userId="4f35c71a-e81a-4f2c-8f83-d7dd3283ce80" providerId="ADAL" clId="{AEE20253-AC7F-C84A-8F02-2730A669D308}" dt="2020-04-12T02:27:59.102" v="57"/>
        <pc:sldMkLst>
          <pc:docMk/>
          <pc:sldMk cId="3134382365" sldId="261"/>
        </pc:sldMkLst>
      </pc:sldChg>
      <pc:sldChg chg="add modTransition">
        <pc:chgData name="Velegrakis, I. (Yannis)" userId="4f35c71a-e81a-4f2c-8f83-d7dd3283ce80" providerId="ADAL" clId="{AEE20253-AC7F-C84A-8F02-2730A669D308}" dt="2020-04-12T02:28:00.075" v="58"/>
        <pc:sldMkLst>
          <pc:docMk/>
          <pc:sldMk cId="714758790" sldId="262"/>
        </pc:sldMkLst>
      </pc:sldChg>
      <pc:sldChg chg="del">
        <pc:chgData name="Velegrakis, I. (Yannis)" userId="4f35c71a-e81a-4f2c-8f83-d7dd3283ce80" providerId="ADAL" clId="{AEE20253-AC7F-C84A-8F02-2730A669D308}" dt="2020-04-12T02:27:41.963" v="8" actId="2696"/>
        <pc:sldMkLst>
          <pc:docMk/>
          <pc:sldMk cId="2500467236" sldId="262"/>
        </pc:sldMkLst>
      </pc:sldChg>
      <pc:sldChg chg="add del modTransition">
        <pc:chgData name="Velegrakis, I. (Yannis)" userId="4f35c71a-e81a-4f2c-8f83-d7dd3283ce80" providerId="ADAL" clId="{AEE20253-AC7F-C84A-8F02-2730A669D308}" dt="2020-04-12T02:27:59.102" v="57"/>
        <pc:sldMkLst>
          <pc:docMk/>
          <pc:sldMk cId="4242741636" sldId="262"/>
        </pc:sldMkLst>
      </pc:sldChg>
      <pc:sldChg chg="add modTransition">
        <pc:chgData name="Velegrakis, I. (Yannis)" userId="4f35c71a-e81a-4f2c-8f83-d7dd3283ce80" providerId="ADAL" clId="{AEE20253-AC7F-C84A-8F02-2730A669D308}" dt="2020-04-12T02:28:00.075" v="58"/>
        <pc:sldMkLst>
          <pc:docMk/>
          <pc:sldMk cId="459034597" sldId="263"/>
        </pc:sldMkLst>
      </pc:sldChg>
      <pc:sldChg chg="del">
        <pc:chgData name="Velegrakis, I. (Yannis)" userId="4f35c71a-e81a-4f2c-8f83-d7dd3283ce80" providerId="ADAL" clId="{AEE20253-AC7F-C84A-8F02-2730A669D308}" dt="2020-04-12T02:27:41.977" v="9" actId="2696"/>
        <pc:sldMkLst>
          <pc:docMk/>
          <pc:sldMk cId="1104105950" sldId="263"/>
        </pc:sldMkLst>
      </pc:sldChg>
      <pc:sldChg chg="add del modTransition">
        <pc:chgData name="Velegrakis, I. (Yannis)" userId="4f35c71a-e81a-4f2c-8f83-d7dd3283ce80" providerId="ADAL" clId="{AEE20253-AC7F-C84A-8F02-2730A669D308}" dt="2020-04-12T02:27:59.102" v="57"/>
        <pc:sldMkLst>
          <pc:docMk/>
          <pc:sldMk cId="1960219424" sldId="263"/>
        </pc:sldMkLst>
      </pc:sldChg>
      <pc:sldChg chg="add del modTransition">
        <pc:chgData name="Velegrakis, I. (Yannis)" userId="4f35c71a-e81a-4f2c-8f83-d7dd3283ce80" providerId="ADAL" clId="{AEE20253-AC7F-C84A-8F02-2730A669D308}" dt="2020-04-12T02:27:59.102" v="57"/>
        <pc:sldMkLst>
          <pc:docMk/>
          <pc:sldMk cId="953469263" sldId="264"/>
        </pc:sldMkLst>
      </pc:sldChg>
      <pc:sldChg chg="del">
        <pc:chgData name="Velegrakis, I. (Yannis)" userId="4f35c71a-e81a-4f2c-8f83-d7dd3283ce80" providerId="ADAL" clId="{AEE20253-AC7F-C84A-8F02-2730A669D308}" dt="2020-04-12T02:27:41.988" v="10" actId="2696"/>
        <pc:sldMkLst>
          <pc:docMk/>
          <pc:sldMk cId="1125852958" sldId="264"/>
        </pc:sldMkLst>
      </pc:sldChg>
      <pc:sldChg chg="add modTransition">
        <pc:chgData name="Velegrakis, I. (Yannis)" userId="4f35c71a-e81a-4f2c-8f83-d7dd3283ce80" providerId="ADAL" clId="{AEE20253-AC7F-C84A-8F02-2730A669D308}" dt="2020-04-12T02:28:00.075" v="58"/>
        <pc:sldMkLst>
          <pc:docMk/>
          <pc:sldMk cId="3157103879" sldId="264"/>
        </pc:sldMkLst>
      </pc:sldChg>
      <pc:sldChg chg="add modTransition">
        <pc:chgData name="Velegrakis, I. (Yannis)" userId="4f35c71a-e81a-4f2c-8f83-d7dd3283ce80" providerId="ADAL" clId="{AEE20253-AC7F-C84A-8F02-2730A669D308}" dt="2020-04-12T02:28:00.075" v="58"/>
        <pc:sldMkLst>
          <pc:docMk/>
          <pc:sldMk cId="605895873" sldId="265"/>
        </pc:sldMkLst>
      </pc:sldChg>
      <pc:sldChg chg="del">
        <pc:chgData name="Velegrakis, I. (Yannis)" userId="4f35c71a-e81a-4f2c-8f83-d7dd3283ce80" providerId="ADAL" clId="{AEE20253-AC7F-C84A-8F02-2730A669D308}" dt="2020-04-12T02:27:41.932" v="6" actId="2696"/>
        <pc:sldMkLst>
          <pc:docMk/>
          <pc:sldMk cId="788708649" sldId="265"/>
        </pc:sldMkLst>
      </pc:sldChg>
      <pc:sldChg chg="add del modTransition">
        <pc:chgData name="Velegrakis, I. (Yannis)" userId="4f35c71a-e81a-4f2c-8f83-d7dd3283ce80" providerId="ADAL" clId="{AEE20253-AC7F-C84A-8F02-2730A669D308}" dt="2020-04-12T02:27:59.102" v="57"/>
        <pc:sldMkLst>
          <pc:docMk/>
          <pc:sldMk cId="2466460627" sldId="265"/>
        </pc:sldMkLst>
      </pc:sldChg>
      <pc:sldChg chg="add modTransition">
        <pc:chgData name="Velegrakis, I. (Yannis)" userId="4f35c71a-e81a-4f2c-8f83-d7dd3283ce80" providerId="ADAL" clId="{AEE20253-AC7F-C84A-8F02-2730A669D308}" dt="2020-04-12T02:28:00.075" v="58"/>
        <pc:sldMkLst>
          <pc:docMk/>
          <pc:sldMk cId="1465210605" sldId="266"/>
        </pc:sldMkLst>
      </pc:sldChg>
      <pc:sldChg chg="del">
        <pc:chgData name="Velegrakis, I. (Yannis)" userId="4f35c71a-e81a-4f2c-8f83-d7dd3283ce80" providerId="ADAL" clId="{AEE20253-AC7F-C84A-8F02-2730A669D308}" dt="2020-04-12T02:27:41.856" v="3" actId="2696"/>
        <pc:sldMkLst>
          <pc:docMk/>
          <pc:sldMk cId="3421112671" sldId="266"/>
        </pc:sldMkLst>
      </pc:sldChg>
      <pc:sldChg chg="add del modTransition">
        <pc:chgData name="Velegrakis, I. (Yannis)" userId="4f35c71a-e81a-4f2c-8f83-d7dd3283ce80" providerId="ADAL" clId="{AEE20253-AC7F-C84A-8F02-2730A669D308}" dt="2020-04-12T02:27:59.102" v="57"/>
        <pc:sldMkLst>
          <pc:docMk/>
          <pc:sldMk cId="3828464588" sldId="266"/>
        </pc:sldMkLst>
      </pc:sldChg>
      <pc:sldChg chg="add modTransition">
        <pc:chgData name="Velegrakis, I. (Yannis)" userId="4f35c71a-e81a-4f2c-8f83-d7dd3283ce80" providerId="ADAL" clId="{AEE20253-AC7F-C84A-8F02-2730A669D308}" dt="2020-04-12T02:28:00.075" v="58"/>
        <pc:sldMkLst>
          <pc:docMk/>
          <pc:sldMk cId="749286207" sldId="267"/>
        </pc:sldMkLst>
      </pc:sldChg>
      <pc:sldChg chg="add del modTransition">
        <pc:chgData name="Velegrakis, I. (Yannis)" userId="4f35c71a-e81a-4f2c-8f83-d7dd3283ce80" providerId="ADAL" clId="{AEE20253-AC7F-C84A-8F02-2730A669D308}" dt="2020-04-12T02:27:59.102" v="57"/>
        <pc:sldMkLst>
          <pc:docMk/>
          <pc:sldMk cId="1685603886" sldId="267"/>
        </pc:sldMkLst>
      </pc:sldChg>
      <pc:sldChg chg="del">
        <pc:chgData name="Velegrakis, I. (Yannis)" userId="4f35c71a-e81a-4f2c-8f83-d7dd3283ce80" providerId="ADAL" clId="{AEE20253-AC7F-C84A-8F02-2730A669D308}" dt="2020-04-12T02:27:41.905" v="5" actId="2696"/>
        <pc:sldMkLst>
          <pc:docMk/>
          <pc:sldMk cId="3105845372" sldId="267"/>
        </pc:sldMkLst>
      </pc:sldChg>
      <pc:sldChg chg="add modTransition">
        <pc:chgData name="Velegrakis, I. (Yannis)" userId="4f35c71a-e81a-4f2c-8f83-d7dd3283ce80" providerId="ADAL" clId="{AEE20253-AC7F-C84A-8F02-2730A669D308}" dt="2020-04-12T02:28:00.075" v="58"/>
        <pc:sldMkLst>
          <pc:docMk/>
          <pc:sldMk cId="1837442444" sldId="268"/>
        </pc:sldMkLst>
      </pc:sldChg>
      <pc:sldChg chg="del">
        <pc:chgData name="Velegrakis, I. (Yannis)" userId="4f35c71a-e81a-4f2c-8f83-d7dd3283ce80" providerId="ADAL" clId="{AEE20253-AC7F-C84A-8F02-2730A669D308}" dt="2020-04-12T02:27:41.869" v="4" actId="2696"/>
        <pc:sldMkLst>
          <pc:docMk/>
          <pc:sldMk cId="3683334030" sldId="268"/>
        </pc:sldMkLst>
      </pc:sldChg>
      <pc:sldChg chg="add del modTransition">
        <pc:chgData name="Velegrakis, I. (Yannis)" userId="4f35c71a-e81a-4f2c-8f83-d7dd3283ce80" providerId="ADAL" clId="{AEE20253-AC7F-C84A-8F02-2730A669D308}" dt="2020-04-12T02:27:59.102" v="57"/>
        <pc:sldMkLst>
          <pc:docMk/>
          <pc:sldMk cId="4059253257" sldId="268"/>
        </pc:sldMkLst>
      </pc:sldChg>
      <pc:sldChg chg="add del modTransition">
        <pc:chgData name="Velegrakis, I. (Yannis)" userId="4f35c71a-e81a-4f2c-8f83-d7dd3283ce80" providerId="ADAL" clId="{AEE20253-AC7F-C84A-8F02-2730A669D308}" dt="2020-04-12T02:27:59.102" v="57"/>
        <pc:sldMkLst>
          <pc:docMk/>
          <pc:sldMk cId="16884796" sldId="269"/>
        </pc:sldMkLst>
      </pc:sldChg>
      <pc:sldChg chg="add modTransition">
        <pc:chgData name="Velegrakis, I. (Yannis)" userId="4f35c71a-e81a-4f2c-8f83-d7dd3283ce80" providerId="ADAL" clId="{AEE20253-AC7F-C84A-8F02-2730A669D308}" dt="2020-04-12T02:28:00.075" v="58"/>
        <pc:sldMkLst>
          <pc:docMk/>
          <pc:sldMk cId="630051584" sldId="269"/>
        </pc:sldMkLst>
      </pc:sldChg>
      <pc:sldChg chg="del">
        <pc:chgData name="Velegrakis, I. (Yannis)" userId="4f35c71a-e81a-4f2c-8f83-d7dd3283ce80" providerId="ADAL" clId="{AEE20253-AC7F-C84A-8F02-2730A669D308}" dt="2020-04-12T02:27:42.015" v="12" actId="2696"/>
        <pc:sldMkLst>
          <pc:docMk/>
          <pc:sldMk cId="826768683" sldId="269"/>
        </pc:sldMkLst>
      </pc:sldChg>
      <pc:sldChg chg="add del modTransition">
        <pc:chgData name="Velegrakis, I. (Yannis)" userId="4f35c71a-e81a-4f2c-8f83-d7dd3283ce80" providerId="ADAL" clId="{AEE20253-AC7F-C84A-8F02-2730A669D308}" dt="2020-04-12T02:28:36.933" v="63" actId="2696"/>
        <pc:sldMkLst>
          <pc:docMk/>
          <pc:sldMk cId="1353043907" sldId="270"/>
        </pc:sldMkLst>
      </pc:sldChg>
      <pc:sldChg chg="add del modTransition">
        <pc:chgData name="Velegrakis, I. (Yannis)" userId="4f35c71a-e81a-4f2c-8f83-d7dd3283ce80" providerId="ADAL" clId="{AEE20253-AC7F-C84A-8F02-2730A669D308}" dt="2020-04-12T02:27:59.102" v="57"/>
        <pc:sldMkLst>
          <pc:docMk/>
          <pc:sldMk cId="1951806411" sldId="270"/>
        </pc:sldMkLst>
      </pc:sldChg>
      <pc:sldChg chg="add del modTransition">
        <pc:chgData name="Velegrakis, I. (Yannis)" userId="4f35c71a-e81a-4f2c-8f83-d7dd3283ce80" providerId="ADAL" clId="{AEE20253-AC7F-C84A-8F02-2730A669D308}" dt="2020-04-12T02:27:59.102" v="57"/>
        <pc:sldMkLst>
          <pc:docMk/>
          <pc:sldMk cId="1549819810" sldId="271"/>
        </pc:sldMkLst>
      </pc:sldChg>
      <pc:sldChg chg="add modTransition">
        <pc:chgData name="Velegrakis, I. (Yannis)" userId="4f35c71a-e81a-4f2c-8f83-d7dd3283ce80" providerId="ADAL" clId="{AEE20253-AC7F-C84A-8F02-2730A669D308}" dt="2020-04-12T02:28:00.075" v="58"/>
        <pc:sldMkLst>
          <pc:docMk/>
          <pc:sldMk cId="3704635990" sldId="271"/>
        </pc:sldMkLst>
      </pc:sldChg>
      <pc:sldChg chg="del">
        <pc:chgData name="Velegrakis, I. (Yannis)" userId="4f35c71a-e81a-4f2c-8f83-d7dd3283ce80" providerId="ADAL" clId="{AEE20253-AC7F-C84A-8F02-2730A669D308}" dt="2020-04-12T02:27:42.028" v="13" actId="2696"/>
        <pc:sldMkLst>
          <pc:docMk/>
          <pc:sldMk cId="96659553" sldId="272"/>
        </pc:sldMkLst>
      </pc:sldChg>
      <pc:sldChg chg="add del modTransition">
        <pc:chgData name="Velegrakis, I. (Yannis)" userId="4f35c71a-e81a-4f2c-8f83-d7dd3283ce80" providerId="ADAL" clId="{AEE20253-AC7F-C84A-8F02-2730A669D308}" dt="2020-04-12T02:27:59.102" v="57"/>
        <pc:sldMkLst>
          <pc:docMk/>
          <pc:sldMk cId="1810247327" sldId="272"/>
        </pc:sldMkLst>
      </pc:sldChg>
      <pc:sldChg chg="add modTransition">
        <pc:chgData name="Velegrakis, I. (Yannis)" userId="4f35c71a-e81a-4f2c-8f83-d7dd3283ce80" providerId="ADAL" clId="{AEE20253-AC7F-C84A-8F02-2730A669D308}" dt="2020-04-12T02:28:00.075" v="58"/>
        <pc:sldMkLst>
          <pc:docMk/>
          <pc:sldMk cId="3294703267" sldId="272"/>
        </pc:sldMkLst>
      </pc:sldChg>
      <pc:sldChg chg="add modTransition">
        <pc:chgData name="Velegrakis, I. (Yannis)" userId="4f35c71a-e81a-4f2c-8f83-d7dd3283ce80" providerId="ADAL" clId="{AEE20253-AC7F-C84A-8F02-2730A669D308}" dt="2020-04-12T02:28:00.075" v="58"/>
        <pc:sldMkLst>
          <pc:docMk/>
          <pc:sldMk cId="1062066603" sldId="273"/>
        </pc:sldMkLst>
      </pc:sldChg>
      <pc:sldChg chg="add del modTransition">
        <pc:chgData name="Velegrakis, I. (Yannis)" userId="4f35c71a-e81a-4f2c-8f83-d7dd3283ce80" providerId="ADAL" clId="{AEE20253-AC7F-C84A-8F02-2730A669D308}" dt="2020-04-12T02:27:59.102" v="57"/>
        <pc:sldMkLst>
          <pc:docMk/>
          <pc:sldMk cId="1089135919" sldId="273"/>
        </pc:sldMkLst>
      </pc:sldChg>
      <pc:sldChg chg="del">
        <pc:chgData name="Velegrakis, I. (Yannis)" userId="4f35c71a-e81a-4f2c-8f83-d7dd3283ce80" providerId="ADAL" clId="{AEE20253-AC7F-C84A-8F02-2730A669D308}" dt="2020-04-12T02:27:42.047" v="14" actId="2696"/>
        <pc:sldMkLst>
          <pc:docMk/>
          <pc:sldMk cId="2191408806" sldId="273"/>
        </pc:sldMkLst>
      </pc:sldChg>
      <pc:sldChg chg="add modTransition">
        <pc:chgData name="Velegrakis, I. (Yannis)" userId="4f35c71a-e81a-4f2c-8f83-d7dd3283ce80" providerId="ADAL" clId="{AEE20253-AC7F-C84A-8F02-2730A669D308}" dt="2020-04-12T02:28:00.075" v="58"/>
        <pc:sldMkLst>
          <pc:docMk/>
          <pc:sldMk cId="111731815" sldId="274"/>
        </pc:sldMkLst>
      </pc:sldChg>
      <pc:sldChg chg="add del modTransition">
        <pc:chgData name="Velegrakis, I. (Yannis)" userId="4f35c71a-e81a-4f2c-8f83-d7dd3283ce80" providerId="ADAL" clId="{AEE20253-AC7F-C84A-8F02-2730A669D308}" dt="2020-04-12T02:27:59.102" v="57"/>
        <pc:sldMkLst>
          <pc:docMk/>
          <pc:sldMk cId="2883006737" sldId="274"/>
        </pc:sldMkLst>
      </pc:sldChg>
      <pc:sldChg chg="add modTransition">
        <pc:chgData name="Velegrakis, I. (Yannis)" userId="4f35c71a-e81a-4f2c-8f83-d7dd3283ce80" providerId="ADAL" clId="{AEE20253-AC7F-C84A-8F02-2730A669D308}" dt="2020-04-12T02:28:00.075" v="58"/>
        <pc:sldMkLst>
          <pc:docMk/>
          <pc:sldMk cId="2310348096" sldId="275"/>
        </pc:sldMkLst>
      </pc:sldChg>
      <pc:sldChg chg="del">
        <pc:chgData name="Velegrakis, I. (Yannis)" userId="4f35c71a-e81a-4f2c-8f83-d7dd3283ce80" providerId="ADAL" clId="{AEE20253-AC7F-C84A-8F02-2730A669D308}" dt="2020-04-12T02:27:42.059" v="15" actId="2696"/>
        <pc:sldMkLst>
          <pc:docMk/>
          <pc:sldMk cId="3448317110" sldId="275"/>
        </pc:sldMkLst>
      </pc:sldChg>
      <pc:sldChg chg="add del modTransition">
        <pc:chgData name="Velegrakis, I. (Yannis)" userId="4f35c71a-e81a-4f2c-8f83-d7dd3283ce80" providerId="ADAL" clId="{AEE20253-AC7F-C84A-8F02-2730A669D308}" dt="2020-04-12T02:27:59.102" v="57"/>
        <pc:sldMkLst>
          <pc:docMk/>
          <pc:sldMk cId="4104964236" sldId="275"/>
        </pc:sldMkLst>
      </pc:sldChg>
      <pc:sldChg chg="add modTransition">
        <pc:chgData name="Velegrakis, I. (Yannis)" userId="4f35c71a-e81a-4f2c-8f83-d7dd3283ce80" providerId="ADAL" clId="{AEE20253-AC7F-C84A-8F02-2730A669D308}" dt="2020-04-12T02:28:00.075" v="58"/>
        <pc:sldMkLst>
          <pc:docMk/>
          <pc:sldMk cId="441410509" sldId="276"/>
        </pc:sldMkLst>
      </pc:sldChg>
      <pc:sldChg chg="del">
        <pc:chgData name="Velegrakis, I. (Yannis)" userId="4f35c71a-e81a-4f2c-8f83-d7dd3283ce80" providerId="ADAL" clId="{AEE20253-AC7F-C84A-8F02-2730A669D308}" dt="2020-04-12T02:27:42.070" v="16" actId="2696"/>
        <pc:sldMkLst>
          <pc:docMk/>
          <pc:sldMk cId="3108820512" sldId="276"/>
        </pc:sldMkLst>
      </pc:sldChg>
      <pc:sldChg chg="add del modTransition">
        <pc:chgData name="Velegrakis, I. (Yannis)" userId="4f35c71a-e81a-4f2c-8f83-d7dd3283ce80" providerId="ADAL" clId="{AEE20253-AC7F-C84A-8F02-2730A669D308}" dt="2020-04-12T02:27:59.102" v="57"/>
        <pc:sldMkLst>
          <pc:docMk/>
          <pc:sldMk cId="3174214844" sldId="276"/>
        </pc:sldMkLst>
      </pc:sldChg>
      <pc:sldChg chg="add del modTransition">
        <pc:chgData name="Velegrakis, I. (Yannis)" userId="4f35c71a-e81a-4f2c-8f83-d7dd3283ce80" providerId="ADAL" clId="{AEE20253-AC7F-C84A-8F02-2730A669D308}" dt="2020-04-12T02:27:59.102" v="57"/>
        <pc:sldMkLst>
          <pc:docMk/>
          <pc:sldMk cId="739522700" sldId="277"/>
        </pc:sldMkLst>
      </pc:sldChg>
      <pc:sldChg chg="add modTransition">
        <pc:chgData name="Velegrakis, I. (Yannis)" userId="4f35c71a-e81a-4f2c-8f83-d7dd3283ce80" providerId="ADAL" clId="{AEE20253-AC7F-C84A-8F02-2730A669D308}" dt="2020-04-12T02:28:00.075" v="58"/>
        <pc:sldMkLst>
          <pc:docMk/>
          <pc:sldMk cId="3265707575" sldId="277"/>
        </pc:sldMkLst>
      </pc:sldChg>
      <pc:sldChg chg="del">
        <pc:chgData name="Velegrakis, I. (Yannis)" userId="4f35c71a-e81a-4f2c-8f83-d7dd3283ce80" providerId="ADAL" clId="{AEE20253-AC7F-C84A-8F02-2730A669D308}" dt="2020-04-12T02:27:42.087" v="17" actId="2696"/>
        <pc:sldMkLst>
          <pc:docMk/>
          <pc:sldMk cId="3404809376" sldId="277"/>
        </pc:sldMkLst>
      </pc:sldChg>
      <pc:sldChg chg="del">
        <pc:chgData name="Velegrakis, I. (Yannis)" userId="4f35c71a-e81a-4f2c-8f83-d7dd3283ce80" providerId="ADAL" clId="{AEE20253-AC7F-C84A-8F02-2730A669D308}" dt="2020-04-12T02:27:42.103" v="18" actId="2696"/>
        <pc:sldMkLst>
          <pc:docMk/>
          <pc:sldMk cId="1554276475" sldId="278"/>
        </pc:sldMkLst>
      </pc:sldChg>
      <pc:sldChg chg="add del modTransition">
        <pc:chgData name="Velegrakis, I. (Yannis)" userId="4f35c71a-e81a-4f2c-8f83-d7dd3283ce80" providerId="ADAL" clId="{AEE20253-AC7F-C84A-8F02-2730A669D308}" dt="2020-04-12T02:27:59.102" v="57"/>
        <pc:sldMkLst>
          <pc:docMk/>
          <pc:sldMk cId="1996868713" sldId="278"/>
        </pc:sldMkLst>
      </pc:sldChg>
      <pc:sldChg chg="add modTransition">
        <pc:chgData name="Velegrakis, I. (Yannis)" userId="4f35c71a-e81a-4f2c-8f83-d7dd3283ce80" providerId="ADAL" clId="{AEE20253-AC7F-C84A-8F02-2730A669D308}" dt="2020-04-12T02:28:00.075" v="58"/>
        <pc:sldMkLst>
          <pc:docMk/>
          <pc:sldMk cId="2466260395" sldId="278"/>
        </pc:sldMkLst>
      </pc:sldChg>
      <pc:sldChg chg="add del modTransition">
        <pc:chgData name="Velegrakis, I. (Yannis)" userId="4f35c71a-e81a-4f2c-8f83-d7dd3283ce80" providerId="ADAL" clId="{AEE20253-AC7F-C84A-8F02-2730A669D308}" dt="2020-04-12T02:27:59.102" v="57"/>
        <pc:sldMkLst>
          <pc:docMk/>
          <pc:sldMk cId="60877788" sldId="279"/>
        </pc:sldMkLst>
      </pc:sldChg>
      <pc:sldChg chg="add modTransition">
        <pc:chgData name="Velegrakis, I. (Yannis)" userId="4f35c71a-e81a-4f2c-8f83-d7dd3283ce80" providerId="ADAL" clId="{AEE20253-AC7F-C84A-8F02-2730A669D308}" dt="2020-04-12T02:28:00.075" v="58"/>
        <pc:sldMkLst>
          <pc:docMk/>
          <pc:sldMk cId="1821133293" sldId="279"/>
        </pc:sldMkLst>
      </pc:sldChg>
      <pc:sldChg chg="del">
        <pc:chgData name="Velegrakis, I. (Yannis)" userId="4f35c71a-e81a-4f2c-8f83-d7dd3283ce80" providerId="ADAL" clId="{AEE20253-AC7F-C84A-8F02-2730A669D308}" dt="2020-04-12T02:27:42.175" v="19" actId="2696"/>
        <pc:sldMkLst>
          <pc:docMk/>
          <pc:sldMk cId="3687169778" sldId="279"/>
        </pc:sldMkLst>
      </pc:sldChg>
      <pc:sldChg chg="add modTransition">
        <pc:chgData name="Velegrakis, I. (Yannis)" userId="4f35c71a-e81a-4f2c-8f83-d7dd3283ce80" providerId="ADAL" clId="{AEE20253-AC7F-C84A-8F02-2730A669D308}" dt="2020-04-12T02:28:00.075" v="58"/>
        <pc:sldMkLst>
          <pc:docMk/>
          <pc:sldMk cId="808007869" sldId="280"/>
        </pc:sldMkLst>
      </pc:sldChg>
      <pc:sldChg chg="del">
        <pc:chgData name="Velegrakis, I. (Yannis)" userId="4f35c71a-e81a-4f2c-8f83-d7dd3283ce80" providerId="ADAL" clId="{AEE20253-AC7F-C84A-8F02-2730A669D308}" dt="2020-04-12T02:27:42.189" v="20" actId="2696"/>
        <pc:sldMkLst>
          <pc:docMk/>
          <pc:sldMk cId="2488292194" sldId="280"/>
        </pc:sldMkLst>
      </pc:sldChg>
      <pc:sldChg chg="add del modTransition">
        <pc:chgData name="Velegrakis, I. (Yannis)" userId="4f35c71a-e81a-4f2c-8f83-d7dd3283ce80" providerId="ADAL" clId="{AEE20253-AC7F-C84A-8F02-2730A669D308}" dt="2020-04-12T02:27:59.102" v="57"/>
        <pc:sldMkLst>
          <pc:docMk/>
          <pc:sldMk cId="3077439289" sldId="280"/>
        </pc:sldMkLst>
      </pc:sldChg>
      <pc:sldChg chg="del">
        <pc:chgData name="Velegrakis, I. (Yannis)" userId="4f35c71a-e81a-4f2c-8f83-d7dd3283ce80" providerId="ADAL" clId="{AEE20253-AC7F-C84A-8F02-2730A669D308}" dt="2020-04-12T02:27:42.202" v="21" actId="2696"/>
        <pc:sldMkLst>
          <pc:docMk/>
          <pc:sldMk cId="1416925326" sldId="281"/>
        </pc:sldMkLst>
      </pc:sldChg>
      <pc:sldChg chg="add modTransition">
        <pc:chgData name="Velegrakis, I. (Yannis)" userId="4f35c71a-e81a-4f2c-8f83-d7dd3283ce80" providerId="ADAL" clId="{AEE20253-AC7F-C84A-8F02-2730A669D308}" dt="2020-04-12T02:28:00.075" v="58"/>
        <pc:sldMkLst>
          <pc:docMk/>
          <pc:sldMk cId="2411683897" sldId="281"/>
        </pc:sldMkLst>
      </pc:sldChg>
      <pc:sldChg chg="add del modTransition">
        <pc:chgData name="Velegrakis, I. (Yannis)" userId="4f35c71a-e81a-4f2c-8f83-d7dd3283ce80" providerId="ADAL" clId="{AEE20253-AC7F-C84A-8F02-2730A669D308}" dt="2020-04-12T02:27:59.102" v="57"/>
        <pc:sldMkLst>
          <pc:docMk/>
          <pc:sldMk cId="3869337042" sldId="281"/>
        </pc:sldMkLst>
      </pc:sldChg>
      <pc:sldChg chg="add modTransition">
        <pc:chgData name="Velegrakis, I. (Yannis)" userId="4f35c71a-e81a-4f2c-8f83-d7dd3283ce80" providerId="ADAL" clId="{AEE20253-AC7F-C84A-8F02-2730A669D308}" dt="2020-04-12T02:28:00.075" v="58"/>
        <pc:sldMkLst>
          <pc:docMk/>
          <pc:sldMk cId="1202870921" sldId="282"/>
        </pc:sldMkLst>
      </pc:sldChg>
      <pc:sldChg chg="del">
        <pc:chgData name="Velegrakis, I. (Yannis)" userId="4f35c71a-e81a-4f2c-8f83-d7dd3283ce80" providerId="ADAL" clId="{AEE20253-AC7F-C84A-8F02-2730A669D308}" dt="2020-04-12T02:27:42.233" v="22" actId="2696"/>
        <pc:sldMkLst>
          <pc:docMk/>
          <pc:sldMk cId="2793364412" sldId="282"/>
        </pc:sldMkLst>
      </pc:sldChg>
      <pc:sldChg chg="add del modTransition">
        <pc:chgData name="Velegrakis, I. (Yannis)" userId="4f35c71a-e81a-4f2c-8f83-d7dd3283ce80" providerId="ADAL" clId="{AEE20253-AC7F-C84A-8F02-2730A669D308}" dt="2020-04-12T02:27:59.102" v="57"/>
        <pc:sldMkLst>
          <pc:docMk/>
          <pc:sldMk cId="4226343008" sldId="282"/>
        </pc:sldMkLst>
      </pc:sldChg>
      <pc:sldChg chg="add">
        <pc:chgData name="Velegrakis, I. (Yannis)" userId="4f35c71a-e81a-4f2c-8f83-d7dd3283ce80" providerId="ADAL" clId="{AEE20253-AC7F-C84A-8F02-2730A669D308}" dt="2020-04-12T02:31:34.953" v="65"/>
        <pc:sldMkLst>
          <pc:docMk/>
          <pc:sldMk cId="522770237" sldId="283"/>
        </pc:sldMkLst>
      </pc:sldChg>
      <pc:sldChg chg="del">
        <pc:chgData name="Velegrakis, I. (Yannis)" userId="4f35c71a-e81a-4f2c-8f83-d7dd3283ce80" providerId="ADAL" clId="{AEE20253-AC7F-C84A-8F02-2730A669D308}" dt="2020-04-12T02:27:42.250" v="23" actId="2696"/>
        <pc:sldMkLst>
          <pc:docMk/>
          <pc:sldMk cId="4195662197" sldId="283"/>
        </pc:sldMkLst>
      </pc:sldChg>
      <pc:sldChg chg="del">
        <pc:chgData name="Velegrakis, I. (Yannis)" userId="4f35c71a-e81a-4f2c-8f83-d7dd3283ce80" providerId="ADAL" clId="{AEE20253-AC7F-C84A-8F02-2730A669D308}" dt="2020-04-12T02:27:42.261" v="24" actId="2696"/>
        <pc:sldMkLst>
          <pc:docMk/>
          <pc:sldMk cId="1503581814" sldId="284"/>
        </pc:sldMkLst>
      </pc:sldChg>
      <pc:sldChg chg="add del">
        <pc:chgData name="Velegrakis, I. (Yannis)" userId="4f35c71a-e81a-4f2c-8f83-d7dd3283ce80" providerId="ADAL" clId="{AEE20253-AC7F-C84A-8F02-2730A669D308}" dt="2020-04-12T10:21:14.453" v="205" actId="2696"/>
        <pc:sldMkLst>
          <pc:docMk/>
          <pc:sldMk cId="2336388979" sldId="284"/>
        </pc:sldMkLst>
      </pc:sldChg>
      <pc:sldChg chg="del">
        <pc:chgData name="Velegrakis, I. (Yannis)" userId="4f35c71a-e81a-4f2c-8f83-d7dd3283ce80" providerId="ADAL" clId="{AEE20253-AC7F-C84A-8F02-2730A669D308}" dt="2020-04-12T02:27:42.272" v="26" actId="2696"/>
        <pc:sldMkLst>
          <pc:docMk/>
          <pc:sldMk cId="778395231" sldId="285"/>
        </pc:sldMkLst>
      </pc:sldChg>
      <pc:sldChg chg="add">
        <pc:chgData name="Velegrakis, I. (Yannis)" userId="4f35c71a-e81a-4f2c-8f83-d7dd3283ce80" providerId="ADAL" clId="{AEE20253-AC7F-C84A-8F02-2730A669D308}" dt="2020-04-12T02:31:34.953" v="65"/>
        <pc:sldMkLst>
          <pc:docMk/>
          <pc:sldMk cId="3518607828" sldId="285"/>
        </pc:sldMkLst>
      </pc:sldChg>
      <pc:sldChg chg="add">
        <pc:chgData name="Velegrakis, I. (Yannis)" userId="4f35c71a-e81a-4f2c-8f83-d7dd3283ce80" providerId="ADAL" clId="{AEE20253-AC7F-C84A-8F02-2730A669D308}" dt="2020-04-12T02:31:34.953" v="65"/>
        <pc:sldMkLst>
          <pc:docMk/>
          <pc:sldMk cId="1236343224" sldId="286"/>
        </pc:sldMkLst>
      </pc:sldChg>
      <pc:sldChg chg="del">
        <pc:chgData name="Velegrakis, I. (Yannis)" userId="4f35c71a-e81a-4f2c-8f83-d7dd3283ce80" providerId="ADAL" clId="{AEE20253-AC7F-C84A-8F02-2730A669D308}" dt="2020-04-12T02:27:42.293" v="27" actId="2696"/>
        <pc:sldMkLst>
          <pc:docMk/>
          <pc:sldMk cId="1578661837" sldId="286"/>
        </pc:sldMkLst>
      </pc:sldChg>
      <pc:sldChg chg="add del">
        <pc:chgData name="Velegrakis, I. (Yannis)" userId="4f35c71a-e81a-4f2c-8f83-d7dd3283ce80" providerId="ADAL" clId="{AEE20253-AC7F-C84A-8F02-2730A669D308}" dt="2020-04-12T10:20:47.901" v="204" actId="2696"/>
        <pc:sldMkLst>
          <pc:docMk/>
          <pc:sldMk cId="113462438" sldId="287"/>
        </pc:sldMkLst>
      </pc:sldChg>
      <pc:sldChg chg="del">
        <pc:chgData name="Velegrakis, I. (Yannis)" userId="4f35c71a-e81a-4f2c-8f83-d7dd3283ce80" providerId="ADAL" clId="{AEE20253-AC7F-C84A-8F02-2730A669D308}" dt="2020-04-12T02:27:42.312" v="28" actId="2696"/>
        <pc:sldMkLst>
          <pc:docMk/>
          <pc:sldMk cId="2753567495" sldId="287"/>
        </pc:sldMkLst>
      </pc:sldChg>
      <pc:sldChg chg="del">
        <pc:chgData name="Velegrakis, I. (Yannis)" userId="4f35c71a-e81a-4f2c-8f83-d7dd3283ce80" providerId="ADAL" clId="{AEE20253-AC7F-C84A-8F02-2730A669D308}" dt="2020-04-12T02:27:42.325" v="29" actId="2696"/>
        <pc:sldMkLst>
          <pc:docMk/>
          <pc:sldMk cId="1120119576" sldId="288"/>
        </pc:sldMkLst>
      </pc:sldChg>
      <pc:sldChg chg="add">
        <pc:chgData name="Velegrakis, I. (Yannis)" userId="4f35c71a-e81a-4f2c-8f83-d7dd3283ce80" providerId="ADAL" clId="{AEE20253-AC7F-C84A-8F02-2730A669D308}" dt="2020-04-12T02:31:34.953" v="65"/>
        <pc:sldMkLst>
          <pc:docMk/>
          <pc:sldMk cId="1369742062" sldId="288"/>
        </pc:sldMkLst>
      </pc:sldChg>
      <pc:sldChg chg="del">
        <pc:chgData name="Velegrakis, I. (Yannis)" userId="4f35c71a-e81a-4f2c-8f83-d7dd3283ce80" providerId="ADAL" clId="{AEE20253-AC7F-C84A-8F02-2730A669D308}" dt="2020-04-12T02:27:42.335" v="30" actId="2696"/>
        <pc:sldMkLst>
          <pc:docMk/>
          <pc:sldMk cId="848542509" sldId="289"/>
        </pc:sldMkLst>
      </pc:sldChg>
      <pc:sldChg chg="add">
        <pc:chgData name="Velegrakis, I. (Yannis)" userId="4f35c71a-e81a-4f2c-8f83-d7dd3283ce80" providerId="ADAL" clId="{AEE20253-AC7F-C84A-8F02-2730A669D308}" dt="2020-04-12T02:31:34.953" v="65"/>
        <pc:sldMkLst>
          <pc:docMk/>
          <pc:sldMk cId="1670195000" sldId="289"/>
        </pc:sldMkLst>
      </pc:sldChg>
      <pc:sldChg chg="del">
        <pc:chgData name="Velegrakis, I. (Yannis)" userId="4f35c71a-e81a-4f2c-8f83-d7dd3283ce80" providerId="ADAL" clId="{AEE20253-AC7F-C84A-8F02-2730A669D308}" dt="2020-04-12T02:27:42.345" v="31" actId="2696"/>
        <pc:sldMkLst>
          <pc:docMk/>
          <pc:sldMk cId="2069888328" sldId="290"/>
        </pc:sldMkLst>
      </pc:sldChg>
      <pc:sldChg chg="add">
        <pc:chgData name="Velegrakis, I. (Yannis)" userId="4f35c71a-e81a-4f2c-8f83-d7dd3283ce80" providerId="ADAL" clId="{AEE20253-AC7F-C84A-8F02-2730A669D308}" dt="2020-04-12T02:31:34.953" v="65"/>
        <pc:sldMkLst>
          <pc:docMk/>
          <pc:sldMk cId="2702005446" sldId="290"/>
        </pc:sldMkLst>
      </pc:sldChg>
      <pc:sldChg chg="add">
        <pc:chgData name="Velegrakis, I. (Yannis)" userId="4f35c71a-e81a-4f2c-8f83-d7dd3283ce80" providerId="ADAL" clId="{AEE20253-AC7F-C84A-8F02-2730A669D308}" dt="2020-04-12T02:31:34.953" v="65"/>
        <pc:sldMkLst>
          <pc:docMk/>
          <pc:sldMk cId="288617249" sldId="291"/>
        </pc:sldMkLst>
      </pc:sldChg>
      <pc:sldChg chg="del">
        <pc:chgData name="Velegrakis, I. (Yannis)" userId="4f35c71a-e81a-4f2c-8f83-d7dd3283ce80" providerId="ADAL" clId="{AEE20253-AC7F-C84A-8F02-2730A669D308}" dt="2020-04-12T02:27:42.355" v="32" actId="2696"/>
        <pc:sldMkLst>
          <pc:docMk/>
          <pc:sldMk cId="1722334922" sldId="291"/>
        </pc:sldMkLst>
      </pc:sldChg>
      <pc:sldChg chg="add">
        <pc:chgData name="Velegrakis, I. (Yannis)" userId="4f35c71a-e81a-4f2c-8f83-d7dd3283ce80" providerId="ADAL" clId="{AEE20253-AC7F-C84A-8F02-2730A669D308}" dt="2020-04-12T02:31:34.953" v="65"/>
        <pc:sldMkLst>
          <pc:docMk/>
          <pc:sldMk cId="2146849007" sldId="292"/>
        </pc:sldMkLst>
      </pc:sldChg>
      <pc:sldChg chg="del">
        <pc:chgData name="Velegrakis, I. (Yannis)" userId="4f35c71a-e81a-4f2c-8f83-d7dd3283ce80" providerId="ADAL" clId="{AEE20253-AC7F-C84A-8F02-2730A669D308}" dt="2020-04-12T02:27:42.365" v="33" actId="2696"/>
        <pc:sldMkLst>
          <pc:docMk/>
          <pc:sldMk cId="2484451096" sldId="292"/>
        </pc:sldMkLst>
      </pc:sldChg>
      <pc:sldChg chg="del">
        <pc:chgData name="Velegrakis, I. (Yannis)" userId="4f35c71a-e81a-4f2c-8f83-d7dd3283ce80" providerId="ADAL" clId="{AEE20253-AC7F-C84A-8F02-2730A669D308}" dt="2020-04-12T02:27:42.374" v="34" actId="2696"/>
        <pc:sldMkLst>
          <pc:docMk/>
          <pc:sldMk cId="180491014" sldId="293"/>
        </pc:sldMkLst>
      </pc:sldChg>
      <pc:sldChg chg="add">
        <pc:chgData name="Velegrakis, I. (Yannis)" userId="4f35c71a-e81a-4f2c-8f83-d7dd3283ce80" providerId="ADAL" clId="{AEE20253-AC7F-C84A-8F02-2730A669D308}" dt="2020-04-12T02:31:34.953" v="65"/>
        <pc:sldMkLst>
          <pc:docMk/>
          <pc:sldMk cId="1451993163" sldId="293"/>
        </pc:sldMkLst>
      </pc:sldChg>
      <pc:sldChg chg="del">
        <pc:chgData name="Velegrakis, I. (Yannis)" userId="4f35c71a-e81a-4f2c-8f83-d7dd3283ce80" providerId="ADAL" clId="{AEE20253-AC7F-C84A-8F02-2730A669D308}" dt="2020-04-12T02:27:42.385" v="35" actId="2696"/>
        <pc:sldMkLst>
          <pc:docMk/>
          <pc:sldMk cId="1084175447" sldId="294"/>
        </pc:sldMkLst>
      </pc:sldChg>
      <pc:sldChg chg="add">
        <pc:chgData name="Velegrakis, I. (Yannis)" userId="4f35c71a-e81a-4f2c-8f83-d7dd3283ce80" providerId="ADAL" clId="{AEE20253-AC7F-C84A-8F02-2730A669D308}" dt="2020-04-12T02:31:34.953" v="65"/>
        <pc:sldMkLst>
          <pc:docMk/>
          <pc:sldMk cId="2815340397" sldId="294"/>
        </pc:sldMkLst>
      </pc:sldChg>
      <pc:sldChg chg="add">
        <pc:chgData name="Velegrakis, I. (Yannis)" userId="4f35c71a-e81a-4f2c-8f83-d7dd3283ce80" providerId="ADAL" clId="{AEE20253-AC7F-C84A-8F02-2730A669D308}" dt="2020-04-12T02:31:34.953" v="65"/>
        <pc:sldMkLst>
          <pc:docMk/>
          <pc:sldMk cId="265505181" sldId="295"/>
        </pc:sldMkLst>
      </pc:sldChg>
      <pc:sldChg chg="del">
        <pc:chgData name="Velegrakis, I. (Yannis)" userId="4f35c71a-e81a-4f2c-8f83-d7dd3283ce80" providerId="ADAL" clId="{AEE20253-AC7F-C84A-8F02-2730A669D308}" dt="2020-04-12T02:27:42.397" v="36" actId="2696"/>
        <pc:sldMkLst>
          <pc:docMk/>
          <pc:sldMk cId="4157227945" sldId="295"/>
        </pc:sldMkLst>
      </pc:sldChg>
      <pc:sldChg chg="add del">
        <pc:chgData name="Velegrakis, I. (Yannis)" userId="4f35c71a-e81a-4f2c-8f83-d7dd3283ce80" providerId="ADAL" clId="{AEE20253-AC7F-C84A-8F02-2730A669D308}" dt="2020-04-12T10:21:55.630" v="206" actId="2696"/>
        <pc:sldMkLst>
          <pc:docMk/>
          <pc:sldMk cId="92435445" sldId="296"/>
        </pc:sldMkLst>
      </pc:sldChg>
      <pc:sldChg chg="del">
        <pc:chgData name="Velegrakis, I. (Yannis)" userId="4f35c71a-e81a-4f2c-8f83-d7dd3283ce80" providerId="ADAL" clId="{AEE20253-AC7F-C84A-8F02-2730A669D308}" dt="2020-04-12T02:27:42.407" v="37" actId="2696"/>
        <pc:sldMkLst>
          <pc:docMk/>
          <pc:sldMk cId="1245890247" sldId="296"/>
        </pc:sldMkLst>
      </pc:sldChg>
      <pc:sldChg chg="del">
        <pc:chgData name="Velegrakis, I. (Yannis)" userId="4f35c71a-e81a-4f2c-8f83-d7dd3283ce80" providerId="ADAL" clId="{AEE20253-AC7F-C84A-8F02-2730A669D308}" dt="2020-04-12T02:27:42.415" v="38" actId="2696"/>
        <pc:sldMkLst>
          <pc:docMk/>
          <pc:sldMk cId="691977502" sldId="297"/>
        </pc:sldMkLst>
      </pc:sldChg>
      <pc:sldChg chg="add del">
        <pc:chgData name="Velegrakis, I. (Yannis)" userId="4f35c71a-e81a-4f2c-8f83-d7dd3283ce80" providerId="ADAL" clId="{AEE20253-AC7F-C84A-8F02-2730A669D308}" dt="2020-04-12T10:21:56.352" v="207" actId="2696"/>
        <pc:sldMkLst>
          <pc:docMk/>
          <pc:sldMk cId="1162070032" sldId="297"/>
        </pc:sldMkLst>
      </pc:sldChg>
      <pc:sldChg chg="del">
        <pc:chgData name="Velegrakis, I. (Yannis)" userId="4f35c71a-e81a-4f2c-8f83-d7dd3283ce80" providerId="ADAL" clId="{AEE20253-AC7F-C84A-8F02-2730A669D308}" dt="2020-04-12T02:27:42.422" v="39" actId="2696"/>
        <pc:sldMkLst>
          <pc:docMk/>
          <pc:sldMk cId="872330587" sldId="298"/>
        </pc:sldMkLst>
      </pc:sldChg>
      <pc:sldChg chg="add del">
        <pc:chgData name="Velegrakis, I. (Yannis)" userId="4f35c71a-e81a-4f2c-8f83-d7dd3283ce80" providerId="ADAL" clId="{AEE20253-AC7F-C84A-8F02-2730A669D308}" dt="2020-04-12T10:21:56.935" v="208" actId="2696"/>
        <pc:sldMkLst>
          <pc:docMk/>
          <pc:sldMk cId="1281129583" sldId="298"/>
        </pc:sldMkLst>
      </pc:sldChg>
      <pc:sldChg chg="del">
        <pc:chgData name="Velegrakis, I. (Yannis)" userId="4f35c71a-e81a-4f2c-8f83-d7dd3283ce80" providerId="ADAL" clId="{AEE20253-AC7F-C84A-8F02-2730A669D308}" dt="2020-04-12T02:27:42.438" v="40" actId="2696"/>
        <pc:sldMkLst>
          <pc:docMk/>
          <pc:sldMk cId="431977185" sldId="299"/>
        </pc:sldMkLst>
      </pc:sldChg>
      <pc:sldChg chg="add">
        <pc:chgData name="Velegrakis, I. (Yannis)" userId="4f35c71a-e81a-4f2c-8f83-d7dd3283ce80" providerId="ADAL" clId="{AEE20253-AC7F-C84A-8F02-2730A669D308}" dt="2020-04-12T02:31:34.953" v="65"/>
        <pc:sldMkLst>
          <pc:docMk/>
          <pc:sldMk cId="2587326176" sldId="299"/>
        </pc:sldMkLst>
      </pc:sldChg>
      <pc:sldChg chg="add del">
        <pc:chgData name="Velegrakis, I. (Yannis)" userId="4f35c71a-e81a-4f2c-8f83-d7dd3283ce80" providerId="ADAL" clId="{AEE20253-AC7F-C84A-8F02-2730A669D308}" dt="2020-04-12T10:21:58.706" v="209" actId="2696"/>
        <pc:sldMkLst>
          <pc:docMk/>
          <pc:sldMk cId="571646961" sldId="300"/>
        </pc:sldMkLst>
      </pc:sldChg>
      <pc:sldChg chg="del">
        <pc:chgData name="Velegrakis, I. (Yannis)" userId="4f35c71a-e81a-4f2c-8f83-d7dd3283ce80" providerId="ADAL" clId="{AEE20253-AC7F-C84A-8F02-2730A669D308}" dt="2020-04-12T02:27:42.459" v="41" actId="2696"/>
        <pc:sldMkLst>
          <pc:docMk/>
          <pc:sldMk cId="2084898473" sldId="300"/>
        </pc:sldMkLst>
      </pc:sldChg>
      <pc:sldChg chg="del">
        <pc:chgData name="Velegrakis, I. (Yannis)" userId="4f35c71a-e81a-4f2c-8f83-d7dd3283ce80" providerId="ADAL" clId="{AEE20253-AC7F-C84A-8F02-2730A669D308}" dt="2020-04-12T02:27:42.471" v="42" actId="2696"/>
        <pc:sldMkLst>
          <pc:docMk/>
          <pc:sldMk cId="131022806" sldId="301"/>
        </pc:sldMkLst>
      </pc:sldChg>
      <pc:sldChg chg="del">
        <pc:chgData name="Velegrakis, I. (Yannis)" userId="4f35c71a-e81a-4f2c-8f83-d7dd3283ce80" providerId="ADAL" clId="{AEE20253-AC7F-C84A-8F02-2730A669D308}" dt="2020-04-12T02:27:42.482" v="43" actId="2696"/>
        <pc:sldMkLst>
          <pc:docMk/>
          <pc:sldMk cId="1593001109" sldId="302"/>
        </pc:sldMkLst>
      </pc:sldChg>
      <pc:sldChg chg="del">
        <pc:chgData name="Velegrakis, I. (Yannis)" userId="4f35c71a-e81a-4f2c-8f83-d7dd3283ce80" providerId="ADAL" clId="{AEE20253-AC7F-C84A-8F02-2730A669D308}" dt="2020-04-12T02:27:42.496" v="44" actId="2696"/>
        <pc:sldMkLst>
          <pc:docMk/>
          <pc:sldMk cId="3765892605" sldId="303"/>
        </pc:sldMkLst>
      </pc:sldChg>
      <pc:sldChg chg="del">
        <pc:chgData name="Velegrakis, I. (Yannis)" userId="4f35c71a-e81a-4f2c-8f83-d7dd3283ce80" providerId="ADAL" clId="{AEE20253-AC7F-C84A-8F02-2730A669D308}" dt="2020-04-12T02:27:42.508" v="45" actId="2696"/>
        <pc:sldMkLst>
          <pc:docMk/>
          <pc:sldMk cId="143340823" sldId="304"/>
        </pc:sldMkLst>
      </pc:sldChg>
      <pc:sldChg chg="add del">
        <pc:chgData name="Velegrakis, I. (Yannis)" userId="4f35c71a-e81a-4f2c-8f83-d7dd3283ce80" providerId="ADAL" clId="{AEE20253-AC7F-C84A-8F02-2730A669D308}" dt="2020-04-12T10:26:08.111" v="396" actId="2696"/>
        <pc:sldMkLst>
          <pc:docMk/>
          <pc:sldMk cId="1497588840" sldId="304"/>
        </pc:sldMkLst>
      </pc:sldChg>
      <pc:sldChg chg="del">
        <pc:chgData name="Velegrakis, I. (Yannis)" userId="4f35c71a-e81a-4f2c-8f83-d7dd3283ce80" providerId="ADAL" clId="{AEE20253-AC7F-C84A-8F02-2730A669D308}" dt="2020-04-12T02:27:42.519" v="46" actId="2696"/>
        <pc:sldMkLst>
          <pc:docMk/>
          <pc:sldMk cId="1779096036" sldId="305"/>
        </pc:sldMkLst>
      </pc:sldChg>
      <pc:sldChg chg="del">
        <pc:chgData name="Velegrakis, I. (Yannis)" userId="4f35c71a-e81a-4f2c-8f83-d7dd3283ce80" providerId="ADAL" clId="{AEE20253-AC7F-C84A-8F02-2730A669D308}" dt="2020-04-12T02:27:42.524" v="47" actId="2696"/>
        <pc:sldMkLst>
          <pc:docMk/>
          <pc:sldMk cId="3756354981" sldId="306"/>
        </pc:sldMkLst>
      </pc:sldChg>
      <pc:sldChg chg="del">
        <pc:chgData name="Velegrakis, I. (Yannis)" userId="4f35c71a-e81a-4f2c-8f83-d7dd3283ce80" providerId="ADAL" clId="{AEE20253-AC7F-C84A-8F02-2730A669D308}" dt="2020-04-12T02:27:42.529" v="48" actId="2696"/>
        <pc:sldMkLst>
          <pc:docMk/>
          <pc:sldMk cId="1325715619" sldId="307"/>
        </pc:sldMkLst>
      </pc:sldChg>
      <pc:sldChg chg="del">
        <pc:chgData name="Velegrakis, I. (Yannis)" userId="4f35c71a-e81a-4f2c-8f83-d7dd3283ce80" providerId="ADAL" clId="{AEE20253-AC7F-C84A-8F02-2730A669D308}" dt="2020-04-12T02:27:42.537" v="49" actId="2696"/>
        <pc:sldMkLst>
          <pc:docMk/>
          <pc:sldMk cId="1010457192" sldId="308"/>
        </pc:sldMkLst>
      </pc:sldChg>
      <pc:sldChg chg="del">
        <pc:chgData name="Velegrakis, I. (Yannis)" userId="4f35c71a-e81a-4f2c-8f83-d7dd3283ce80" providerId="ADAL" clId="{AEE20253-AC7F-C84A-8F02-2730A669D308}" dt="2020-04-12T02:27:42.549" v="50" actId="2696"/>
        <pc:sldMkLst>
          <pc:docMk/>
          <pc:sldMk cId="2589355754" sldId="309"/>
        </pc:sldMkLst>
      </pc:sldChg>
      <pc:sldChg chg="del">
        <pc:chgData name="Velegrakis, I. (Yannis)" userId="4f35c71a-e81a-4f2c-8f83-d7dd3283ce80" providerId="ADAL" clId="{AEE20253-AC7F-C84A-8F02-2730A669D308}" dt="2020-04-12T02:27:42.558" v="51" actId="2696"/>
        <pc:sldMkLst>
          <pc:docMk/>
          <pc:sldMk cId="2526552693" sldId="310"/>
        </pc:sldMkLst>
      </pc:sldChg>
      <pc:sldChg chg="del">
        <pc:chgData name="Velegrakis, I. (Yannis)" userId="4f35c71a-e81a-4f2c-8f83-d7dd3283ce80" providerId="ADAL" clId="{AEE20253-AC7F-C84A-8F02-2730A669D308}" dt="2020-04-12T02:27:42.568" v="52" actId="2696"/>
        <pc:sldMkLst>
          <pc:docMk/>
          <pc:sldMk cId="600805056" sldId="311"/>
        </pc:sldMkLst>
      </pc:sldChg>
      <pc:sldChg chg="del">
        <pc:chgData name="Velegrakis, I. (Yannis)" userId="4f35c71a-e81a-4f2c-8f83-d7dd3283ce80" providerId="ADAL" clId="{AEE20253-AC7F-C84A-8F02-2730A669D308}" dt="2020-04-12T02:27:42.573" v="53" actId="2696"/>
        <pc:sldMkLst>
          <pc:docMk/>
          <pc:sldMk cId="2922192811" sldId="312"/>
        </pc:sldMkLst>
      </pc:sldChg>
      <pc:sldChg chg="del">
        <pc:chgData name="Velegrakis, I. (Yannis)" userId="4f35c71a-e81a-4f2c-8f83-d7dd3283ce80" providerId="ADAL" clId="{AEE20253-AC7F-C84A-8F02-2730A669D308}" dt="2020-04-12T02:27:42.577" v="54" actId="2696"/>
        <pc:sldMkLst>
          <pc:docMk/>
          <pc:sldMk cId="3039955675" sldId="313"/>
        </pc:sldMkLst>
      </pc:sldChg>
      <pc:sldChg chg="del">
        <pc:chgData name="Velegrakis, I. (Yannis)" userId="4f35c71a-e81a-4f2c-8f83-d7dd3283ce80" providerId="ADAL" clId="{AEE20253-AC7F-C84A-8F02-2730A669D308}" dt="2020-04-12T02:27:42.582" v="55" actId="2696"/>
        <pc:sldMkLst>
          <pc:docMk/>
          <pc:sldMk cId="3717861914" sldId="314"/>
        </pc:sldMkLst>
      </pc:sldChg>
      <pc:sldChg chg="modSp add">
        <pc:chgData name="Velegrakis, I. (Yannis)" userId="4f35c71a-e81a-4f2c-8f83-d7dd3283ce80" providerId="ADAL" clId="{AEE20253-AC7F-C84A-8F02-2730A669D308}" dt="2020-04-12T10:22:18.737" v="225" actId="1036"/>
        <pc:sldMkLst>
          <pc:docMk/>
          <pc:sldMk cId="2750745282" sldId="316"/>
        </pc:sldMkLst>
        <pc:spChg chg="mod">
          <ac:chgData name="Velegrakis, I. (Yannis)" userId="4f35c71a-e81a-4f2c-8f83-d7dd3283ce80" providerId="ADAL" clId="{AEE20253-AC7F-C84A-8F02-2730A669D308}" dt="2020-04-12T10:22:18.737" v="225" actId="1036"/>
          <ac:spMkLst>
            <pc:docMk/>
            <pc:sldMk cId="2750745282" sldId="316"/>
            <ac:spMk id="5" creationId="{00000000-0000-0000-0000-000000000000}"/>
          </ac:spMkLst>
        </pc:spChg>
        <pc:picChg chg="mod">
          <ac:chgData name="Velegrakis, I. (Yannis)" userId="4f35c71a-e81a-4f2c-8f83-d7dd3283ce80" providerId="ADAL" clId="{AEE20253-AC7F-C84A-8F02-2730A669D308}" dt="2020-04-12T10:22:18.737" v="225" actId="1036"/>
          <ac:picMkLst>
            <pc:docMk/>
            <pc:sldMk cId="2750745282" sldId="316"/>
            <ac:picMk id="6" creationId="{00000000-0000-0000-0000-000000000000}"/>
          </ac:picMkLst>
        </pc:picChg>
        <pc:picChg chg="mod">
          <ac:chgData name="Velegrakis, I. (Yannis)" userId="4f35c71a-e81a-4f2c-8f83-d7dd3283ce80" providerId="ADAL" clId="{AEE20253-AC7F-C84A-8F02-2730A669D308}" dt="2020-04-12T10:22:12.458" v="210" actId="1076"/>
          <ac:picMkLst>
            <pc:docMk/>
            <pc:sldMk cId="2750745282" sldId="316"/>
            <ac:picMk id="8" creationId="{DA04F6A3-437A-764C-B365-16C551C8E703}"/>
          </ac:picMkLst>
        </pc:picChg>
      </pc:sldChg>
      <pc:sldChg chg="add">
        <pc:chgData name="Velegrakis, I. (Yannis)" userId="4f35c71a-e81a-4f2c-8f83-d7dd3283ce80" providerId="ADAL" clId="{AEE20253-AC7F-C84A-8F02-2730A669D308}" dt="2020-04-12T02:31:34.953" v="65"/>
        <pc:sldMkLst>
          <pc:docMk/>
          <pc:sldMk cId="2750825995" sldId="317"/>
        </pc:sldMkLst>
      </pc:sldChg>
      <pc:sldChg chg="modSp add">
        <pc:chgData name="Velegrakis, I. (Yannis)" userId="4f35c71a-e81a-4f2c-8f83-d7dd3283ce80" providerId="ADAL" clId="{AEE20253-AC7F-C84A-8F02-2730A669D308}" dt="2020-04-12T10:22:38.736" v="246" actId="1076"/>
        <pc:sldMkLst>
          <pc:docMk/>
          <pc:sldMk cId="2076236304" sldId="318"/>
        </pc:sldMkLst>
        <pc:spChg chg="mod">
          <ac:chgData name="Velegrakis, I. (Yannis)" userId="4f35c71a-e81a-4f2c-8f83-d7dd3283ce80" providerId="ADAL" clId="{AEE20253-AC7F-C84A-8F02-2730A669D308}" dt="2020-04-12T10:22:38.736" v="246" actId="1076"/>
          <ac:spMkLst>
            <pc:docMk/>
            <pc:sldMk cId="2076236304" sldId="318"/>
            <ac:spMk id="2" creationId="{00000000-0000-0000-0000-000000000000}"/>
          </ac:spMkLst>
        </pc:spChg>
        <pc:picChg chg="mod">
          <ac:chgData name="Velegrakis, I. (Yannis)" userId="4f35c71a-e81a-4f2c-8f83-d7dd3283ce80" providerId="ADAL" clId="{AEE20253-AC7F-C84A-8F02-2730A669D308}" dt="2020-04-12T10:22:32.489" v="245" actId="1036"/>
          <ac:picMkLst>
            <pc:docMk/>
            <pc:sldMk cId="2076236304" sldId="318"/>
            <ac:picMk id="7" creationId="{CE0171CD-95F2-6F4E-9C4A-94F42B110566}"/>
          </ac:picMkLst>
        </pc:picChg>
        <pc:picChg chg="mod">
          <ac:chgData name="Velegrakis, I. (Yannis)" userId="4f35c71a-e81a-4f2c-8f83-d7dd3283ce80" providerId="ADAL" clId="{AEE20253-AC7F-C84A-8F02-2730A669D308}" dt="2020-04-12T10:22:32.489" v="245" actId="1036"/>
          <ac:picMkLst>
            <pc:docMk/>
            <pc:sldMk cId="2076236304" sldId="318"/>
            <ac:picMk id="8" creationId="{3CB69311-7BDC-FE41-B388-77DF761F4B71}"/>
          </ac:picMkLst>
        </pc:picChg>
      </pc:sldChg>
      <pc:sldChg chg="add del modTransition">
        <pc:chgData name="Velegrakis, I. (Yannis)" userId="4f35c71a-e81a-4f2c-8f83-d7dd3283ce80" providerId="ADAL" clId="{AEE20253-AC7F-C84A-8F02-2730A669D308}" dt="2020-04-12T02:27:59.102" v="57"/>
        <pc:sldMkLst>
          <pc:docMk/>
          <pc:sldMk cId="806281945" sldId="319"/>
        </pc:sldMkLst>
      </pc:sldChg>
      <pc:sldChg chg="add modTransition">
        <pc:chgData name="Velegrakis, I. (Yannis)" userId="4f35c71a-e81a-4f2c-8f83-d7dd3283ce80" providerId="ADAL" clId="{AEE20253-AC7F-C84A-8F02-2730A669D308}" dt="2020-04-12T02:28:00.075" v="58"/>
        <pc:sldMkLst>
          <pc:docMk/>
          <pc:sldMk cId="3274959091" sldId="319"/>
        </pc:sldMkLst>
      </pc:sldChg>
      <pc:sldChg chg="modSp add">
        <pc:chgData name="Velegrakis, I. (Yannis)" userId="4f35c71a-e81a-4f2c-8f83-d7dd3283ce80" providerId="ADAL" clId="{AEE20253-AC7F-C84A-8F02-2730A669D308}" dt="2020-04-12T10:22:55.806" v="248" actId="1076"/>
        <pc:sldMkLst>
          <pc:docMk/>
          <pc:sldMk cId="982705929" sldId="320"/>
        </pc:sldMkLst>
        <pc:picChg chg="mod">
          <ac:chgData name="Velegrakis, I. (Yannis)" userId="4f35c71a-e81a-4f2c-8f83-d7dd3283ce80" providerId="ADAL" clId="{AEE20253-AC7F-C84A-8F02-2730A669D308}" dt="2020-04-12T10:22:55.806" v="248" actId="1076"/>
          <ac:picMkLst>
            <pc:docMk/>
            <pc:sldMk cId="982705929" sldId="320"/>
            <ac:picMk id="3" creationId="{00000000-0000-0000-0000-000000000000}"/>
          </ac:picMkLst>
        </pc:picChg>
      </pc:sldChg>
      <pc:sldChg chg="add">
        <pc:chgData name="Velegrakis, I. (Yannis)" userId="4f35c71a-e81a-4f2c-8f83-d7dd3283ce80" providerId="ADAL" clId="{AEE20253-AC7F-C84A-8F02-2730A669D308}" dt="2020-04-12T02:31:34.953" v="65"/>
        <pc:sldMkLst>
          <pc:docMk/>
          <pc:sldMk cId="2628416116" sldId="321"/>
        </pc:sldMkLst>
      </pc:sldChg>
      <pc:sldChg chg="add">
        <pc:chgData name="Velegrakis, I. (Yannis)" userId="4f35c71a-e81a-4f2c-8f83-d7dd3283ce80" providerId="ADAL" clId="{AEE20253-AC7F-C84A-8F02-2730A669D308}" dt="2020-04-12T02:31:34.953" v="65"/>
        <pc:sldMkLst>
          <pc:docMk/>
          <pc:sldMk cId="3956098634" sldId="322"/>
        </pc:sldMkLst>
      </pc:sldChg>
      <pc:sldChg chg="add">
        <pc:chgData name="Velegrakis, I. (Yannis)" userId="4f35c71a-e81a-4f2c-8f83-d7dd3283ce80" providerId="ADAL" clId="{AEE20253-AC7F-C84A-8F02-2730A669D308}" dt="2020-04-12T02:31:34.953" v="65"/>
        <pc:sldMkLst>
          <pc:docMk/>
          <pc:sldMk cId="1627981349" sldId="323"/>
        </pc:sldMkLst>
      </pc:sldChg>
      <pc:sldChg chg="modSp add">
        <pc:chgData name="Velegrakis, I. (Yannis)" userId="4f35c71a-e81a-4f2c-8f83-d7dd3283ce80" providerId="ADAL" clId="{AEE20253-AC7F-C84A-8F02-2730A669D308}" dt="2020-04-12T10:23:37.652" v="275" actId="14100"/>
        <pc:sldMkLst>
          <pc:docMk/>
          <pc:sldMk cId="3820672704" sldId="324"/>
        </pc:sldMkLst>
        <pc:picChg chg="mod">
          <ac:chgData name="Velegrakis, I. (Yannis)" userId="4f35c71a-e81a-4f2c-8f83-d7dd3283ce80" providerId="ADAL" clId="{AEE20253-AC7F-C84A-8F02-2730A669D308}" dt="2020-04-12T10:23:30.188" v="273" actId="1038"/>
          <ac:picMkLst>
            <pc:docMk/>
            <pc:sldMk cId="3820672704" sldId="324"/>
            <ac:picMk id="4" creationId="{17D31CDC-A41C-9045-AF8E-7C756D44100C}"/>
          </ac:picMkLst>
        </pc:picChg>
        <pc:picChg chg="mod">
          <ac:chgData name="Velegrakis, I. (Yannis)" userId="4f35c71a-e81a-4f2c-8f83-d7dd3283ce80" providerId="ADAL" clId="{AEE20253-AC7F-C84A-8F02-2730A669D308}" dt="2020-04-12T10:23:37.652" v="275" actId="14100"/>
          <ac:picMkLst>
            <pc:docMk/>
            <pc:sldMk cId="3820672704" sldId="324"/>
            <ac:picMk id="5" creationId="{F102FA05-CD5D-654C-B390-0C56C0831BBE}"/>
          </ac:picMkLst>
        </pc:picChg>
      </pc:sldChg>
      <pc:sldChg chg="modSp add">
        <pc:chgData name="Velegrakis, I. (Yannis)" userId="4f35c71a-e81a-4f2c-8f83-d7dd3283ce80" providerId="ADAL" clId="{AEE20253-AC7F-C84A-8F02-2730A669D308}" dt="2020-04-12T10:24:18.942" v="333" actId="1037"/>
        <pc:sldMkLst>
          <pc:docMk/>
          <pc:sldMk cId="539902946" sldId="326"/>
        </pc:sldMkLst>
        <pc:spChg chg="mod">
          <ac:chgData name="Velegrakis, I. (Yannis)" userId="4f35c71a-e81a-4f2c-8f83-d7dd3283ce80" providerId="ADAL" clId="{AEE20253-AC7F-C84A-8F02-2730A669D308}" dt="2020-04-12T10:24:18.942" v="333" actId="1037"/>
          <ac:spMkLst>
            <pc:docMk/>
            <pc:sldMk cId="539902946" sldId="326"/>
            <ac:spMk id="2" creationId="{00000000-0000-0000-0000-000000000000}"/>
          </ac:spMkLst>
        </pc:spChg>
        <pc:picChg chg="mod">
          <ac:chgData name="Velegrakis, I. (Yannis)" userId="4f35c71a-e81a-4f2c-8f83-d7dd3283ce80" providerId="ADAL" clId="{AEE20253-AC7F-C84A-8F02-2730A669D308}" dt="2020-04-12T10:24:00.812" v="279" actId="1076"/>
          <ac:picMkLst>
            <pc:docMk/>
            <pc:sldMk cId="539902946" sldId="326"/>
            <ac:picMk id="6" creationId="{7BFDD9B2-AF33-2643-812A-86D340F3818B}"/>
          </ac:picMkLst>
        </pc:picChg>
        <pc:picChg chg="mod">
          <ac:chgData name="Velegrakis, I. (Yannis)" userId="4f35c71a-e81a-4f2c-8f83-d7dd3283ce80" providerId="ADAL" clId="{AEE20253-AC7F-C84A-8F02-2730A669D308}" dt="2020-04-12T10:24:07.077" v="291" actId="1036"/>
          <ac:picMkLst>
            <pc:docMk/>
            <pc:sldMk cId="539902946" sldId="326"/>
            <ac:picMk id="7" creationId="{43569C97-01AD-9D47-AC9F-D81B58BC3342}"/>
          </ac:picMkLst>
        </pc:picChg>
        <pc:picChg chg="mod">
          <ac:chgData name="Velegrakis, I. (Yannis)" userId="4f35c71a-e81a-4f2c-8f83-d7dd3283ce80" providerId="ADAL" clId="{AEE20253-AC7F-C84A-8F02-2730A669D308}" dt="2020-04-12T10:24:07.077" v="291" actId="1036"/>
          <ac:picMkLst>
            <pc:docMk/>
            <pc:sldMk cId="539902946" sldId="326"/>
            <ac:picMk id="8" creationId="{F02FFE19-96D9-7848-BEFA-1EC2C5B19DEB}"/>
          </ac:picMkLst>
        </pc:picChg>
        <pc:picChg chg="mod">
          <ac:chgData name="Velegrakis, I. (Yannis)" userId="4f35c71a-e81a-4f2c-8f83-d7dd3283ce80" providerId="ADAL" clId="{AEE20253-AC7F-C84A-8F02-2730A669D308}" dt="2020-04-12T10:24:00.812" v="279" actId="1076"/>
          <ac:picMkLst>
            <pc:docMk/>
            <pc:sldMk cId="539902946" sldId="326"/>
            <ac:picMk id="10" creationId="{A0E24932-F57F-D749-AEC7-30D40BCE542F}"/>
          </ac:picMkLst>
        </pc:picChg>
      </pc:sldChg>
      <pc:sldChg chg="add">
        <pc:chgData name="Velegrakis, I. (Yannis)" userId="4f35c71a-e81a-4f2c-8f83-d7dd3283ce80" providerId="ADAL" clId="{AEE20253-AC7F-C84A-8F02-2730A669D308}" dt="2020-04-12T02:31:34.953" v="65"/>
        <pc:sldMkLst>
          <pc:docMk/>
          <pc:sldMk cId="1134134646" sldId="327"/>
        </pc:sldMkLst>
      </pc:sldChg>
      <pc:sldChg chg="add del">
        <pc:chgData name="Velegrakis, I. (Yannis)" userId="4f35c71a-e81a-4f2c-8f83-d7dd3283ce80" providerId="ADAL" clId="{AEE20253-AC7F-C84A-8F02-2730A669D308}" dt="2020-04-12T10:24:38.253" v="334" actId="2696"/>
        <pc:sldMkLst>
          <pc:docMk/>
          <pc:sldMk cId="640059149" sldId="330"/>
        </pc:sldMkLst>
      </pc:sldChg>
      <pc:sldChg chg="add del">
        <pc:chgData name="Velegrakis, I. (Yannis)" userId="4f35c71a-e81a-4f2c-8f83-d7dd3283ce80" providerId="ADAL" clId="{AEE20253-AC7F-C84A-8F02-2730A669D308}" dt="2020-04-12T10:24:39.059" v="335" actId="2696"/>
        <pc:sldMkLst>
          <pc:docMk/>
          <pc:sldMk cId="282014598" sldId="331"/>
        </pc:sldMkLst>
      </pc:sldChg>
      <pc:sldChg chg="add">
        <pc:chgData name="Velegrakis, I. (Yannis)" userId="4f35c71a-e81a-4f2c-8f83-d7dd3283ce80" providerId="ADAL" clId="{AEE20253-AC7F-C84A-8F02-2730A669D308}" dt="2020-04-12T02:31:34.953" v="65"/>
        <pc:sldMkLst>
          <pc:docMk/>
          <pc:sldMk cId="88354369" sldId="332"/>
        </pc:sldMkLst>
      </pc:sldChg>
      <pc:sldChg chg="add modTransition">
        <pc:chgData name="Velegrakis, I. (Yannis)" userId="4f35c71a-e81a-4f2c-8f83-d7dd3283ce80" providerId="ADAL" clId="{AEE20253-AC7F-C84A-8F02-2730A669D308}" dt="2020-04-12T02:28:00.075" v="58"/>
        <pc:sldMkLst>
          <pc:docMk/>
          <pc:sldMk cId="3197324343" sldId="335"/>
        </pc:sldMkLst>
      </pc:sldChg>
      <pc:sldChg chg="add del modTransition">
        <pc:chgData name="Velegrakis, I. (Yannis)" userId="4f35c71a-e81a-4f2c-8f83-d7dd3283ce80" providerId="ADAL" clId="{AEE20253-AC7F-C84A-8F02-2730A669D308}" dt="2020-04-12T02:27:59.102" v="57"/>
        <pc:sldMkLst>
          <pc:docMk/>
          <pc:sldMk cId="3467700032" sldId="335"/>
        </pc:sldMkLst>
      </pc:sldChg>
      <pc:sldChg chg="add modTransition">
        <pc:chgData name="Velegrakis, I. (Yannis)" userId="4f35c71a-e81a-4f2c-8f83-d7dd3283ce80" providerId="ADAL" clId="{AEE20253-AC7F-C84A-8F02-2730A669D308}" dt="2020-04-12T02:28:00.075" v="58"/>
        <pc:sldMkLst>
          <pc:docMk/>
          <pc:sldMk cId="166135173" sldId="336"/>
        </pc:sldMkLst>
      </pc:sldChg>
      <pc:sldChg chg="add del modTransition">
        <pc:chgData name="Velegrakis, I. (Yannis)" userId="4f35c71a-e81a-4f2c-8f83-d7dd3283ce80" providerId="ADAL" clId="{AEE20253-AC7F-C84A-8F02-2730A669D308}" dt="2020-04-12T02:27:59.102" v="57"/>
        <pc:sldMkLst>
          <pc:docMk/>
          <pc:sldMk cId="1465187882" sldId="336"/>
        </pc:sldMkLst>
      </pc:sldChg>
      <pc:sldChg chg="add modTransition">
        <pc:chgData name="Velegrakis, I. (Yannis)" userId="4f35c71a-e81a-4f2c-8f83-d7dd3283ce80" providerId="ADAL" clId="{AEE20253-AC7F-C84A-8F02-2730A669D308}" dt="2020-04-12T02:28:00.075" v="58"/>
        <pc:sldMkLst>
          <pc:docMk/>
          <pc:sldMk cId="436323484" sldId="337"/>
        </pc:sldMkLst>
      </pc:sldChg>
      <pc:sldChg chg="add del modTransition">
        <pc:chgData name="Velegrakis, I. (Yannis)" userId="4f35c71a-e81a-4f2c-8f83-d7dd3283ce80" providerId="ADAL" clId="{AEE20253-AC7F-C84A-8F02-2730A669D308}" dt="2020-04-12T02:27:59.102" v="57"/>
        <pc:sldMkLst>
          <pc:docMk/>
          <pc:sldMk cId="1231120307" sldId="337"/>
        </pc:sldMkLst>
      </pc:sldChg>
      <pc:sldChg chg="add modTransition">
        <pc:chgData name="Velegrakis, I. (Yannis)" userId="4f35c71a-e81a-4f2c-8f83-d7dd3283ce80" providerId="ADAL" clId="{AEE20253-AC7F-C84A-8F02-2730A669D308}" dt="2020-04-12T02:28:00.075" v="58"/>
        <pc:sldMkLst>
          <pc:docMk/>
          <pc:sldMk cId="1499061645" sldId="338"/>
        </pc:sldMkLst>
      </pc:sldChg>
      <pc:sldChg chg="add del modTransition">
        <pc:chgData name="Velegrakis, I. (Yannis)" userId="4f35c71a-e81a-4f2c-8f83-d7dd3283ce80" providerId="ADAL" clId="{AEE20253-AC7F-C84A-8F02-2730A669D308}" dt="2020-04-12T02:27:59.102" v="57"/>
        <pc:sldMkLst>
          <pc:docMk/>
          <pc:sldMk cId="2169012107" sldId="338"/>
        </pc:sldMkLst>
      </pc:sldChg>
      <pc:sldChg chg="add modTransition">
        <pc:chgData name="Velegrakis, I. (Yannis)" userId="4f35c71a-e81a-4f2c-8f83-d7dd3283ce80" providerId="ADAL" clId="{AEE20253-AC7F-C84A-8F02-2730A669D308}" dt="2020-04-12T02:28:00.075" v="58"/>
        <pc:sldMkLst>
          <pc:docMk/>
          <pc:sldMk cId="2092423375" sldId="339"/>
        </pc:sldMkLst>
      </pc:sldChg>
      <pc:sldChg chg="add del modTransition">
        <pc:chgData name="Velegrakis, I. (Yannis)" userId="4f35c71a-e81a-4f2c-8f83-d7dd3283ce80" providerId="ADAL" clId="{AEE20253-AC7F-C84A-8F02-2730A669D308}" dt="2020-04-12T02:27:59.102" v="57"/>
        <pc:sldMkLst>
          <pc:docMk/>
          <pc:sldMk cId="4183389450" sldId="339"/>
        </pc:sldMkLst>
      </pc:sldChg>
      <pc:sldChg chg="add del">
        <pc:chgData name="Velegrakis, I. (Yannis)" userId="4f35c71a-e81a-4f2c-8f83-d7dd3283ce80" providerId="ADAL" clId="{AEE20253-AC7F-C84A-8F02-2730A669D308}" dt="2020-04-12T10:24:40.998" v="338" actId="2696"/>
        <pc:sldMkLst>
          <pc:docMk/>
          <pc:sldMk cId="1925917917" sldId="340"/>
        </pc:sldMkLst>
      </pc:sldChg>
      <pc:sldChg chg="add del">
        <pc:chgData name="Velegrakis, I. (Yannis)" userId="4f35c71a-e81a-4f2c-8f83-d7dd3283ce80" providerId="ADAL" clId="{AEE20253-AC7F-C84A-8F02-2730A669D308}" dt="2020-04-12T10:25:35.962" v="364" actId="2696"/>
        <pc:sldMkLst>
          <pc:docMk/>
          <pc:sldMk cId="1957108980" sldId="341"/>
        </pc:sldMkLst>
      </pc:sldChg>
      <pc:sldChg chg="add del">
        <pc:chgData name="Velegrakis, I. (Yannis)" userId="4f35c71a-e81a-4f2c-8f83-d7dd3283ce80" providerId="ADAL" clId="{AEE20253-AC7F-C84A-8F02-2730A669D308}" dt="2020-04-12T10:24:51.223" v="348" actId="2696"/>
        <pc:sldMkLst>
          <pc:docMk/>
          <pc:sldMk cId="79461435" sldId="342"/>
        </pc:sldMkLst>
      </pc:sldChg>
      <pc:sldChg chg="add del">
        <pc:chgData name="Velegrakis, I. (Yannis)" userId="4f35c71a-e81a-4f2c-8f83-d7dd3283ce80" providerId="ADAL" clId="{AEE20253-AC7F-C84A-8F02-2730A669D308}" dt="2020-04-12T10:24:48.794" v="347" actId="2696"/>
        <pc:sldMkLst>
          <pc:docMk/>
          <pc:sldMk cId="34200421" sldId="343"/>
        </pc:sldMkLst>
      </pc:sldChg>
      <pc:sldChg chg="add del">
        <pc:chgData name="Velegrakis, I. (Yannis)" userId="4f35c71a-e81a-4f2c-8f83-d7dd3283ce80" providerId="ADAL" clId="{AEE20253-AC7F-C84A-8F02-2730A669D308}" dt="2020-04-12T10:24:46.653" v="346" actId="2696"/>
        <pc:sldMkLst>
          <pc:docMk/>
          <pc:sldMk cId="187339509" sldId="344"/>
        </pc:sldMkLst>
      </pc:sldChg>
      <pc:sldChg chg="add del modTransition">
        <pc:chgData name="Velegrakis, I. (Yannis)" userId="4f35c71a-e81a-4f2c-8f83-d7dd3283ce80" providerId="ADAL" clId="{AEE20253-AC7F-C84A-8F02-2730A669D308}" dt="2020-04-12T02:27:59.102" v="57"/>
        <pc:sldMkLst>
          <pc:docMk/>
          <pc:sldMk cId="1424377084" sldId="345"/>
        </pc:sldMkLst>
      </pc:sldChg>
      <pc:sldChg chg="add modTransition">
        <pc:chgData name="Velegrakis, I. (Yannis)" userId="4f35c71a-e81a-4f2c-8f83-d7dd3283ce80" providerId="ADAL" clId="{AEE20253-AC7F-C84A-8F02-2730A669D308}" dt="2020-04-12T02:28:00.075" v="58"/>
        <pc:sldMkLst>
          <pc:docMk/>
          <pc:sldMk cId="3465882574" sldId="345"/>
        </pc:sldMkLst>
      </pc:sldChg>
      <pc:sldChg chg="add del">
        <pc:chgData name="Velegrakis, I. (Yannis)" userId="4f35c71a-e81a-4f2c-8f83-d7dd3283ce80" providerId="ADAL" clId="{AEE20253-AC7F-C84A-8F02-2730A669D308}" dt="2020-04-12T02:27:59.102" v="57"/>
        <pc:sldMkLst>
          <pc:docMk/>
          <pc:sldMk cId="450964145" sldId="346"/>
        </pc:sldMkLst>
      </pc:sldChg>
      <pc:sldChg chg="add">
        <pc:chgData name="Velegrakis, I. (Yannis)" userId="4f35c71a-e81a-4f2c-8f83-d7dd3283ce80" providerId="ADAL" clId="{AEE20253-AC7F-C84A-8F02-2730A669D308}" dt="2020-04-12T02:28:00.075" v="58"/>
        <pc:sldMkLst>
          <pc:docMk/>
          <pc:sldMk cId="842830902" sldId="346"/>
        </pc:sldMkLst>
      </pc:sldChg>
      <pc:sldChg chg="add modTransition">
        <pc:chgData name="Velegrakis, I. (Yannis)" userId="4f35c71a-e81a-4f2c-8f83-d7dd3283ce80" providerId="ADAL" clId="{AEE20253-AC7F-C84A-8F02-2730A669D308}" dt="2020-04-12T02:28:00.075" v="58"/>
        <pc:sldMkLst>
          <pc:docMk/>
          <pc:sldMk cId="3066555352" sldId="347"/>
        </pc:sldMkLst>
      </pc:sldChg>
      <pc:sldChg chg="add del modTransition">
        <pc:chgData name="Velegrakis, I. (Yannis)" userId="4f35c71a-e81a-4f2c-8f83-d7dd3283ce80" providerId="ADAL" clId="{AEE20253-AC7F-C84A-8F02-2730A669D308}" dt="2020-04-12T02:27:59.102" v="57"/>
        <pc:sldMkLst>
          <pc:docMk/>
          <pc:sldMk cId="3816125326" sldId="347"/>
        </pc:sldMkLst>
      </pc:sldChg>
      <pc:sldChg chg="add del">
        <pc:chgData name="Velegrakis, I. (Yannis)" userId="4f35c71a-e81a-4f2c-8f83-d7dd3283ce80" providerId="ADAL" clId="{AEE20253-AC7F-C84A-8F02-2730A669D308}" dt="2020-04-12T10:26:14.384" v="399" actId="2696"/>
        <pc:sldMkLst>
          <pc:docMk/>
          <pc:sldMk cId="880508474" sldId="352"/>
        </pc:sldMkLst>
      </pc:sldChg>
      <pc:sldChg chg="add del">
        <pc:chgData name="Velegrakis, I. (Yannis)" userId="4f35c71a-e81a-4f2c-8f83-d7dd3283ce80" providerId="ADAL" clId="{AEE20253-AC7F-C84A-8F02-2730A669D308}" dt="2020-04-12T10:25:28.964" v="349" actId="2696"/>
        <pc:sldMkLst>
          <pc:docMk/>
          <pc:sldMk cId="4059216959" sldId="354"/>
        </pc:sldMkLst>
      </pc:sldChg>
      <pc:sldChg chg="add del">
        <pc:chgData name="Velegrakis, I. (Yannis)" userId="4f35c71a-e81a-4f2c-8f83-d7dd3283ce80" providerId="ADAL" clId="{AEE20253-AC7F-C84A-8F02-2730A669D308}" dt="2020-04-12T10:25:30.357" v="352" actId="2696"/>
        <pc:sldMkLst>
          <pc:docMk/>
          <pc:sldMk cId="2141523853" sldId="355"/>
        </pc:sldMkLst>
      </pc:sldChg>
      <pc:sldChg chg="add del">
        <pc:chgData name="Velegrakis, I. (Yannis)" userId="4f35c71a-e81a-4f2c-8f83-d7dd3283ce80" providerId="ADAL" clId="{AEE20253-AC7F-C84A-8F02-2730A669D308}" dt="2020-04-12T10:25:32.100" v="356" actId="2696"/>
        <pc:sldMkLst>
          <pc:docMk/>
          <pc:sldMk cId="3395580164" sldId="356"/>
        </pc:sldMkLst>
      </pc:sldChg>
      <pc:sldChg chg="add del">
        <pc:chgData name="Velegrakis, I. (Yannis)" userId="4f35c71a-e81a-4f2c-8f83-d7dd3283ce80" providerId="ADAL" clId="{AEE20253-AC7F-C84A-8F02-2730A669D308}" dt="2020-04-12T10:25:34.429" v="361" actId="2696"/>
        <pc:sldMkLst>
          <pc:docMk/>
          <pc:sldMk cId="452696587" sldId="357"/>
        </pc:sldMkLst>
      </pc:sldChg>
      <pc:sldChg chg="add del">
        <pc:chgData name="Velegrakis, I. (Yannis)" userId="4f35c71a-e81a-4f2c-8f83-d7dd3283ce80" providerId="ADAL" clId="{AEE20253-AC7F-C84A-8F02-2730A669D308}" dt="2020-04-12T10:25:30.855" v="353" actId="2696"/>
        <pc:sldMkLst>
          <pc:docMk/>
          <pc:sldMk cId="4191262147" sldId="358"/>
        </pc:sldMkLst>
      </pc:sldChg>
      <pc:sldChg chg="add del">
        <pc:chgData name="Velegrakis, I. (Yannis)" userId="4f35c71a-e81a-4f2c-8f83-d7dd3283ce80" providerId="ADAL" clId="{AEE20253-AC7F-C84A-8F02-2730A669D308}" dt="2020-04-12T10:25:29.428" v="350" actId="2696"/>
        <pc:sldMkLst>
          <pc:docMk/>
          <pc:sldMk cId="1318094613" sldId="359"/>
        </pc:sldMkLst>
      </pc:sldChg>
      <pc:sldChg chg="add del">
        <pc:chgData name="Velegrakis, I. (Yannis)" userId="4f35c71a-e81a-4f2c-8f83-d7dd3283ce80" providerId="ADAL" clId="{AEE20253-AC7F-C84A-8F02-2730A669D308}" dt="2020-04-12T10:25:29.906" v="351" actId="2696"/>
        <pc:sldMkLst>
          <pc:docMk/>
          <pc:sldMk cId="165193932" sldId="360"/>
        </pc:sldMkLst>
      </pc:sldChg>
      <pc:sldChg chg="add del">
        <pc:chgData name="Velegrakis, I. (Yannis)" userId="4f35c71a-e81a-4f2c-8f83-d7dd3283ce80" providerId="ADAL" clId="{AEE20253-AC7F-C84A-8F02-2730A669D308}" dt="2020-04-12T10:25:31.458" v="354" actId="2696"/>
        <pc:sldMkLst>
          <pc:docMk/>
          <pc:sldMk cId="2388816550" sldId="361"/>
        </pc:sldMkLst>
      </pc:sldChg>
      <pc:sldChg chg="add del">
        <pc:chgData name="Velegrakis, I. (Yannis)" userId="4f35c71a-e81a-4f2c-8f83-d7dd3283ce80" providerId="ADAL" clId="{AEE20253-AC7F-C84A-8F02-2730A669D308}" dt="2020-04-12T10:25:32.076" v="355" actId="2696"/>
        <pc:sldMkLst>
          <pc:docMk/>
          <pc:sldMk cId="1144974957" sldId="362"/>
        </pc:sldMkLst>
      </pc:sldChg>
      <pc:sldChg chg="add del">
        <pc:chgData name="Velegrakis, I. (Yannis)" userId="4f35c71a-e81a-4f2c-8f83-d7dd3283ce80" providerId="ADAL" clId="{AEE20253-AC7F-C84A-8F02-2730A669D308}" dt="2020-04-12T10:25:32.671" v="357" actId="2696"/>
        <pc:sldMkLst>
          <pc:docMk/>
          <pc:sldMk cId="917711079" sldId="363"/>
        </pc:sldMkLst>
      </pc:sldChg>
      <pc:sldChg chg="add del">
        <pc:chgData name="Velegrakis, I. (Yannis)" userId="4f35c71a-e81a-4f2c-8f83-d7dd3283ce80" providerId="ADAL" clId="{AEE20253-AC7F-C84A-8F02-2730A669D308}" dt="2020-04-12T10:25:33.218" v="358" actId="2696"/>
        <pc:sldMkLst>
          <pc:docMk/>
          <pc:sldMk cId="589103844" sldId="364"/>
        </pc:sldMkLst>
      </pc:sldChg>
      <pc:sldChg chg="add del">
        <pc:chgData name="Velegrakis, I. (Yannis)" userId="4f35c71a-e81a-4f2c-8f83-d7dd3283ce80" providerId="ADAL" clId="{AEE20253-AC7F-C84A-8F02-2730A669D308}" dt="2020-04-12T10:25:33.242" v="359" actId="2696"/>
        <pc:sldMkLst>
          <pc:docMk/>
          <pc:sldMk cId="575625959" sldId="365"/>
        </pc:sldMkLst>
      </pc:sldChg>
      <pc:sldChg chg="add">
        <pc:chgData name="Velegrakis, I. (Yannis)" userId="4f35c71a-e81a-4f2c-8f83-d7dd3283ce80" providerId="ADAL" clId="{AEE20253-AC7F-C84A-8F02-2730A669D308}" dt="2020-04-12T02:31:34.953" v="65"/>
        <pc:sldMkLst>
          <pc:docMk/>
          <pc:sldMk cId="3045899023" sldId="370"/>
        </pc:sldMkLst>
      </pc:sldChg>
      <pc:sldChg chg="add del">
        <pc:chgData name="Velegrakis, I. (Yannis)" userId="4f35c71a-e81a-4f2c-8f83-d7dd3283ce80" providerId="ADAL" clId="{AEE20253-AC7F-C84A-8F02-2730A669D308}" dt="2020-04-12T10:25:54.927" v="382" actId="2696"/>
        <pc:sldMkLst>
          <pc:docMk/>
          <pc:sldMk cId="3461864717" sldId="372"/>
        </pc:sldMkLst>
      </pc:sldChg>
      <pc:sldChg chg="add del">
        <pc:chgData name="Velegrakis, I. (Yannis)" userId="4f35c71a-e81a-4f2c-8f83-d7dd3283ce80" providerId="ADAL" clId="{AEE20253-AC7F-C84A-8F02-2730A669D308}" dt="2020-04-12T10:25:55.338" v="383" actId="2696"/>
        <pc:sldMkLst>
          <pc:docMk/>
          <pc:sldMk cId="1335242201" sldId="373"/>
        </pc:sldMkLst>
      </pc:sldChg>
      <pc:sldChg chg="add del">
        <pc:chgData name="Velegrakis, I. (Yannis)" userId="4f35c71a-e81a-4f2c-8f83-d7dd3283ce80" providerId="ADAL" clId="{AEE20253-AC7F-C84A-8F02-2730A669D308}" dt="2020-04-12T10:25:55.725" v="384" actId="2696"/>
        <pc:sldMkLst>
          <pc:docMk/>
          <pc:sldMk cId="3001843406" sldId="375"/>
        </pc:sldMkLst>
      </pc:sldChg>
      <pc:sldChg chg="add del">
        <pc:chgData name="Velegrakis, I. (Yannis)" userId="4f35c71a-e81a-4f2c-8f83-d7dd3283ce80" providerId="ADAL" clId="{AEE20253-AC7F-C84A-8F02-2730A669D308}" dt="2020-04-12T10:25:56.233" v="385" actId="2696"/>
        <pc:sldMkLst>
          <pc:docMk/>
          <pc:sldMk cId="2828822021" sldId="376"/>
        </pc:sldMkLst>
      </pc:sldChg>
      <pc:sldChg chg="add del">
        <pc:chgData name="Velegrakis, I. (Yannis)" userId="4f35c71a-e81a-4f2c-8f83-d7dd3283ce80" providerId="ADAL" clId="{AEE20253-AC7F-C84A-8F02-2730A669D308}" dt="2020-04-12T10:25:56.786" v="386" actId="2696"/>
        <pc:sldMkLst>
          <pc:docMk/>
          <pc:sldMk cId="2838206929" sldId="377"/>
        </pc:sldMkLst>
      </pc:sldChg>
      <pc:sldChg chg="add del">
        <pc:chgData name="Velegrakis, I. (Yannis)" userId="4f35c71a-e81a-4f2c-8f83-d7dd3283ce80" providerId="ADAL" clId="{AEE20253-AC7F-C84A-8F02-2730A669D308}" dt="2020-04-12T10:25:57.371" v="387" actId="2696"/>
        <pc:sldMkLst>
          <pc:docMk/>
          <pc:sldMk cId="2775853362" sldId="378"/>
        </pc:sldMkLst>
      </pc:sldChg>
      <pc:sldChg chg="add del">
        <pc:chgData name="Velegrakis, I. (Yannis)" userId="4f35c71a-e81a-4f2c-8f83-d7dd3283ce80" providerId="ADAL" clId="{AEE20253-AC7F-C84A-8F02-2730A669D308}" dt="2020-04-12T10:25:57.769" v="388" actId="2696"/>
        <pc:sldMkLst>
          <pc:docMk/>
          <pc:sldMk cId="2302614293" sldId="379"/>
        </pc:sldMkLst>
      </pc:sldChg>
      <pc:sldChg chg="add del">
        <pc:chgData name="Velegrakis, I. (Yannis)" userId="4f35c71a-e81a-4f2c-8f83-d7dd3283ce80" providerId="ADAL" clId="{AEE20253-AC7F-C84A-8F02-2730A669D308}" dt="2020-04-12T10:25:58.789" v="389" actId="2696"/>
        <pc:sldMkLst>
          <pc:docMk/>
          <pc:sldMk cId="819104796" sldId="380"/>
        </pc:sldMkLst>
      </pc:sldChg>
      <pc:sldChg chg="add del">
        <pc:chgData name="Velegrakis, I. (Yannis)" userId="4f35c71a-e81a-4f2c-8f83-d7dd3283ce80" providerId="ADAL" clId="{AEE20253-AC7F-C84A-8F02-2730A669D308}" dt="2020-04-12T10:25:59.504" v="390" actId="2696"/>
        <pc:sldMkLst>
          <pc:docMk/>
          <pc:sldMk cId="2707114190" sldId="381"/>
        </pc:sldMkLst>
      </pc:sldChg>
      <pc:sldChg chg="add del">
        <pc:chgData name="Velegrakis, I. (Yannis)" userId="4f35c71a-e81a-4f2c-8f83-d7dd3283ce80" providerId="ADAL" clId="{AEE20253-AC7F-C84A-8F02-2730A669D308}" dt="2020-04-12T10:26:00.813" v="391" actId="2696"/>
        <pc:sldMkLst>
          <pc:docMk/>
          <pc:sldMk cId="1086632297" sldId="382"/>
        </pc:sldMkLst>
      </pc:sldChg>
      <pc:sldChg chg="add del">
        <pc:chgData name="Velegrakis, I. (Yannis)" userId="4f35c71a-e81a-4f2c-8f83-d7dd3283ce80" providerId="ADAL" clId="{AEE20253-AC7F-C84A-8F02-2730A669D308}" dt="2020-04-12T10:25:33.830" v="360" actId="2696"/>
        <pc:sldMkLst>
          <pc:docMk/>
          <pc:sldMk cId="1571633075" sldId="383"/>
        </pc:sldMkLst>
      </pc:sldChg>
      <pc:sldChg chg="add del">
        <pc:chgData name="Velegrakis, I. (Yannis)" userId="4f35c71a-e81a-4f2c-8f83-d7dd3283ce80" providerId="ADAL" clId="{AEE20253-AC7F-C84A-8F02-2730A669D308}" dt="2020-04-12T10:25:34.863" v="362" actId="2696"/>
        <pc:sldMkLst>
          <pc:docMk/>
          <pc:sldMk cId="1417595856" sldId="384"/>
        </pc:sldMkLst>
      </pc:sldChg>
      <pc:sldChg chg="add del">
        <pc:chgData name="Velegrakis, I. (Yannis)" userId="4f35c71a-e81a-4f2c-8f83-d7dd3283ce80" providerId="ADAL" clId="{AEE20253-AC7F-C84A-8F02-2730A669D308}" dt="2020-04-12T10:25:35.450" v="363" actId="2696"/>
        <pc:sldMkLst>
          <pc:docMk/>
          <pc:sldMk cId="2140381539" sldId="385"/>
        </pc:sldMkLst>
      </pc:sldChg>
      <pc:sldChg chg="add del">
        <pc:chgData name="Velegrakis, I. (Yannis)" userId="4f35c71a-e81a-4f2c-8f83-d7dd3283ce80" providerId="ADAL" clId="{AEE20253-AC7F-C84A-8F02-2730A669D308}" dt="2020-04-12T10:25:36.682" v="365" actId="2696"/>
        <pc:sldMkLst>
          <pc:docMk/>
          <pc:sldMk cId="3897428695" sldId="389"/>
        </pc:sldMkLst>
      </pc:sldChg>
      <pc:sldChg chg="add del">
        <pc:chgData name="Velegrakis, I. (Yannis)" userId="4f35c71a-e81a-4f2c-8f83-d7dd3283ce80" providerId="ADAL" clId="{AEE20253-AC7F-C84A-8F02-2730A669D308}" dt="2020-04-12T10:25:37.590" v="366" actId="2696"/>
        <pc:sldMkLst>
          <pc:docMk/>
          <pc:sldMk cId="4228641457" sldId="390"/>
        </pc:sldMkLst>
      </pc:sldChg>
      <pc:sldChg chg="add del">
        <pc:chgData name="Velegrakis, I. (Yannis)" userId="4f35c71a-e81a-4f2c-8f83-d7dd3283ce80" providerId="ADAL" clId="{AEE20253-AC7F-C84A-8F02-2730A669D308}" dt="2020-04-12T10:25:39.605" v="367" actId="2696"/>
        <pc:sldMkLst>
          <pc:docMk/>
          <pc:sldMk cId="691552479" sldId="391"/>
        </pc:sldMkLst>
      </pc:sldChg>
      <pc:sldChg chg="add del">
        <pc:chgData name="Velegrakis, I. (Yannis)" userId="4f35c71a-e81a-4f2c-8f83-d7dd3283ce80" providerId="ADAL" clId="{AEE20253-AC7F-C84A-8F02-2730A669D308}" dt="2020-04-12T10:26:10.136" v="397" actId="2696"/>
        <pc:sldMkLst>
          <pc:docMk/>
          <pc:sldMk cId="551665299" sldId="392"/>
        </pc:sldMkLst>
      </pc:sldChg>
      <pc:sldChg chg="add del">
        <pc:chgData name="Velegrakis, I. (Yannis)" userId="4f35c71a-e81a-4f2c-8f83-d7dd3283ce80" providerId="ADAL" clId="{AEE20253-AC7F-C84A-8F02-2730A669D308}" dt="2020-04-12T10:26:11.781" v="398" actId="2696"/>
        <pc:sldMkLst>
          <pc:docMk/>
          <pc:sldMk cId="2416542265" sldId="393"/>
        </pc:sldMkLst>
      </pc:sldChg>
      <pc:sldChg chg="add">
        <pc:chgData name="Velegrakis, I. (Yannis)" userId="4f35c71a-e81a-4f2c-8f83-d7dd3283ce80" providerId="ADAL" clId="{AEE20253-AC7F-C84A-8F02-2730A669D308}" dt="2020-04-12T02:31:34.953" v="65"/>
        <pc:sldMkLst>
          <pc:docMk/>
          <pc:sldMk cId="919635773" sldId="394"/>
        </pc:sldMkLst>
      </pc:sldChg>
      <pc:sldChg chg="add modTransition">
        <pc:chgData name="Velegrakis, I. (Yannis)" userId="4f35c71a-e81a-4f2c-8f83-d7dd3283ce80" providerId="ADAL" clId="{AEE20253-AC7F-C84A-8F02-2730A669D308}" dt="2020-04-12T02:28:00.075" v="58"/>
        <pc:sldMkLst>
          <pc:docMk/>
          <pc:sldMk cId="802491157" sldId="399"/>
        </pc:sldMkLst>
      </pc:sldChg>
      <pc:sldChg chg="add del modTransition">
        <pc:chgData name="Velegrakis, I. (Yannis)" userId="4f35c71a-e81a-4f2c-8f83-d7dd3283ce80" providerId="ADAL" clId="{AEE20253-AC7F-C84A-8F02-2730A669D308}" dt="2020-04-12T02:27:59.102" v="57"/>
        <pc:sldMkLst>
          <pc:docMk/>
          <pc:sldMk cId="1340245090" sldId="399"/>
        </pc:sldMkLst>
      </pc:sldChg>
      <pc:sldChg chg="add del modTransition">
        <pc:chgData name="Velegrakis, I. (Yannis)" userId="4f35c71a-e81a-4f2c-8f83-d7dd3283ce80" providerId="ADAL" clId="{AEE20253-AC7F-C84A-8F02-2730A669D308}" dt="2020-04-12T02:27:59.102" v="57"/>
        <pc:sldMkLst>
          <pc:docMk/>
          <pc:sldMk cId="1470417915" sldId="406"/>
        </pc:sldMkLst>
      </pc:sldChg>
      <pc:sldChg chg="add modTransition">
        <pc:chgData name="Velegrakis, I. (Yannis)" userId="4f35c71a-e81a-4f2c-8f83-d7dd3283ce80" providerId="ADAL" clId="{AEE20253-AC7F-C84A-8F02-2730A669D308}" dt="2020-04-12T02:28:00.075" v="58"/>
        <pc:sldMkLst>
          <pc:docMk/>
          <pc:sldMk cId="3990743092" sldId="406"/>
        </pc:sldMkLst>
      </pc:sldChg>
      <pc:sldChg chg="add del modTransition">
        <pc:chgData name="Velegrakis, I. (Yannis)" userId="4f35c71a-e81a-4f2c-8f83-d7dd3283ce80" providerId="ADAL" clId="{AEE20253-AC7F-C84A-8F02-2730A669D308}" dt="2020-04-12T02:27:59.102" v="57"/>
        <pc:sldMkLst>
          <pc:docMk/>
          <pc:sldMk cId="1271863945" sldId="407"/>
        </pc:sldMkLst>
      </pc:sldChg>
      <pc:sldChg chg="add modTransition">
        <pc:chgData name="Velegrakis, I. (Yannis)" userId="4f35c71a-e81a-4f2c-8f83-d7dd3283ce80" providerId="ADAL" clId="{AEE20253-AC7F-C84A-8F02-2730A669D308}" dt="2020-04-12T02:28:00.075" v="58"/>
        <pc:sldMkLst>
          <pc:docMk/>
          <pc:sldMk cId="3717335457" sldId="407"/>
        </pc:sldMkLst>
      </pc:sldChg>
      <pc:sldChg chg="add del modTransition">
        <pc:chgData name="Velegrakis, I. (Yannis)" userId="4f35c71a-e81a-4f2c-8f83-d7dd3283ce80" providerId="ADAL" clId="{AEE20253-AC7F-C84A-8F02-2730A669D308}" dt="2020-04-12T02:27:59.102" v="57"/>
        <pc:sldMkLst>
          <pc:docMk/>
          <pc:sldMk cId="144994091" sldId="408"/>
        </pc:sldMkLst>
      </pc:sldChg>
      <pc:sldChg chg="add modTransition">
        <pc:chgData name="Velegrakis, I. (Yannis)" userId="4f35c71a-e81a-4f2c-8f83-d7dd3283ce80" providerId="ADAL" clId="{AEE20253-AC7F-C84A-8F02-2730A669D308}" dt="2020-04-12T02:28:00.075" v="58"/>
        <pc:sldMkLst>
          <pc:docMk/>
          <pc:sldMk cId="399484683" sldId="408"/>
        </pc:sldMkLst>
      </pc:sldChg>
      <pc:sldChg chg="add del modTransition">
        <pc:chgData name="Velegrakis, I. (Yannis)" userId="4f35c71a-e81a-4f2c-8f83-d7dd3283ce80" providerId="ADAL" clId="{AEE20253-AC7F-C84A-8F02-2730A669D308}" dt="2020-04-12T02:27:59.102" v="57"/>
        <pc:sldMkLst>
          <pc:docMk/>
          <pc:sldMk cId="3089660574" sldId="409"/>
        </pc:sldMkLst>
      </pc:sldChg>
      <pc:sldChg chg="add modTransition">
        <pc:chgData name="Velegrakis, I. (Yannis)" userId="4f35c71a-e81a-4f2c-8f83-d7dd3283ce80" providerId="ADAL" clId="{AEE20253-AC7F-C84A-8F02-2730A669D308}" dt="2020-04-12T02:28:00.075" v="58"/>
        <pc:sldMkLst>
          <pc:docMk/>
          <pc:sldMk cId="3227459657" sldId="409"/>
        </pc:sldMkLst>
      </pc:sldChg>
      <pc:sldChg chg="add modTransition">
        <pc:chgData name="Velegrakis, I. (Yannis)" userId="4f35c71a-e81a-4f2c-8f83-d7dd3283ce80" providerId="ADAL" clId="{AEE20253-AC7F-C84A-8F02-2730A669D308}" dt="2020-04-12T02:28:00.075" v="58"/>
        <pc:sldMkLst>
          <pc:docMk/>
          <pc:sldMk cId="675832582" sldId="410"/>
        </pc:sldMkLst>
      </pc:sldChg>
      <pc:sldChg chg="add del modTransition">
        <pc:chgData name="Velegrakis, I. (Yannis)" userId="4f35c71a-e81a-4f2c-8f83-d7dd3283ce80" providerId="ADAL" clId="{AEE20253-AC7F-C84A-8F02-2730A669D308}" dt="2020-04-12T02:27:59.102" v="57"/>
        <pc:sldMkLst>
          <pc:docMk/>
          <pc:sldMk cId="3582860406" sldId="410"/>
        </pc:sldMkLst>
      </pc:sldChg>
      <pc:sldChg chg="add del modTransition">
        <pc:chgData name="Velegrakis, I. (Yannis)" userId="4f35c71a-e81a-4f2c-8f83-d7dd3283ce80" providerId="ADAL" clId="{AEE20253-AC7F-C84A-8F02-2730A669D308}" dt="2020-04-12T02:27:59.102" v="57"/>
        <pc:sldMkLst>
          <pc:docMk/>
          <pc:sldMk cId="2837473781" sldId="411"/>
        </pc:sldMkLst>
      </pc:sldChg>
      <pc:sldChg chg="add modTransition">
        <pc:chgData name="Velegrakis, I. (Yannis)" userId="4f35c71a-e81a-4f2c-8f83-d7dd3283ce80" providerId="ADAL" clId="{AEE20253-AC7F-C84A-8F02-2730A669D308}" dt="2020-04-12T02:28:00.075" v="58"/>
        <pc:sldMkLst>
          <pc:docMk/>
          <pc:sldMk cId="4240826632" sldId="411"/>
        </pc:sldMkLst>
      </pc:sldChg>
      <pc:sldChg chg="add del modTransition">
        <pc:chgData name="Velegrakis, I. (Yannis)" userId="4f35c71a-e81a-4f2c-8f83-d7dd3283ce80" providerId="ADAL" clId="{AEE20253-AC7F-C84A-8F02-2730A669D308}" dt="2020-04-12T02:27:59.102" v="57"/>
        <pc:sldMkLst>
          <pc:docMk/>
          <pc:sldMk cId="1419992833" sldId="412"/>
        </pc:sldMkLst>
      </pc:sldChg>
      <pc:sldChg chg="add modTransition">
        <pc:chgData name="Velegrakis, I. (Yannis)" userId="4f35c71a-e81a-4f2c-8f83-d7dd3283ce80" providerId="ADAL" clId="{AEE20253-AC7F-C84A-8F02-2730A669D308}" dt="2020-04-12T02:28:00.075" v="58"/>
        <pc:sldMkLst>
          <pc:docMk/>
          <pc:sldMk cId="2848584006" sldId="412"/>
        </pc:sldMkLst>
      </pc:sldChg>
      <pc:sldChg chg="add del modTransition">
        <pc:chgData name="Velegrakis, I. (Yannis)" userId="4f35c71a-e81a-4f2c-8f83-d7dd3283ce80" providerId="ADAL" clId="{AEE20253-AC7F-C84A-8F02-2730A669D308}" dt="2020-04-12T02:27:59.102" v="57"/>
        <pc:sldMkLst>
          <pc:docMk/>
          <pc:sldMk cId="697326514" sldId="413"/>
        </pc:sldMkLst>
      </pc:sldChg>
      <pc:sldChg chg="add modTransition">
        <pc:chgData name="Velegrakis, I. (Yannis)" userId="4f35c71a-e81a-4f2c-8f83-d7dd3283ce80" providerId="ADAL" clId="{AEE20253-AC7F-C84A-8F02-2730A669D308}" dt="2020-04-12T02:28:00.075" v="58"/>
        <pc:sldMkLst>
          <pc:docMk/>
          <pc:sldMk cId="2112070928" sldId="413"/>
        </pc:sldMkLst>
      </pc:sldChg>
      <pc:sldChg chg="add del modTransition">
        <pc:chgData name="Velegrakis, I. (Yannis)" userId="4f35c71a-e81a-4f2c-8f83-d7dd3283ce80" providerId="ADAL" clId="{AEE20253-AC7F-C84A-8F02-2730A669D308}" dt="2020-04-12T02:27:59.102" v="57"/>
        <pc:sldMkLst>
          <pc:docMk/>
          <pc:sldMk cId="3834174166" sldId="414"/>
        </pc:sldMkLst>
      </pc:sldChg>
      <pc:sldChg chg="add modTransition">
        <pc:chgData name="Velegrakis, I. (Yannis)" userId="4f35c71a-e81a-4f2c-8f83-d7dd3283ce80" providerId="ADAL" clId="{AEE20253-AC7F-C84A-8F02-2730A669D308}" dt="2020-04-12T02:28:00.075" v="58"/>
        <pc:sldMkLst>
          <pc:docMk/>
          <pc:sldMk cId="4068254732" sldId="414"/>
        </pc:sldMkLst>
      </pc:sldChg>
      <pc:sldChg chg="add modTransition">
        <pc:chgData name="Velegrakis, I. (Yannis)" userId="4f35c71a-e81a-4f2c-8f83-d7dd3283ce80" providerId="ADAL" clId="{AEE20253-AC7F-C84A-8F02-2730A669D308}" dt="2020-04-12T02:28:00.075" v="58"/>
        <pc:sldMkLst>
          <pc:docMk/>
          <pc:sldMk cId="1451309676" sldId="415"/>
        </pc:sldMkLst>
      </pc:sldChg>
      <pc:sldChg chg="add del modTransition">
        <pc:chgData name="Velegrakis, I. (Yannis)" userId="4f35c71a-e81a-4f2c-8f83-d7dd3283ce80" providerId="ADAL" clId="{AEE20253-AC7F-C84A-8F02-2730A669D308}" dt="2020-04-12T02:27:59.102" v="57"/>
        <pc:sldMkLst>
          <pc:docMk/>
          <pc:sldMk cId="3879755921" sldId="415"/>
        </pc:sldMkLst>
      </pc:sldChg>
      <pc:sldChg chg="add modTransition">
        <pc:chgData name="Velegrakis, I. (Yannis)" userId="4f35c71a-e81a-4f2c-8f83-d7dd3283ce80" providerId="ADAL" clId="{AEE20253-AC7F-C84A-8F02-2730A669D308}" dt="2020-04-12T02:28:00.075" v="58"/>
        <pc:sldMkLst>
          <pc:docMk/>
          <pc:sldMk cId="230710027" sldId="416"/>
        </pc:sldMkLst>
      </pc:sldChg>
      <pc:sldChg chg="add del modTransition">
        <pc:chgData name="Velegrakis, I. (Yannis)" userId="4f35c71a-e81a-4f2c-8f83-d7dd3283ce80" providerId="ADAL" clId="{AEE20253-AC7F-C84A-8F02-2730A669D308}" dt="2020-04-12T02:27:59.102" v="57"/>
        <pc:sldMkLst>
          <pc:docMk/>
          <pc:sldMk cId="2033436923" sldId="416"/>
        </pc:sldMkLst>
      </pc:sldChg>
      <pc:sldChg chg="add del modTransition">
        <pc:chgData name="Velegrakis, I. (Yannis)" userId="4f35c71a-e81a-4f2c-8f83-d7dd3283ce80" providerId="ADAL" clId="{AEE20253-AC7F-C84A-8F02-2730A669D308}" dt="2020-04-12T02:27:59.102" v="57"/>
        <pc:sldMkLst>
          <pc:docMk/>
          <pc:sldMk cId="2811795588" sldId="431"/>
        </pc:sldMkLst>
      </pc:sldChg>
      <pc:sldChg chg="add del modTransition">
        <pc:chgData name="Velegrakis, I. (Yannis)" userId="4f35c71a-e81a-4f2c-8f83-d7dd3283ce80" providerId="ADAL" clId="{AEE20253-AC7F-C84A-8F02-2730A669D308}" dt="2020-04-12T02:29:00.568" v="64" actId="2696"/>
        <pc:sldMkLst>
          <pc:docMk/>
          <pc:sldMk cId="3518943636" sldId="431"/>
        </pc:sldMkLst>
      </pc:sldChg>
      <pc:sldChg chg="add del modTransition">
        <pc:chgData name="Velegrakis, I. (Yannis)" userId="4f35c71a-e81a-4f2c-8f83-d7dd3283ce80" providerId="ADAL" clId="{AEE20253-AC7F-C84A-8F02-2730A669D308}" dt="2020-04-12T02:28:05.918" v="59" actId="2696"/>
        <pc:sldMkLst>
          <pc:docMk/>
          <pc:sldMk cId="846513190" sldId="432"/>
        </pc:sldMkLst>
      </pc:sldChg>
      <pc:sldChg chg="add del modTransition">
        <pc:chgData name="Velegrakis, I. (Yannis)" userId="4f35c71a-e81a-4f2c-8f83-d7dd3283ce80" providerId="ADAL" clId="{AEE20253-AC7F-C84A-8F02-2730A669D308}" dt="2020-04-12T02:27:59.102" v="57"/>
        <pc:sldMkLst>
          <pc:docMk/>
          <pc:sldMk cId="1725511240" sldId="432"/>
        </pc:sldMkLst>
      </pc:sldChg>
      <pc:sldChg chg="add del modTransition">
        <pc:chgData name="Velegrakis, I. (Yannis)" userId="4f35c71a-e81a-4f2c-8f83-d7dd3283ce80" providerId="ADAL" clId="{AEE20253-AC7F-C84A-8F02-2730A669D308}" dt="2020-04-12T02:27:59.102" v="57"/>
        <pc:sldMkLst>
          <pc:docMk/>
          <pc:sldMk cId="3017032242" sldId="433"/>
        </pc:sldMkLst>
      </pc:sldChg>
      <pc:sldChg chg="add modTransition">
        <pc:chgData name="Velegrakis, I. (Yannis)" userId="4f35c71a-e81a-4f2c-8f83-d7dd3283ce80" providerId="ADAL" clId="{AEE20253-AC7F-C84A-8F02-2730A669D308}" dt="2020-04-12T02:28:00.075" v="58"/>
        <pc:sldMkLst>
          <pc:docMk/>
          <pc:sldMk cId="3451688932" sldId="433"/>
        </pc:sldMkLst>
      </pc:sldChg>
      <pc:sldChg chg="add del modTransition">
        <pc:chgData name="Velegrakis, I. (Yannis)" userId="4f35c71a-e81a-4f2c-8f83-d7dd3283ce80" providerId="ADAL" clId="{AEE20253-AC7F-C84A-8F02-2730A669D308}" dt="2020-04-12T02:28:12.140" v="61" actId="2696"/>
        <pc:sldMkLst>
          <pc:docMk/>
          <pc:sldMk cId="954643158" sldId="2214"/>
        </pc:sldMkLst>
      </pc:sldChg>
      <pc:sldChg chg="add del modTransition">
        <pc:chgData name="Velegrakis, I. (Yannis)" userId="4f35c71a-e81a-4f2c-8f83-d7dd3283ce80" providerId="ADAL" clId="{AEE20253-AC7F-C84A-8F02-2730A669D308}" dt="2020-04-12T02:27:59.102" v="57"/>
        <pc:sldMkLst>
          <pc:docMk/>
          <pc:sldMk cId="4115473234" sldId="2214"/>
        </pc:sldMkLst>
      </pc:sldChg>
      <pc:sldChg chg="add modTransition">
        <pc:chgData name="Velegrakis, I. (Yannis)" userId="4f35c71a-e81a-4f2c-8f83-d7dd3283ce80" providerId="ADAL" clId="{AEE20253-AC7F-C84A-8F02-2730A669D308}" dt="2020-04-12T02:28:00.075" v="58"/>
        <pc:sldMkLst>
          <pc:docMk/>
          <pc:sldMk cId="2177178911" sldId="2223"/>
        </pc:sldMkLst>
      </pc:sldChg>
      <pc:sldChg chg="add del modTransition">
        <pc:chgData name="Velegrakis, I. (Yannis)" userId="4f35c71a-e81a-4f2c-8f83-d7dd3283ce80" providerId="ADAL" clId="{AEE20253-AC7F-C84A-8F02-2730A669D308}" dt="2020-04-12T02:27:59.102" v="57"/>
        <pc:sldMkLst>
          <pc:docMk/>
          <pc:sldMk cId="3899183799" sldId="2223"/>
        </pc:sldMkLst>
      </pc:sldChg>
      <pc:sldChg chg="add del modTransition">
        <pc:chgData name="Velegrakis, I. (Yannis)" userId="4f35c71a-e81a-4f2c-8f83-d7dd3283ce80" providerId="ADAL" clId="{AEE20253-AC7F-C84A-8F02-2730A669D308}" dt="2020-04-12T02:27:59.102" v="57"/>
        <pc:sldMkLst>
          <pc:docMk/>
          <pc:sldMk cId="3037391507" sldId="2231"/>
        </pc:sldMkLst>
      </pc:sldChg>
      <pc:sldChg chg="add modTransition">
        <pc:chgData name="Velegrakis, I. (Yannis)" userId="4f35c71a-e81a-4f2c-8f83-d7dd3283ce80" providerId="ADAL" clId="{AEE20253-AC7F-C84A-8F02-2730A669D308}" dt="2020-04-12T02:28:00.075" v="58"/>
        <pc:sldMkLst>
          <pc:docMk/>
          <pc:sldMk cId="3976334536" sldId="2231"/>
        </pc:sldMkLst>
      </pc:sldChg>
      <pc:sldChg chg="add modTransition">
        <pc:chgData name="Velegrakis, I. (Yannis)" userId="4f35c71a-e81a-4f2c-8f83-d7dd3283ce80" providerId="ADAL" clId="{AEE20253-AC7F-C84A-8F02-2730A669D308}" dt="2020-04-12T02:28:00.075" v="58"/>
        <pc:sldMkLst>
          <pc:docMk/>
          <pc:sldMk cId="3532598549" sldId="2232"/>
        </pc:sldMkLst>
      </pc:sldChg>
      <pc:sldChg chg="add del modTransition">
        <pc:chgData name="Velegrakis, I. (Yannis)" userId="4f35c71a-e81a-4f2c-8f83-d7dd3283ce80" providerId="ADAL" clId="{AEE20253-AC7F-C84A-8F02-2730A669D308}" dt="2020-04-12T02:27:59.102" v="57"/>
        <pc:sldMkLst>
          <pc:docMk/>
          <pc:sldMk cId="3814047985" sldId="2232"/>
        </pc:sldMkLst>
      </pc:sldChg>
      <pc:sldChg chg="add del modTransition">
        <pc:chgData name="Velegrakis, I. (Yannis)" userId="4f35c71a-e81a-4f2c-8f83-d7dd3283ce80" providerId="ADAL" clId="{AEE20253-AC7F-C84A-8F02-2730A669D308}" dt="2020-04-12T02:27:59.102" v="57"/>
        <pc:sldMkLst>
          <pc:docMk/>
          <pc:sldMk cId="1025644712" sldId="2234"/>
        </pc:sldMkLst>
      </pc:sldChg>
      <pc:sldChg chg="add modTransition">
        <pc:chgData name="Velegrakis, I. (Yannis)" userId="4f35c71a-e81a-4f2c-8f83-d7dd3283ce80" providerId="ADAL" clId="{AEE20253-AC7F-C84A-8F02-2730A669D308}" dt="2020-04-12T02:28:00.075" v="58"/>
        <pc:sldMkLst>
          <pc:docMk/>
          <pc:sldMk cId="4117424192" sldId="2234"/>
        </pc:sldMkLst>
      </pc:sldChg>
      <pc:sldChg chg="add del modTransition">
        <pc:chgData name="Velegrakis, I. (Yannis)" userId="4f35c71a-e81a-4f2c-8f83-d7dd3283ce80" providerId="ADAL" clId="{AEE20253-AC7F-C84A-8F02-2730A669D308}" dt="2020-04-12T02:27:59.102" v="57"/>
        <pc:sldMkLst>
          <pc:docMk/>
          <pc:sldMk cId="3296934653" sldId="2235"/>
        </pc:sldMkLst>
      </pc:sldChg>
      <pc:sldChg chg="add modTransition">
        <pc:chgData name="Velegrakis, I. (Yannis)" userId="4f35c71a-e81a-4f2c-8f83-d7dd3283ce80" providerId="ADAL" clId="{AEE20253-AC7F-C84A-8F02-2730A669D308}" dt="2020-04-12T02:28:00.075" v="58"/>
        <pc:sldMkLst>
          <pc:docMk/>
          <pc:sldMk cId="4146063111" sldId="2235"/>
        </pc:sldMkLst>
      </pc:sldChg>
      <pc:sldChg chg="add modTransition">
        <pc:chgData name="Velegrakis, I. (Yannis)" userId="4f35c71a-e81a-4f2c-8f83-d7dd3283ce80" providerId="ADAL" clId="{AEE20253-AC7F-C84A-8F02-2730A669D308}" dt="2020-04-12T02:28:00.075" v="58"/>
        <pc:sldMkLst>
          <pc:docMk/>
          <pc:sldMk cId="274938950" sldId="2236"/>
        </pc:sldMkLst>
      </pc:sldChg>
      <pc:sldChg chg="add del modTransition">
        <pc:chgData name="Velegrakis, I. (Yannis)" userId="4f35c71a-e81a-4f2c-8f83-d7dd3283ce80" providerId="ADAL" clId="{AEE20253-AC7F-C84A-8F02-2730A669D308}" dt="2020-04-12T02:27:59.102" v="57"/>
        <pc:sldMkLst>
          <pc:docMk/>
          <pc:sldMk cId="3974651766" sldId="2236"/>
        </pc:sldMkLst>
      </pc:sldChg>
      <pc:sldChg chg="add del modTransition">
        <pc:chgData name="Velegrakis, I. (Yannis)" userId="4f35c71a-e81a-4f2c-8f83-d7dd3283ce80" providerId="ADAL" clId="{AEE20253-AC7F-C84A-8F02-2730A669D308}" dt="2020-04-12T02:27:59.102" v="57"/>
        <pc:sldMkLst>
          <pc:docMk/>
          <pc:sldMk cId="2688435123" sldId="2237"/>
        </pc:sldMkLst>
      </pc:sldChg>
      <pc:sldChg chg="add modTransition">
        <pc:chgData name="Velegrakis, I. (Yannis)" userId="4f35c71a-e81a-4f2c-8f83-d7dd3283ce80" providerId="ADAL" clId="{AEE20253-AC7F-C84A-8F02-2730A669D308}" dt="2020-04-12T02:28:00.075" v="58"/>
        <pc:sldMkLst>
          <pc:docMk/>
          <pc:sldMk cId="3133177387" sldId="2237"/>
        </pc:sldMkLst>
      </pc:sldChg>
      <pc:sldChg chg="add modTransition">
        <pc:chgData name="Velegrakis, I. (Yannis)" userId="4f35c71a-e81a-4f2c-8f83-d7dd3283ce80" providerId="ADAL" clId="{AEE20253-AC7F-C84A-8F02-2730A669D308}" dt="2020-04-12T02:28:00.075" v="58"/>
        <pc:sldMkLst>
          <pc:docMk/>
          <pc:sldMk cId="493314091" sldId="2238"/>
        </pc:sldMkLst>
      </pc:sldChg>
      <pc:sldChg chg="add del modTransition">
        <pc:chgData name="Velegrakis, I. (Yannis)" userId="4f35c71a-e81a-4f2c-8f83-d7dd3283ce80" providerId="ADAL" clId="{AEE20253-AC7F-C84A-8F02-2730A669D308}" dt="2020-04-12T02:27:59.102" v="57"/>
        <pc:sldMkLst>
          <pc:docMk/>
          <pc:sldMk cId="1835896785" sldId="2238"/>
        </pc:sldMkLst>
      </pc:sldChg>
      <pc:sldChg chg="add del modTransition">
        <pc:chgData name="Velegrakis, I. (Yannis)" userId="4f35c71a-e81a-4f2c-8f83-d7dd3283ce80" providerId="ADAL" clId="{AEE20253-AC7F-C84A-8F02-2730A669D308}" dt="2020-04-12T02:27:59.102" v="57"/>
        <pc:sldMkLst>
          <pc:docMk/>
          <pc:sldMk cId="180852382" sldId="2239"/>
        </pc:sldMkLst>
      </pc:sldChg>
      <pc:sldChg chg="add modTransition">
        <pc:chgData name="Velegrakis, I. (Yannis)" userId="4f35c71a-e81a-4f2c-8f83-d7dd3283ce80" providerId="ADAL" clId="{AEE20253-AC7F-C84A-8F02-2730A669D308}" dt="2020-04-12T02:28:00.075" v="58"/>
        <pc:sldMkLst>
          <pc:docMk/>
          <pc:sldMk cId="2063438545" sldId="2239"/>
        </pc:sldMkLst>
      </pc:sldChg>
      <pc:sldChg chg="add modTransition">
        <pc:chgData name="Velegrakis, I. (Yannis)" userId="4f35c71a-e81a-4f2c-8f83-d7dd3283ce80" providerId="ADAL" clId="{AEE20253-AC7F-C84A-8F02-2730A669D308}" dt="2020-04-12T02:28:00.075" v="58"/>
        <pc:sldMkLst>
          <pc:docMk/>
          <pc:sldMk cId="127268159" sldId="2240"/>
        </pc:sldMkLst>
      </pc:sldChg>
      <pc:sldChg chg="add del modTransition">
        <pc:chgData name="Velegrakis, I. (Yannis)" userId="4f35c71a-e81a-4f2c-8f83-d7dd3283ce80" providerId="ADAL" clId="{AEE20253-AC7F-C84A-8F02-2730A669D308}" dt="2020-04-12T02:27:59.102" v="57"/>
        <pc:sldMkLst>
          <pc:docMk/>
          <pc:sldMk cId="1031105304" sldId="2240"/>
        </pc:sldMkLst>
      </pc:sldChg>
      <pc:sldChg chg="add del modTransition">
        <pc:chgData name="Velegrakis, I. (Yannis)" userId="4f35c71a-e81a-4f2c-8f83-d7dd3283ce80" providerId="ADAL" clId="{AEE20253-AC7F-C84A-8F02-2730A669D308}" dt="2020-04-12T02:27:59.102" v="57"/>
        <pc:sldMkLst>
          <pc:docMk/>
          <pc:sldMk cId="166676812" sldId="2241"/>
        </pc:sldMkLst>
      </pc:sldChg>
      <pc:sldChg chg="add modTransition">
        <pc:chgData name="Velegrakis, I. (Yannis)" userId="4f35c71a-e81a-4f2c-8f83-d7dd3283ce80" providerId="ADAL" clId="{AEE20253-AC7F-C84A-8F02-2730A669D308}" dt="2020-04-12T02:28:00.075" v="58"/>
        <pc:sldMkLst>
          <pc:docMk/>
          <pc:sldMk cId="4097338636" sldId="2241"/>
        </pc:sldMkLst>
      </pc:sldChg>
      <pc:sldChg chg="add modTransition">
        <pc:chgData name="Velegrakis, I. (Yannis)" userId="4f35c71a-e81a-4f2c-8f83-d7dd3283ce80" providerId="ADAL" clId="{AEE20253-AC7F-C84A-8F02-2730A669D308}" dt="2020-04-12T02:28:00.075" v="58"/>
        <pc:sldMkLst>
          <pc:docMk/>
          <pc:sldMk cId="1576524191" sldId="2242"/>
        </pc:sldMkLst>
      </pc:sldChg>
      <pc:sldChg chg="add del modTransition">
        <pc:chgData name="Velegrakis, I. (Yannis)" userId="4f35c71a-e81a-4f2c-8f83-d7dd3283ce80" providerId="ADAL" clId="{AEE20253-AC7F-C84A-8F02-2730A669D308}" dt="2020-04-12T02:27:59.102" v="57"/>
        <pc:sldMkLst>
          <pc:docMk/>
          <pc:sldMk cId="3278288197" sldId="2242"/>
        </pc:sldMkLst>
      </pc:sldChg>
      <pc:sldChg chg="addSp delSp modSp add del">
        <pc:chgData name="Velegrakis, I. (Yannis)" userId="4f35c71a-e81a-4f2c-8f83-d7dd3283ce80" providerId="ADAL" clId="{AEE20253-AC7F-C84A-8F02-2730A669D308}" dt="2020-04-12T02:32:18.020" v="73" actId="2696"/>
        <pc:sldMkLst>
          <pc:docMk/>
          <pc:sldMk cId="3738679433" sldId="2243"/>
        </pc:sldMkLst>
        <pc:spChg chg="del mod">
          <ac:chgData name="Velegrakis, I. (Yannis)" userId="4f35c71a-e81a-4f2c-8f83-d7dd3283ce80" providerId="ADAL" clId="{AEE20253-AC7F-C84A-8F02-2730A669D308}" dt="2020-04-12T02:32:12.213" v="69" actId="478"/>
          <ac:spMkLst>
            <pc:docMk/>
            <pc:sldMk cId="3738679433" sldId="2243"/>
            <ac:spMk id="3" creationId="{BBB4C6EC-44F4-2042-B752-3D43E554A7F9}"/>
          </ac:spMkLst>
        </pc:spChg>
        <pc:spChg chg="add mod">
          <ac:chgData name="Velegrakis, I. (Yannis)" userId="4f35c71a-e81a-4f2c-8f83-d7dd3283ce80" providerId="ADAL" clId="{AEE20253-AC7F-C84A-8F02-2730A669D308}" dt="2020-04-12T02:32:12.213" v="69" actId="478"/>
          <ac:spMkLst>
            <pc:docMk/>
            <pc:sldMk cId="3738679433" sldId="2243"/>
            <ac:spMk id="5" creationId="{DD2FD54B-6AAD-3E45-B1C7-B31E1108A6B6}"/>
          </ac:spMkLst>
        </pc:spChg>
        <pc:spChg chg="add del mod">
          <ac:chgData name="Velegrakis, I. (Yannis)" userId="4f35c71a-e81a-4f2c-8f83-d7dd3283ce80" providerId="ADAL" clId="{AEE20253-AC7F-C84A-8F02-2730A669D308}" dt="2020-04-12T02:32:17.431" v="72"/>
          <ac:spMkLst>
            <pc:docMk/>
            <pc:sldMk cId="3738679433" sldId="2243"/>
            <ac:spMk id="6" creationId="{0BF7DA85-906B-6A4C-A638-1BA35B8C9DAA}"/>
          </ac:spMkLst>
        </pc:spChg>
      </pc:sldChg>
      <pc:sldChg chg="add">
        <pc:chgData name="Velegrakis, I. (Yannis)" userId="4f35c71a-e81a-4f2c-8f83-d7dd3283ce80" providerId="ADAL" clId="{AEE20253-AC7F-C84A-8F02-2730A669D308}" dt="2020-04-12T02:31:34.953" v="65"/>
        <pc:sldMkLst>
          <pc:docMk/>
          <pc:sldMk cId="2197172989" sldId="2244"/>
        </pc:sldMkLst>
      </pc:sldChg>
      <pc:sldChg chg="add del">
        <pc:chgData name="Velegrakis, I. (Yannis)" userId="4f35c71a-e81a-4f2c-8f83-d7dd3283ce80" providerId="ADAL" clId="{AEE20253-AC7F-C84A-8F02-2730A669D308}" dt="2020-04-12T09:59:06.938" v="184" actId="2696"/>
        <pc:sldMkLst>
          <pc:docMk/>
          <pc:sldMk cId="2423697340" sldId="2245"/>
        </pc:sldMkLst>
      </pc:sldChg>
      <pc:sldChg chg="add del">
        <pc:chgData name="Velegrakis, I. (Yannis)" userId="4f35c71a-e81a-4f2c-8f83-d7dd3283ce80" providerId="ADAL" clId="{AEE20253-AC7F-C84A-8F02-2730A669D308}" dt="2020-04-12T09:59:11.590" v="186" actId="2696"/>
        <pc:sldMkLst>
          <pc:docMk/>
          <pc:sldMk cId="2165007573" sldId="2246"/>
        </pc:sldMkLst>
      </pc:sldChg>
      <pc:sldChg chg="add del">
        <pc:chgData name="Velegrakis, I. (Yannis)" userId="4f35c71a-e81a-4f2c-8f83-d7dd3283ce80" providerId="ADAL" clId="{AEE20253-AC7F-C84A-8F02-2730A669D308}" dt="2020-04-12T09:59:14.100" v="187" actId="2696"/>
        <pc:sldMkLst>
          <pc:docMk/>
          <pc:sldMk cId="1576585289" sldId="2247"/>
        </pc:sldMkLst>
      </pc:sldChg>
      <pc:sldChg chg="add del">
        <pc:chgData name="Velegrakis, I. (Yannis)" userId="4f35c71a-e81a-4f2c-8f83-d7dd3283ce80" providerId="ADAL" clId="{AEE20253-AC7F-C84A-8F02-2730A669D308}" dt="2020-04-12T09:59:27.065" v="188" actId="2696"/>
        <pc:sldMkLst>
          <pc:docMk/>
          <pc:sldMk cId="2025832885" sldId="2248"/>
        </pc:sldMkLst>
      </pc:sldChg>
      <pc:sldChg chg="add del">
        <pc:chgData name="Velegrakis, I. (Yannis)" userId="4f35c71a-e81a-4f2c-8f83-d7dd3283ce80" providerId="ADAL" clId="{AEE20253-AC7F-C84A-8F02-2730A669D308}" dt="2020-04-12T09:59:31.344" v="189" actId="2696"/>
        <pc:sldMkLst>
          <pc:docMk/>
          <pc:sldMk cId="2563336277" sldId="2249"/>
        </pc:sldMkLst>
      </pc:sldChg>
      <pc:sldChg chg="add del">
        <pc:chgData name="Velegrakis, I. (Yannis)" userId="4f35c71a-e81a-4f2c-8f83-d7dd3283ce80" providerId="ADAL" clId="{AEE20253-AC7F-C84A-8F02-2730A669D308}" dt="2020-04-12T09:59:33.239" v="191" actId="2696"/>
        <pc:sldMkLst>
          <pc:docMk/>
          <pc:sldMk cId="1502682604" sldId="2250"/>
        </pc:sldMkLst>
      </pc:sldChg>
      <pc:sldChg chg="add del">
        <pc:chgData name="Velegrakis, I. (Yannis)" userId="4f35c71a-e81a-4f2c-8f83-d7dd3283ce80" providerId="ADAL" clId="{AEE20253-AC7F-C84A-8F02-2730A669D308}" dt="2020-04-12T09:59:34.290" v="192" actId="2696"/>
        <pc:sldMkLst>
          <pc:docMk/>
          <pc:sldMk cId="901537448" sldId="2251"/>
        </pc:sldMkLst>
      </pc:sldChg>
      <pc:sldChg chg="add del">
        <pc:chgData name="Velegrakis, I. (Yannis)" userId="4f35c71a-e81a-4f2c-8f83-d7dd3283ce80" providerId="ADAL" clId="{AEE20253-AC7F-C84A-8F02-2730A669D308}" dt="2020-04-12T09:59:35.429" v="193" actId="2696"/>
        <pc:sldMkLst>
          <pc:docMk/>
          <pc:sldMk cId="2909068835" sldId="2252"/>
        </pc:sldMkLst>
      </pc:sldChg>
      <pc:sldChg chg="add del">
        <pc:chgData name="Velegrakis, I. (Yannis)" userId="4f35c71a-e81a-4f2c-8f83-d7dd3283ce80" providerId="ADAL" clId="{AEE20253-AC7F-C84A-8F02-2730A669D308}" dt="2020-04-12T09:59:38.617" v="195" actId="2696"/>
        <pc:sldMkLst>
          <pc:docMk/>
          <pc:sldMk cId="3564711709" sldId="2253"/>
        </pc:sldMkLst>
      </pc:sldChg>
      <pc:sldChg chg="modSp add">
        <pc:chgData name="Velegrakis, I. (Yannis)" userId="4f35c71a-e81a-4f2c-8f83-d7dd3283ce80" providerId="ADAL" clId="{AEE20253-AC7F-C84A-8F02-2730A669D308}" dt="2020-04-12T09:59:52.503" v="196" actId="27636"/>
        <pc:sldMkLst>
          <pc:docMk/>
          <pc:sldMk cId="980826002" sldId="2254"/>
        </pc:sldMkLst>
        <pc:spChg chg="mod">
          <ac:chgData name="Velegrakis, I. (Yannis)" userId="4f35c71a-e81a-4f2c-8f83-d7dd3283ce80" providerId="ADAL" clId="{AEE20253-AC7F-C84A-8F02-2730A669D308}" dt="2020-04-12T09:59:52.503" v="196" actId="27636"/>
          <ac:spMkLst>
            <pc:docMk/>
            <pc:sldMk cId="980826002" sldId="2254"/>
            <ac:spMk id="2" creationId="{3014111D-FDBC-FC44-974F-01DA188521F6}"/>
          </ac:spMkLst>
        </pc:spChg>
      </pc:sldChg>
      <pc:sldChg chg="add">
        <pc:chgData name="Velegrakis, I. (Yannis)" userId="4f35c71a-e81a-4f2c-8f83-d7dd3283ce80" providerId="ADAL" clId="{AEE20253-AC7F-C84A-8F02-2730A669D308}" dt="2020-04-12T02:31:34.953" v="65"/>
        <pc:sldMkLst>
          <pc:docMk/>
          <pc:sldMk cId="4099970907" sldId="2255"/>
        </pc:sldMkLst>
      </pc:sldChg>
      <pc:sldChg chg="add">
        <pc:chgData name="Velegrakis, I. (Yannis)" userId="4f35c71a-e81a-4f2c-8f83-d7dd3283ce80" providerId="ADAL" clId="{AEE20253-AC7F-C84A-8F02-2730A669D308}" dt="2020-04-12T02:31:34.953" v="65"/>
        <pc:sldMkLst>
          <pc:docMk/>
          <pc:sldMk cId="3266732093" sldId="2256"/>
        </pc:sldMkLst>
      </pc:sldChg>
      <pc:sldChg chg="modSp add">
        <pc:chgData name="Velegrakis, I. (Yannis)" userId="4f35c71a-e81a-4f2c-8f83-d7dd3283ce80" providerId="ADAL" clId="{AEE20253-AC7F-C84A-8F02-2730A669D308}" dt="2020-04-12T10:00:41.397" v="201" actId="1076"/>
        <pc:sldMkLst>
          <pc:docMk/>
          <pc:sldMk cId="3092979371" sldId="2257"/>
        </pc:sldMkLst>
        <pc:spChg chg="mod">
          <ac:chgData name="Velegrakis, I. (Yannis)" userId="4f35c71a-e81a-4f2c-8f83-d7dd3283ce80" providerId="ADAL" clId="{AEE20253-AC7F-C84A-8F02-2730A669D308}" dt="2020-04-12T10:00:38.921" v="200" actId="1076"/>
          <ac:spMkLst>
            <pc:docMk/>
            <pc:sldMk cId="3092979371" sldId="2257"/>
            <ac:spMk id="3" creationId="{F1F14D79-BFDD-2E4D-AB75-DE05EE08EF11}"/>
          </ac:spMkLst>
        </pc:spChg>
        <pc:spChg chg="mod">
          <ac:chgData name="Velegrakis, I. (Yannis)" userId="4f35c71a-e81a-4f2c-8f83-d7dd3283ce80" providerId="ADAL" clId="{AEE20253-AC7F-C84A-8F02-2730A669D308}" dt="2020-04-12T10:00:41.397" v="201" actId="1076"/>
          <ac:spMkLst>
            <pc:docMk/>
            <pc:sldMk cId="3092979371" sldId="2257"/>
            <ac:spMk id="5" creationId="{84E0BAB3-CDB1-F54E-A631-BA08B44BD1F1}"/>
          </ac:spMkLst>
        </pc:spChg>
      </pc:sldChg>
      <pc:sldChg chg="add">
        <pc:chgData name="Velegrakis, I. (Yannis)" userId="4f35c71a-e81a-4f2c-8f83-d7dd3283ce80" providerId="ADAL" clId="{AEE20253-AC7F-C84A-8F02-2730A669D308}" dt="2020-04-12T02:31:34.953" v="65"/>
        <pc:sldMkLst>
          <pc:docMk/>
          <pc:sldMk cId="581568100" sldId="2258"/>
        </pc:sldMkLst>
      </pc:sldChg>
      <pc:sldChg chg="add">
        <pc:chgData name="Velegrakis, I. (Yannis)" userId="4f35c71a-e81a-4f2c-8f83-d7dd3283ce80" providerId="ADAL" clId="{AEE20253-AC7F-C84A-8F02-2730A669D308}" dt="2020-04-12T02:31:34.953" v="65"/>
        <pc:sldMkLst>
          <pc:docMk/>
          <pc:sldMk cId="2097171438" sldId="2259"/>
        </pc:sldMkLst>
      </pc:sldChg>
      <pc:sldChg chg="add">
        <pc:chgData name="Velegrakis, I. (Yannis)" userId="4f35c71a-e81a-4f2c-8f83-d7dd3283ce80" providerId="ADAL" clId="{AEE20253-AC7F-C84A-8F02-2730A669D308}" dt="2020-04-12T02:31:34.953" v="65"/>
        <pc:sldMkLst>
          <pc:docMk/>
          <pc:sldMk cId="10666238" sldId="2260"/>
        </pc:sldMkLst>
      </pc:sldChg>
      <pc:sldChg chg="add del">
        <pc:chgData name="Velegrakis, I. (Yannis)" userId="4f35c71a-e81a-4f2c-8f83-d7dd3283ce80" providerId="ADAL" clId="{AEE20253-AC7F-C84A-8F02-2730A669D308}" dt="2020-04-12T10:20:38.840" v="203" actId="2696"/>
        <pc:sldMkLst>
          <pc:docMk/>
          <pc:sldMk cId="4286726451" sldId="2261"/>
        </pc:sldMkLst>
      </pc:sldChg>
      <pc:sldChg chg="add">
        <pc:chgData name="Velegrakis, I. (Yannis)" userId="4f35c71a-e81a-4f2c-8f83-d7dd3283ce80" providerId="ADAL" clId="{AEE20253-AC7F-C84A-8F02-2730A669D308}" dt="2020-04-12T02:31:34.953" v="65"/>
        <pc:sldMkLst>
          <pc:docMk/>
          <pc:sldMk cId="2827456931" sldId="2262"/>
        </pc:sldMkLst>
      </pc:sldChg>
      <pc:sldChg chg="add">
        <pc:chgData name="Velegrakis, I. (Yannis)" userId="4f35c71a-e81a-4f2c-8f83-d7dd3283ce80" providerId="ADAL" clId="{AEE20253-AC7F-C84A-8F02-2730A669D308}" dt="2020-04-12T02:31:34.953" v="65"/>
        <pc:sldMkLst>
          <pc:docMk/>
          <pc:sldMk cId="3431035749" sldId="2263"/>
        </pc:sldMkLst>
      </pc:sldChg>
      <pc:sldChg chg="add">
        <pc:chgData name="Velegrakis, I. (Yannis)" userId="4f35c71a-e81a-4f2c-8f83-d7dd3283ce80" providerId="ADAL" clId="{AEE20253-AC7F-C84A-8F02-2730A669D308}" dt="2020-04-12T02:31:34.953" v="65"/>
        <pc:sldMkLst>
          <pc:docMk/>
          <pc:sldMk cId="4236514333" sldId="2264"/>
        </pc:sldMkLst>
      </pc:sldChg>
      <pc:sldChg chg="add del">
        <pc:chgData name="Velegrakis, I. (Yannis)" userId="4f35c71a-e81a-4f2c-8f83-d7dd3283ce80" providerId="ADAL" clId="{AEE20253-AC7F-C84A-8F02-2730A669D308}" dt="2020-04-12T10:20:05.040" v="202" actId="2696"/>
        <pc:sldMkLst>
          <pc:docMk/>
          <pc:sldMk cId="864594423" sldId="2265"/>
        </pc:sldMkLst>
      </pc:sldChg>
      <pc:sldChg chg="add">
        <pc:chgData name="Velegrakis, I. (Yannis)" userId="4f35c71a-e81a-4f2c-8f83-d7dd3283ce80" providerId="ADAL" clId="{AEE20253-AC7F-C84A-8F02-2730A669D308}" dt="2020-04-12T02:31:34.953" v="65"/>
        <pc:sldMkLst>
          <pc:docMk/>
          <pc:sldMk cId="334841637" sldId="2266"/>
        </pc:sldMkLst>
      </pc:sldChg>
      <pc:sldChg chg="modSp add">
        <pc:chgData name="Velegrakis, I. (Yannis)" userId="4f35c71a-e81a-4f2c-8f83-d7dd3283ce80" providerId="ADAL" clId="{AEE20253-AC7F-C84A-8F02-2730A669D308}" dt="2020-04-12T10:22:48.141" v="247" actId="1076"/>
        <pc:sldMkLst>
          <pc:docMk/>
          <pc:sldMk cId="1848527150" sldId="2267"/>
        </pc:sldMkLst>
        <pc:spChg chg="mod">
          <ac:chgData name="Velegrakis, I. (Yannis)" userId="4f35c71a-e81a-4f2c-8f83-d7dd3283ce80" providerId="ADAL" clId="{AEE20253-AC7F-C84A-8F02-2730A669D308}" dt="2020-04-12T10:22:48.141" v="247" actId="1076"/>
          <ac:spMkLst>
            <pc:docMk/>
            <pc:sldMk cId="1848527150" sldId="2267"/>
            <ac:spMk id="3" creationId="{00000000-0000-0000-0000-000000000000}"/>
          </ac:spMkLst>
        </pc:spChg>
      </pc:sldChg>
      <pc:sldChg chg="add">
        <pc:chgData name="Velegrakis, I. (Yannis)" userId="4f35c71a-e81a-4f2c-8f83-d7dd3283ce80" providerId="ADAL" clId="{AEE20253-AC7F-C84A-8F02-2730A669D308}" dt="2020-04-12T02:31:34.953" v="65"/>
        <pc:sldMkLst>
          <pc:docMk/>
          <pc:sldMk cId="1750243399" sldId="2268"/>
        </pc:sldMkLst>
      </pc:sldChg>
      <pc:sldChg chg="add del">
        <pc:chgData name="Velegrakis, I. (Yannis)" userId="4f35c71a-e81a-4f2c-8f83-d7dd3283ce80" providerId="ADAL" clId="{AEE20253-AC7F-C84A-8F02-2730A669D308}" dt="2020-04-12T10:24:39.583" v="336" actId="2696"/>
        <pc:sldMkLst>
          <pc:docMk/>
          <pc:sldMk cId="2151555691" sldId="2269"/>
        </pc:sldMkLst>
      </pc:sldChg>
      <pc:sldChg chg="add del">
        <pc:chgData name="Velegrakis, I. (Yannis)" userId="4f35c71a-e81a-4f2c-8f83-d7dd3283ce80" providerId="ADAL" clId="{AEE20253-AC7F-C84A-8F02-2730A669D308}" dt="2020-04-12T10:24:40.475" v="337" actId="2696"/>
        <pc:sldMkLst>
          <pc:docMk/>
          <pc:sldMk cId="3970771942" sldId="2270"/>
        </pc:sldMkLst>
      </pc:sldChg>
      <pc:sldChg chg="add del">
        <pc:chgData name="Velegrakis, I. (Yannis)" userId="4f35c71a-e81a-4f2c-8f83-d7dd3283ce80" providerId="ADAL" clId="{AEE20253-AC7F-C84A-8F02-2730A669D308}" dt="2020-04-12T10:24:46.140" v="345" actId="2696"/>
        <pc:sldMkLst>
          <pc:docMk/>
          <pc:sldMk cId="3556167353" sldId="2271"/>
        </pc:sldMkLst>
      </pc:sldChg>
      <pc:sldChg chg="add del">
        <pc:chgData name="Velegrakis, I. (Yannis)" userId="4f35c71a-e81a-4f2c-8f83-d7dd3283ce80" providerId="ADAL" clId="{AEE20253-AC7F-C84A-8F02-2730A669D308}" dt="2020-04-12T10:24:45.828" v="344" actId="2696"/>
        <pc:sldMkLst>
          <pc:docMk/>
          <pc:sldMk cId="1315414745" sldId="2272"/>
        </pc:sldMkLst>
      </pc:sldChg>
      <pc:sldChg chg="add del">
        <pc:chgData name="Velegrakis, I. (Yannis)" userId="4f35c71a-e81a-4f2c-8f83-d7dd3283ce80" providerId="ADAL" clId="{AEE20253-AC7F-C84A-8F02-2730A669D308}" dt="2020-04-12T02:31:40.869" v="67" actId="2696"/>
        <pc:sldMkLst>
          <pc:docMk/>
          <pc:sldMk cId="552467867" sldId="2273"/>
        </pc:sldMkLst>
      </pc:sldChg>
      <pc:sldChg chg="addSp modSp add">
        <pc:chgData name="Velegrakis, I. (Yannis)" userId="4f35c71a-e81a-4f2c-8f83-d7dd3283ce80" providerId="ADAL" clId="{AEE20253-AC7F-C84A-8F02-2730A669D308}" dt="2020-04-12T02:32:40.801" v="88" actId="20577"/>
        <pc:sldMkLst>
          <pc:docMk/>
          <pc:sldMk cId="955354361" sldId="2273"/>
        </pc:sldMkLst>
        <pc:spChg chg="add mod">
          <ac:chgData name="Velegrakis, I. (Yannis)" userId="4f35c71a-e81a-4f2c-8f83-d7dd3283ce80" providerId="ADAL" clId="{AEE20253-AC7F-C84A-8F02-2730A669D308}" dt="2020-04-12T02:32:40.801" v="88" actId="20577"/>
          <ac:spMkLst>
            <pc:docMk/>
            <pc:sldMk cId="955354361" sldId="2273"/>
            <ac:spMk id="2" creationId="{76F3E69C-FDD3-F34D-8521-3B8A3191054D}"/>
          </ac:spMkLst>
        </pc:spChg>
        <pc:spChg chg="add mod">
          <ac:chgData name="Velegrakis, I. (Yannis)" userId="4f35c71a-e81a-4f2c-8f83-d7dd3283ce80" providerId="ADAL" clId="{AEE20253-AC7F-C84A-8F02-2730A669D308}" dt="2020-04-12T02:32:36.088" v="76"/>
          <ac:spMkLst>
            <pc:docMk/>
            <pc:sldMk cId="955354361" sldId="2273"/>
            <ac:spMk id="3" creationId="{3BB5B910-E906-B14A-8735-A790286C5C38}"/>
          </ac:spMkLst>
        </pc:spChg>
      </pc:sldChg>
      <pc:sldChg chg="addSp modSp add">
        <pc:chgData name="Velegrakis, I. (Yannis)" userId="4f35c71a-e81a-4f2c-8f83-d7dd3283ce80" providerId="ADAL" clId="{AEE20253-AC7F-C84A-8F02-2730A669D308}" dt="2020-04-12T08:38:56.629" v="128" actId="20577"/>
        <pc:sldMkLst>
          <pc:docMk/>
          <pc:sldMk cId="3814931754" sldId="2274"/>
        </pc:sldMkLst>
        <pc:spChg chg="add mod">
          <ac:chgData name="Velegrakis, I. (Yannis)" userId="4f35c71a-e81a-4f2c-8f83-d7dd3283ce80" providerId="ADAL" clId="{AEE20253-AC7F-C84A-8F02-2730A669D308}" dt="2020-04-12T08:38:56.629" v="128" actId="20577"/>
          <ac:spMkLst>
            <pc:docMk/>
            <pc:sldMk cId="3814931754" sldId="2274"/>
            <ac:spMk id="2" creationId="{B6D39ADC-01D3-2C4B-A760-DFA8D5322AFC}"/>
          </ac:spMkLst>
        </pc:spChg>
        <pc:spChg chg="add mod">
          <ac:chgData name="Velegrakis, I. (Yannis)" userId="4f35c71a-e81a-4f2c-8f83-d7dd3283ce80" providerId="ADAL" clId="{AEE20253-AC7F-C84A-8F02-2730A669D308}" dt="2020-04-12T08:38:47.177" v="97"/>
          <ac:spMkLst>
            <pc:docMk/>
            <pc:sldMk cId="3814931754" sldId="2274"/>
            <ac:spMk id="3" creationId="{FDA6AF38-1B50-CA4B-A4E7-CF141411E2A5}"/>
          </ac:spMkLst>
        </pc:spChg>
      </pc:sldChg>
      <pc:sldChg chg="modSp add setBg">
        <pc:chgData name="Velegrakis, I. (Yannis)" userId="4f35c71a-e81a-4f2c-8f83-d7dd3283ce80" providerId="ADAL" clId="{AEE20253-AC7F-C84A-8F02-2730A669D308}" dt="2020-04-12T08:39:01.200" v="131" actId="27636"/>
        <pc:sldMkLst>
          <pc:docMk/>
          <pc:sldMk cId="1900805112" sldId="2275"/>
        </pc:sldMkLst>
        <pc:spChg chg="mod">
          <ac:chgData name="Velegrakis, I. (Yannis)" userId="4f35c71a-e81a-4f2c-8f83-d7dd3283ce80" providerId="ADAL" clId="{AEE20253-AC7F-C84A-8F02-2730A669D308}" dt="2020-04-12T08:39:01.195" v="130" actId="27636"/>
          <ac:spMkLst>
            <pc:docMk/>
            <pc:sldMk cId="1900805112" sldId="2275"/>
            <ac:spMk id="8194" creationId="{96093318-CDE8-3843-9282-A50015E6C4BF}"/>
          </ac:spMkLst>
        </pc:spChg>
        <pc:spChg chg="mod">
          <ac:chgData name="Velegrakis, I. (Yannis)" userId="4f35c71a-e81a-4f2c-8f83-d7dd3283ce80" providerId="ADAL" clId="{AEE20253-AC7F-C84A-8F02-2730A669D308}" dt="2020-04-12T08:39:01.200" v="131" actId="27636"/>
          <ac:spMkLst>
            <pc:docMk/>
            <pc:sldMk cId="1900805112" sldId="2275"/>
            <ac:spMk id="8195" creationId="{1D0E3ED5-F14F-5645-B450-109B324CA97B}"/>
          </ac:spMkLst>
        </pc:spChg>
      </pc:sldChg>
      <pc:sldChg chg="modSp add setBg">
        <pc:chgData name="Velegrakis, I. (Yannis)" userId="4f35c71a-e81a-4f2c-8f83-d7dd3283ce80" providerId="ADAL" clId="{AEE20253-AC7F-C84A-8F02-2730A669D308}" dt="2020-04-12T08:39:01.435" v="132" actId="27636"/>
        <pc:sldMkLst>
          <pc:docMk/>
          <pc:sldMk cId="1180109915" sldId="2276"/>
        </pc:sldMkLst>
        <pc:spChg chg="mod">
          <ac:chgData name="Velegrakis, I. (Yannis)" userId="4f35c71a-e81a-4f2c-8f83-d7dd3283ce80" providerId="ADAL" clId="{AEE20253-AC7F-C84A-8F02-2730A669D308}" dt="2020-04-12T08:39:01.435" v="132" actId="27636"/>
          <ac:spMkLst>
            <pc:docMk/>
            <pc:sldMk cId="1180109915" sldId="2276"/>
            <ac:spMk id="9218" creationId="{FE5656CA-F22C-4E49-952B-3DDB54482594}"/>
          </ac:spMkLst>
        </pc:spChg>
      </pc:sldChg>
      <pc:sldChg chg="modSp add setBg">
        <pc:chgData name="Velegrakis, I. (Yannis)" userId="4f35c71a-e81a-4f2c-8f83-d7dd3283ce80" providerId="ADAL" clId="{AEE20253-AC7F-C84A-8F02-2730A669D308}" dt="2020-04-12T08:39:01.483" v="134" actId="27636"/>
        <pc:sldMkLst>
          <pc:docMk/>
          <pc:sldMk cId="4095911274" sldId="2277"/>
        </pc:sldMkLst>
        <pc:spChg chg="mod">
          <ac:chgData name="Velegrakis, I. (Yannis)" userId="4f35c71a-e81a-4f2c-8f83-d7dd3283ce80" providerId="ADAL" clId="{AEE20253-AC7F-C84A-8F02-2730A669D308}" dt="2020-04-12T08:39:01.483" v="134" actId="27636"/>
          <ac:spMkLst>
            <pc:docMk/>
            <pc:sldMk cId="4095911274" sldId="2277"/>
            <ac:spMk id="10242" creationId="{4BDF387B-9FA7-B44F-BF77-6EE18E8C782B}"/>
          </ac:spMkLst>
        </pc:spChg>
        <pc:spChg chg="mod">
          <ac:chgData name="Velegrakis, I. (Yannis)" userId="4f35c71a-e81a-4f2c-8f83-d7dd3283ce80" providerId="ADAL" clId="{AEE20253-AC7F-C84A-8F02-2730A669D308}" dt="2020-04-12T08:39:01.480" v="133" actId="27636"/>
          <ac:spMkLst>
            <pc:docMk/>
            <pc:sldMk cId="4095911274" sldId="2277"/>
            <ac:spMk id="10243" creationId="{0B01CA31-1A30-5745-A5E9-7718F7BC52CA}"/>
          </ac:spMkLst>
        </pc:spChg>
      </pc:sldChg>
      <pc:sldChg chg="add del modTransition">
        <pc:chgData name="Velegrakis, I. (Yannis)" userId="4f35c71a-e81a-4f2c-8f83-d7dd3283ce80" providerId="ADAL" clId="{AEE20253-AC7F-C84A-8F02-2730A669D308}" dt="2020-04-12T02:27:59.102" v="57"/>
        <pc:sldMkLst>
          <pc:docMk/>
          <pc:sldMk cId="996280692" sldId="2278"/>
        </pc:sldMkLst>
      </pc:sldChg>
      <pc:sldChg chg="add del modTransition">
        <pc:chgData name="Velegrakis, I. (Yannis)" userId="4f35c71a-e81a-4f2c-8f83-d7dd3283ce80" providerId="ADAL" clId="{AEE20253-AC7F-C84A-8F02-2730A669D308}" dt="2020-04-12T02:28:07.618" v="60" actId="2696"/>
        <pc:sldMkLst>
          <pc:docMk/>
          <pc:sldMk cId="2814465001" sldId="2278"/>
        </pc:sldMkLst>
      </pc:sldChg>
      <pc:sldChg chg="modSp add setBg">
        <pc:chgData name="Velegrakis, I. (Yannis)" userId="4f35c71a-e81a-4f2c-8f83-d7dd3283ce80" providerId="ADAL" clId="{AEE20253-AC7F-C84A-8F02-2730A669D308}" dt="2020-04-12T08:39:01.522" v="136" actId="27636"/>
        <pc:sldMkLst>
          <pc:docMk/>
          <pc:sldMk cId="3275335524" sldId="2278"/>
        </pc:sldMkLst>
        <pc:spChg chg="mod">
          <ac:chgData name="Velegrakis, I. (Yannis)" userId="4f35c71a-e81a-4f2c-8f83-d7dd3283ce80" providerId="ADAL" clId="{AEE20253-AC7F-C84A-8F02-2730A669D308}" dt="2020-04-12T08:39:01.512" v="135" actId="27636"/>
          <ac:spMkLst>
            <pc:docMk/>
            <pc:sldMk cId="3275335524" sldId="2278"/>
            <ac:spMk id="11266" creationId="{9E867414-CF57-CC46-9E98-D6A9012558F3}"/>
          </ac:spMkLst>
        </pc:spChg>
        <pc:spChg chg="mod">
          <ac:chgData name="Velegrakis, I. (Yannis)" userId="4f35c71a-e81a-4f2c-8f83-d7dd3283ce80" providerId="ADAL" clId="{AEE20253-AC7F-C84A-8F02-2730A669D308}" dt="2020-04-12T08:39:01.522" v="136" actId="27636"/>
          <ac:spMkLst>
            <pc:docMk/>
            <pc:sldMk cId="3275335524" sldId="2278"/>
            <ac:spMk id="11267" creationId="{49C75EAD-847D-764D-9C18-17E3CC992CA5}"/>
          </ac:spMkLst>
        </pc:spChg>
      </pc:sldChg>
      <pc:sldChg chg="modSp add setBg">
        <pc:chgData name="Velegrakis, I. (Yannis)" userId="4f35c71a-e81a-4f2c-8f83-d7dd3283ce80" providerId="ADAL" clId="{AEE20253-AC7F-C84A-8F02-2730A669D308}" dt="2020-04-12T08:39:01.544" v="138" actId="27636"/>
        <pc:sldMkLst>
          <pc:docMk/>
          <pc:sldMk cId="4170166163" sldId="2279"/>
        </pc:sldMkLst>
        <pc:spChg chg="mod">
          <ac:chgData name="Velegrakis, I. (Yannis)" userId="4f35c71a-e81a-4f2c-8f83-d7dd3283ce80" providerId="ADAL" clId="{AEE20253-AC7F-C84A-8F02-2730A669D308}" dt="2020-04-12T08:39:01.533" v="137" actId="27636"/>
          <ac:spMkLst>
            <pc:docMk/>
            <pc:sldMk cId="4170166163" sldId="2279"/>
            <ac:spMk id="12290" creationId="{267A6BE8-54C3-504E-BDC8-F74519C0D0EA}"/>
          </ac:spMkLst>
        </pc:spChg>
        <pc:spChg chg="mod">
          <ac:chgData name="Velegrakis, I. (Yannis)" userId="4f35c71a-e81a-4f2c-8f83-d7dd3283ce80" providerId="ADAL" clId="{AEE20253-AC7F-C84A-8F02-2730A669D308}" dt="2020-04-12T08:39:01.544" v="138" actId="27636"/>
          <ac:spMkLst>
            <pc:docMk/>
            <pc:sldMk cId="4170166163" sldId="2279"/>
            <ac:spMk id="12291" creationId="{6A94ABAF-6C15-2B48-8BDD-54AD24720985}"/>
          </ac:spMkLst>
        </pc:spChg>
      </pc:sldChg>
      <pc:sldChg chg="modSp add setBg">
        <pc:chgData name="Velegrakis, I. (Yannis)" userId="4f35c71a-e81a-4f2c-8f83-d7dd3283ce80" providerId="ADAL" clId="{AEE20253-AC7F-C84A-8F02-2730A669D308}" dt="2020-04-12T08:39:01.569" v="140" actId="27636"/>
        <pc:sldMkLst>
          <pc:docMk/>
          <pc:sldMk cId="43869831" sldId="2280"/>
        </pc:sldMkLst>
        <pc:spChg chg="mod">
          <ac:chgData name="Velegrakis, I. (Yannis)" userId="4f35c71a-e81a-4f2c-8f83-d7dd3283ce80" providerId="ADAL" clId="{AEE20253-AC7F-C84A-8F02-2730A669D308}" dt="2020-04-12T08:39:01.555" v="139" actId="27636"/>
          <ac:spMkLst>
            <pc:docMk/>
            <pc:sldMk cId="43869831" sldId="2280"/>
            <ac:spMk id="13314" creationId="{643F54EC-FBF6-DC46-9AC4-96DCE5045EEF}"/>
          </ac:spMkLst>
        </pc:spChg>
        <pc:spChg chg="mod">
          <ac:chgData name="Velegrakis, I. (Yannis)" userId="4f35c71a-e81a-4f2c-8f83-d7dd3283ce80" providerId="ADAL" clId="{AEE20253-AC7F-C84A-8F02-2730A669D308}" dt="2020-04-12T08:39:01.569" v="140" actId="27636"/>
          <ac:spMkLst>
            <pc:docMk/>
            <pc:sldMk cId="43869831" sldId="2280"/>
            <ac:spMk id="13315" creationId="{DF91188B-82F2-784C-9A50-11F4B371A798}"/>
          </ac:spMkLst>
        </pc:spChg>
      </pc:sldChg>
      <pc:sldChg chg="modSp add setBg">
        <pc:chgData name="Velegrakis, I. (Yannis)" userId="4f35c71a-e81a-4f2c-8f83-d7dd3283ce80" providerId="ADAL" clId="{AEE20253-AC7F-C84A-8F02-2730A669D308}" dt="2020-04-12T08:39:01.593" v="142" actId="27636"/>
        <pc:sldMkLst>
          <pc:docMk/>
          <pc:sldMk cId="2302840369" sldId="2281"/>
        </pc:sldMkLst>
        <pc:spChg chg="mod">
          <ac:chgData name="Velegrakis, I. (Yannis)" userId="4f35c71a-e81a-4f2c-8f83-d7dd3283ce80" providerId="ADAL" clId="{AEE20253-AC7F-C84A-8F02-2730A669D308}" dt="2020-04-12T08:39:01.579" v="141" actId="27636"/>
          <ac:spMkLst>
            <pc:docMk/>
            <pc:sldMk cId="2302840369" sldId="2281"/>
            <ac:spMk id="14338" creationId="{71130840-E799-F14A-9035-BC8A433A5930}"/>
          </ac:spMkLst>
        </pc:spChg>
        <pc:spChg chg="mod">
          <ac:chgData name="Velegrakis, I. (Yannis)" userId="4f35c71a-e81a-4f2c-8f83-d7dd3283ce80" providerId="ADAL" clId="{AEE20253-AC7F-C84A-8F02-2730A669D308}" dt="2020-04-12T08:39:01.593" v="142" actId="27636"/>
          <ac:spMkLst>
            <pc:docMk/>
            <pc:sldMk cId="2302840369" sldId="2281"/>
            <ac:spMk id="14339" creationId="{12415D8B-3158-FF4F-BEDA-AB2DE51EFDC3}"/>
          </ac:spMkLst>
        </pc:spChg>
      </pc:sldChg>
      <pc:sldChg chg="addSp modSp add">
        <pc:chgData name="Velegrakis, I. (Yannis)" userId="4f35c71a-e81a-4f2c-8f83-d7dd3283ce80" providerId="ADAL" clId="{AEE20253-AC7F-C84A-8F02-2730A669D308}" dt="2020-04-12T08:41:26.745" v="183" actId="962"/>
        <pc:sldMkLst>
          <pc:docMk/>
          <pc:sldMk cId="2414001204" sldId="2282"/>
        </pc:sldMkLst>
        <pc:spChg chg="mod">
          <ac:chgData name="Velegrakis, I. (Yannis)" userId="4f35c71a-e81a-4f2c-8f83-d7dd3283ce80" providerId="ADAL" clId="{AEE20253-AC7F-C84A-8F02-2730A669D308}" dt="2020-04-12T08:39:53.174" v="180" actId="20577"/>
          <ac:spMkLst>
            <pc:docMk/>
            <pc:sldMk cId="2414001204" sldId="2282"/>
            <ac:spMk id="2" creationId="{F890AF74-3C05-0345-B662-D033C113FCDA}"/>
          </ac:spMkLst>
        </pc:spChg>
        <pc:picChg chg="add mod">
          <ac:chgData name="Velegrakis, I. (Yannis)" userId="4f35c71a-e81a-4f2c-8f83-d7dd3283ce80" providerId="ADAL" clId="{AEE20253-AC7F-C84A-8F02-2730A669D308}" dt="2020-04-12T08:41:26.745" v="183" actId="962"/>
          <ac:picMkLst>
            <pc:docMk/>
            <pc:sldMk cId="2414001204" sldId="2282"/>
            <ac:picMk id="4" creationId="{E85859C3-13EA-A947-9314-F5413726C5C6}"/>
          </ac:picMkLst>
        </pc:picChg>
      </pc:sldChg>
      <pc:sldMasterChg chg="delSldLayout">
        <pc:chgData name="Velegrakis, I. (Yannis)" userId="4f35c71a-e81a-4f2c-8f83-d7dd3283ce80" providerId="ADAL" clId="{AEE20253-AC7F-C84A-8F02-2730A669D308}" dt="2020-04-12T09:59:31.345" v="190" actId="2696"/>
        <pc:sldMasterMkLst>
          <pc:docMk/>
          <pc:sldMasterMk cId="902710529" sldId="2147483648"/>
        </pc:sldMasterMkLst>
        <pc:sldLayoutChg chg="del">
          <pc:chgData name="Velegrakis, I. (Yannis)" userId="4f35c71a-e81a-4f2c-8f83-d7dd3283ce80" providerId="ADAL" clId="{AEE20253-AC7F-C84A-8F02-2730A669D308}" dt="2020-04-12T02:27:42.262" v="25" actId="2696"/>
          <pc:sldLayoutMkLst>
            <pc:docMk/>
            <pc:sldMasterMk cId="902710529" sldId="2147483648"/>
            <pc:sldLayoutMk cId="1153356087" sldId="2147483660"/>
          </pc:sldLayoutMkLst>
        </pc:sldLayoutChg>
        <pc:sldLayoutChg chg="del">
          <pc:chgData name="Velegrakis, I. (Yannis)" userId="4f35c71a-e81a-4f2c-8f83-d7dd3283ce80" providerId="ADAL" clId="{AEE20253-AC7F-C84A-8F02-2730A669D308}" dt="2020-04-12T02:32:18.022" v="74" actId="2696"/>
          <pc:sldLayoutMkLst>
            <pc:docMk/>
            <pc:sldMasterMk cId="902710529" sldId="2147483648"/>
            <pc:sldLayoutMk cId="3681293638" sldId="2147483661"/>
          </pc:sldLayoutMkLst>
        </pc:sldLayoutChg>
        <pc:sldLayoutChg chg="del">
          <pc:chgData name="Velegrakis, I. (Yannis)" userId="4f35c71a-e81a-4f2c-8f83-d7dd3283ce80" providerId="ADAL" clId="{AEE20253-AC7F-C84A-8F02-2730A669D308}" dt="2020-04-12T09:59:31.345" v="190" actId="2696"/>
          <pc:sldLayoutMkLst>
            <pc:docMk/>
            <pc:sldMasterMk cId="902710529" sldId="2147483648"/>
            <pc:sldLayoutMk cId="629786098" sldId="2147483664"/>
          </pc:sldLayoutMkLst>
        </pc:sldLayoutChg>
        <pc:sldLayoutChg chg="del">
          <pc:chgData name="Velegrakis, I. (Yannis)" userId="4f35c71a-e81a-4f2c-8f83-d7dd3283ce80" providerId="ADAL" clId="{AEE20253-AC7F-C84A-8F02-2730A669D308}" dt="2020-04-12T02:31:40.871" v="68" actId="2696"/>
          <pc:sldLayoutMkLst>
            <pc:docMk/>
            <pc:sldMasterMk cId="902710529" sldId="2147483648"/>
            <pc:sldLayoutMk cId="2173838346" sldId="2147483666"/>
          </pc:sldLayoutMkLst>
        </pc:sldLayoutChg>
      </pc:sldMasterChg>
    </pc:docChg>
  </pc:docChgLst>
  <pc:docChgLst>
    <pc:chgData name="Vis, C.R. (Craig)" userId="S::c.r.vis@students.uu.nl::4d696206-25cc-43f8-a819-3355a54373a8" providerId="AD" clId="Web-{068D31AD-3C82-4A73-B311-6A1D9BABF06C}"/>
    <pc:docChg chg="sldOrd">
      <pc:chgData name="Vis, C.R. (Craig)" userId="S::c.r.vis@students.uu.nl::4d696206-25cc-43f8-a819-3355a54373a8" providerId="AD" clId="Web-{068D31AD-3C82-4A73-B311-6A1D9BABF06C}" dt="2020-09-21T10:46:30.747" v="0"/>
      <pc:docMkLst>
        <pc:docMk/>
      </pc:docMkLst>
      <pc:sldChg chg="ord">
        <pc:chgData name="Vis, C.R. (Craig)" userId="S::c.r.vis@students.uu.nl::4d696206-25cc-43f8-a819-3355a54373a8" providerId="AD" clId="Web-{068D31AD-3C82-4A73-B311-6A1D9BABF06C}" dt="2020-09-21T10:46:30.747" v="0"/>
        <pc:sldMkLst>
          <pc:docMk/>
          <pc:sldMk cId="3254763292" sldId="867"/>
        </pc:sldMkLst>
      </pc:sldChg>
    </pc:docChg>
  </pc:docChgLst>
</pc:chgInfo>
</file>

<file path=ppt/drawings/_rels/vmlDrawing1.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5.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F6C72E7-1AC8-4769-8510-C8FBA4EE0D31}" type="datetimeFigureOut">
              <a:rPr lang="nl-NL" smtClean="0"/>
              <a:t>21-9-2020</a:t>
            </a:fld>
            <a:endParaRPr lang="nl-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606F6A5-1236-40E7-B937-7650038E63C3}" type="slidenum">
              <a:rPr lang="nl-NL" smtClean="0"/>
              <a:t>‹#›</a:t>
            </a:fld>
            <a:endParaRPr lang="nl-NL"/>
          </a:p>
        </p:txBody>
      </p:sp>
    </p:spTree>
    <p:extLst>
      <p:ext uri="{BB962C8B-B14F-4D97-AF65-F5344CB8AC3E}">
        <p14:creationId xmlns:p14="http://schemas.microsoft.com/office/powerpoint/2010/main" val="40535276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a:p>
        </p:txBody>
      </p:sp>
      <p:sp>
        <p:nvSpPr>
          <p:cNvPr id="4" name="Slide Number Placeholder 3"/>
          <p:cNvSpPr>
            <a:spLocks noGrp="1"/>
          </p:cNvSpPr>
          <p:nvPr>
            <p:ph type="sldNum" sz="quarter" idx="5"/>
          </p:nvPr>
        </p:nvSpPr>
        <p:spPr/>
        <p:txBody>
          <a:bodyPr/>
          <a:lstStyle/>
          <a:p>
            <a:fld id="{C606F6A5-1236-40E7-B937-7650038E63C3}" type="slidenum">
              <a:rPr lang="nl-NL" smtClean="0"/>
              <a:t>9</a:t>
            </a:fld>
            <a:endParaRPr lang="nl-NL"/>
          </a:p>
        </p:txBody>
      </p:sp>
    </p:spTree>
    <p:extLst>
      <p:ext uri="{BB962C8B-B14F-4D97-AF65-F5344CB8AC3E}">
        <p14:creationId xmlns:p14="http://schemas.microsoft.com/office/powerpoint/2010/main" val="4822861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p:cNvSpPr>
            <a:spLocks noGrp="1" noChangeArrowheads="1"/>
          </p:cNvSpPr>
          <p:nvPr>
            <p:ph type="sldNum" sz="quarter" idx="5"/>
          </p:nvPr>
        </p:nvSpPr>
        <p:spPr>
          <a:noFill/>
        </p:spPr>
        <p:txBody>
          <a:bodyPr/>
          <a:lstStyle/>
          <a:p>
            <a:fld id="{FCFBAADC-EC84-4B99-A12F-EA386D152BDD}" type="slidenum">
              <a:rPr lang="en-US"/>
              <a:pPr/>
              <a:t>19</a:t>
            </a:fld>
            <a:endParaRPr lang="en-US"/>
          </a:p>
        </p:txBody>
      </p:sp>
      <p:sp>
        <p:nvSpPr>
          <p:cNvPr id="36867" name="Rectangle 2"/>
          <p:cNvSpPr>
            <a:spLocks noGrp="1" noRot="1" noChangeAspect="1" noChangeArrowheads="1" noTextEdit="1"/>
          </p:cNvSpPr>
          <p:nvPr>
            <p:ph type="sldImg"/>
          </p:nvPr>
        </p:nvSpPr>
        <p:spPr>
          <a:ln/>
        </p:spPr>
      </p:sp>
      <p:sp>
        <p:nvSpPr>
          <p:cNvPr id="36868" name="Rectangle 3"/>
          <p:cNvSpPr>
            <a:spLocks noGrp="1" noChangeArrowheads="1"/>
          </p:cNvSpPr>
          <p:nvPr>
            <p:ph type="body" idx="1"/>
          </p:nvPr>
        </p:nvSpPr>
        <p:spPr>
          <a:noFill/>
          <a:ln w="9525"/>
        </p:spPr>
        <p:txBody>
          <a:bodyPr/>
          <a:lstStyle/>
          <a:p>
            <a:endParaRPr lang="en-US"/>
          </a:p>
        </p:txBody>
      </p:sp>
    </p:spTree>
    <p:extLst>
      <p:ext uri="{BB962C8B-B14F-4D97-AF65-F5344CB8AC3E}">
        <p14:creationId xmlns:p14="http://schemas.microsoft.com/office/powerpoint/2010/main" val="16830008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p:cNvSpPr>
            <a:spLocks noGrp="1" noChangeArrowheads="1"/>
          </p:cNvSpPr>
          <p:nvPr>
            <p:ph type="sldNum" sz="quarter" idx="5"/>
          </p:nvPr>
        </p:nvSpPr>
        <p:spPr>
          <a:noFill/>
        </p:spPr>
        <p:txBody>
          <a:bodyPr/>
          <a:lstStyle/>
          <a:p>
            <a:fld id="{B8CAFA5D-4230-4303-AACE-B339B2CA580D}" type="slidenum">
              <a:rPr lang="en-US"/>
              <a:pPr/>
              <a:t>20</a:t>
            </a:fld>
            <a:endParaRPr lang="en-US"/>
          </a:p>
        </p:txBody>
      </p:sp>
      <p:sp>
        <p:nvSpPr>
          <p:cNvPr id="37891" name="Rectangle 2"/>
          <p:cNvSpPr>
            <a:spLocks noGrp="1" noRot="1" noChangeAspect="1" noChangeArrowheads="1" noTextEdit="1"/>
          </p:cNvSpPr>
          <p:nvPr>
            <p:ph type="sldImg"/>
          </p:nvPr>
        </p:nvSpPr>
        <p:spPr>
          <a:ln/>
        </p:spPr>
      </p:sp>
      <p:sp>
        <p:nvSpPr>
          <p:cNvPr id="37892" name="Rectangle 3"/>
          <p:cNvSpPr>
            <a:spLocks noGrp="1" noChangeArrowheads="1"/>
          </p:cNvSpPr>
          <p:nvPr>
            <p:ph type="body" idx="1"/>
          </p:nvPr>
        </p:nvSpPr>
        <p:spPr>
          <a:noFill/>
          <a:ln w="9525"/>
        </p:spPr>
        <p:txBody>
          <a:bodyPr/>
          <a:lstStyle/>
          <a:p>
            <a:endParaRPr lang="en-US"/>
          </a:p>
        </p:txBody>
      </p:sp>
    </p:spTree>
    <p:extLst>
      <p:ext uri="{BB962C8B-B14F-4D97-AF65-F5344CB8AC3E}">
        <p14:creationId xmlns:p14="http://schemas.microsoft.com/office/powerpoint/2010/main" val="39654479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sldNum" sz="quarter" idx="5"/>
          </p:nvPr>
        </p:nvSpPr>
        <p:spPr>
          <a:noFill/>
        </p:spPr>
        <p:txBody>
          <a:bodyPr/>
          <a:lstStyle/>
          <a:p>
            <a:fld id="{3B77451E-0F01-4AC3-B456-770A22FCF7F6}" type="slidenum">
              <a:rPr lang="en-US"/>
              <a:pPr/>
              <a:t>21</a:t>
            </a:fld>
            <a:endParaRPr lang="en-US"/>
          </a:p>
        </p:txBody>
      </p:sp>
      <p:sp>
        <p:nvSpPr>
          <p:cNvPr id="38915" name="Rectangle 2"/>
          <p:cNvSpPr>
            <a:spLocks noGrp="1" noRot="1" noChangeAspect="1" noChangeArrowheads="1" noTextEdit="1"/>
          </p:cNvSpPr>
          <p:nvPr>
            <p:ph type="sldImg"/>
          </p:nvPr>
        </p:nvSpPr>
        <p:spPr>
          <a:ln/>
        </p:spPr>
      </p:sp>
      <p:sp>
        <p:nvSpPr>
          <p:cNvPr id="38916" name="Rectangle 3"/>
          <p:cNvSpPr>
            <a:spLocks noGrp="1" noChangeArrowheads="1"/>
          </p:cNvSpPr>
          <p:nvPr>
            <p:ph type="body" idx="1"/>
          </p:nvPr>
        </p:nvSpPr>
        <p:spPr>
          <a:noFill/>
          <a:ln w="9525"/>
        </p:spPr>
        <p:txBody>
          <a:bodyPr/>
          <a:lstStyle/>
          <a:p>
            <a:endParaRPr lang="en-US"/>
          </a:p>
        </p:txBody>
      </p:sp>
    </p:spTree>
    <p:extLst>
      <p:ext uri="{BB962C8B-B14F-4D97-AF65-F5344CB8AC3E}">
        <p14:creationId xmlns:p14="http://schemas.microsoft.com/office/powerpoint/2010/main" val="34975000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7"/>
          <p:cNvSpPr>
            <a:spLocks noGrp="1" noChangeArrowheads="1"/>
          </p:cNvSpPr>
          <p:nvPr>
            <p:ph type="sldNum" sz="quarter" idx="5"/>
          </p:nvPr>
        </p:nvSpPr>
        <p:spPr>
          <a:noFill/>
        </p:spPr>
        <p:txBody>
          <a:bodyPr/>
          <a:lstStyle/>
          <a:p>
            <a:fld id="{87398CEF-A476-478B-AC1D-7576A2654EBD}" type="slidenum">
              <a:rPr lang="en-US"/>
              <a:pPr/>
              <a:t>22</a:t>
            </a:fld>
            <a:endParaRPr lang="en-US"/>
          </a:p>
        </p:txBody>
      </p:sp>
      <p:sp>
        <p:nvSpPr>
          <p:cNvPr id="39939" name="Rectangle 2"/>
          <p:cNvSpPr>
            <a:spLocks noGrp="1" noRot="1" noChangeAspect="1" noChangeArrowheads="1" noTextEdit="1"/>
          </p:cNvSpPr>
          <p:nvPr>
            <p:ph type="sldImg"/>
          </p:nvPr>
        </p:nvSpPr>
        <p:spPr>
          <a:ln/>
        </p:spPr>
      </p:sp>
      <p:sp>
        <p:nvSpPr>
          <p:cNvPr id="39940" name="Rectangle 3"/>
          <p:cNvSpPr>
            <a:spLocks noGrp="1" noChangeArrowheads="1"/>
          </p:cNvSpPr>
          <p:nvPr>
            <p:ph type="body" idx="1"/>
          </p:nvPr>
        </p:nvSpPr>
        <p:spPr>
          <a:noFill/>
          <a:ln w="9525"/>
        </p:spPr>
        <p:txBody>
          <a:bodyPr/>
          <a:lstStyle/>
          <a:p>
            <a:endParaRPr lang="en-US"/>
          </a:p>
        </p:txBody>
      </p:sp>
    </p:spTree>
    <p:extLst>
      <p:ext uri="{BB962C8B-B14F-4D97-AF65-F5344CB8AC3E}">
        <p14:creationId xmlns:p14="http://schemas.microsoft.com/office/powerpoint/2010/main" val="24634926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p:spPr>
        <p:txBody>
          <a:bodyPr/>
          <a:lstStyle/>
          <a:p>
            <a:fld id="{3E7B2DE0-C208-4805-9EA2-E2D6BED0EA5B}" type="slidenum">
              <a:rPr lang="en-US"/>
              <a:pPr/>
              <a:t>23</a:t>
            </a:fld>
            <a:endParaRPr lang="en-US"/>
          </a:p>
        </p:txBody>
      </p:sp>
      <p:sp>
        <p:nvSpPr>
          <p:cNvPr id="40963" name="Rectangle 2"/>
          <p:cNvSpPr>
            <a:spLocks noGrp="1" noRot="1" noChangeAspect="1" noChangeArrowheads="1" noTextEdit="1"/>
          </p:cNvSpPr>
          <p:nvPr>
            <p:ph type="sldImg"/>
          </p:nvPr>
        </p:nvSpPr>
        <p:spPr>
          <a:ln/>
        </p:spPr>
      </p:sp>
      <p:sp>
        <p:nvSpPr>
          <p:cNvPr id="40964" name="Rectangle 3"/>
          <p:cNvSpPr>
            <a:spLocks noGrp="1" noChangeArrowheads="1"/>
          </p:cNvSpPr>
          <p:nvPr>
            <p:ph type="body" idx="1"/>
          </p:nvPr>
        </p:nvSpPr>
        <p:spPr>
          <a:noFill/>
          <a:ln w="9525"/>
        </p:spPr>
        <p:txBody>
          <a:bodyPr/>
          <a:lstStyle/>
          <a:p>
            <a:endParaRPr lang="en-US"/>
          </a:p>
        </p:txBody>
      </p:sp>
    </p:spTree>
    <p:extLst>
      <p:ext uri="{BB962C8B-B14F-4D97-AF65-F5344CB8AC3E}">
        <p14:creationId xmlns:p14="http://schemas.microsoft.com/office/powerpoint/2010/main" val="27030116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a:noFill/>
        </p:spPr>
        <p:txBody>
          <a:bodyPr/>
          <a:lstStyle/>
          <a:p>
            <a:fld id="{C1387D67-7D66-484B-8163-F227A40700B4}" type="slidenum">
              <a:rPr lang="en-US"/>
              <a:pPr/>
              <a:t>24</a:t>
            </a:fld>
            <a:endParaRPr lang="en-US"/>
          </a:p>
        </p:txBody>
      </p:sp>
      <p:sp>
        <p:nvSpPr>
          <p:cNvPr id="41987" name="Rectangle 2"/>
          <p:cNvSpPr>
            <a:spLocks noGrp="1" noRot="1" noChangeAspect="1" noChangeArrowheads="1" noTextEdit="1"/>
          </p:cNvSpPr>
          <p:nvPr>
            <p:ph type="sldImg"/>
          </p:nvPr>
        </p:nvSpPr>
        <p:spPr>
          <a:ln/>
        </p:spPr>
      </p:sp>
      <p:sp>
        <p:nvSpPr>
          <p:cNvPr id="41988" name="Rectangle 3"/>
          <p:cNvSpPr>
            <a:spLocks noGrp="1" noChangeArrowheads="1"/>
          </p:cNvSpPr>
          <p:nvPr>
            <p:ph type="body" idx="1"/>
          </p:nvPr>
        </p:nvSpPr>
        <p:spPr>
          <a:noFill/>
          <a:ln w="9525"/>
        </p:spPr>
        <p:txBody>
          <a:bodyPr/>
          <a:lstStyle/>
          <a:p>
            <a:endParaRPr lang="en-US"/>
          </a:p>
        </p:txBody>
      </p:sp>
    </p:spTree>
    <p:extLst>
      <p:ext uri="{BB962C8B-B14F-4D97-AF65-F5344CB8AC3E}">
        <p14:creationId xmlns:p14="http://schemas.microsoft.com/office/powerpoint/2010/main" val="36527164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p:cNvSpPr>
            <a:spLocks noGrp="1" noChangeArrowheads="1"/>
          </p:cNvSpPr>
          <p:nvPr>
            <p:ph type="sldNum" sz="quarter" idx="5"/>
          </p:nvPr>
        </p:nvSpPr>
        <p:spPr>
          <a:noFill/>
        </p:spPr>
        <p:txBody>
          <a:bodyPr/>
          <a:lstStyle/>
          <a:p>
            <a:fld id="{68F742D5-60E8-4226-8FE7-1619B9F4D35F}" type="slidenum">
              <a:rPr lang="en-US"/>
              <a:pPr/>
              <a:t>25</a:t>
            </a:fld>
            <a:endParaRPr lang="en-US"/>
          </a:p>
        </p:txBody>
      </p:sp>
      <p:sp>
        <p:nvSpPr>
          <p:cNvPr id="43011" name="Rectangle 2"/>
          <p:cNvSpPr>
            <a:spLocks noGrp="1" noRot="1" noChangeAspect="1" noChangeArrowheads="1" noTextEdit="1"/>
          </p:cNvSpPr>
          <p:nvPr>
            <p:ph type="sldImg"/>
          </p:nvPr>
        </p:nvSpPr>
        <p:spPr>
          <a:ln/>
        </p:spPr>
      </p:sp>
      <p:sp>
        <p:nvSpPr>
          <p:cNvPr id="43012" name="Rectangle 3"/>
          <p:cNvSpPr>
            <a:spLocks noGrp="1" noChangeArrowheads="1"/>
          </p:cNvSpPr>
          <p:nvPr>
            <p:ph type="body" idx="1"/>
          </p:nvPr>
        </p:nvSpPr>
        <p:spPr>
          <a:noFill/>
          <a:ln w="9525"/>
        </p:spPr>
        <p:txBody>
          <a:bodyPr/>
          <a:lstStyle/>
          <a:p>
            <a:endParaRPr lang="en-US"/>
          </a:p>
        </p:txBody>
      </p:sp>
    </p:spTree>
    <p:extLst>
      <p:ext uri="{BB962C8B-B14F-4D97-AF65-F5344CB8AC3E}">
        <p14:creationId xmlns:p14="http://schemas.microsoft.com/office/powerpoint/2010/main" val="5687554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p:cNvSpPr>
            <a:spLocks noGrp="1" noChangeArrowheads="1"/>
          </p:cNvSpPr>
          <p:nvPr>
            <p:ph type="sldNum" sz="quarter" idx="5"/>
          </p:nvPr>
        </p:nvSpPr>
        <p:spPr>
          <a:noFill/>
        </p:spPr>
        <p:txBody>
          <a:bodyPr/>
          <a:lstStyle/>
          <a:p>
            <a:fld id="{2D189454-A1EA-4874-AEFB-06CFC51ABBD3}" type="slidenum">
              <a:rPr lang="en-US"/>
              <a:pPr/>
              <a:t>26</a:t>
            </a:fld>
            <a:endParaRPr lang="en-US"/>
          </a:p>
        </p:txBody>
      </p:sp>
      <p:sp>
        <p:nvSpPr>
          <p:cNvPr id="44035" name="Rectangle 2"/>
          <p:cNvSpPr>
            <a:spLocks noGrp="1" noRot="1" noChangeAspect="1" noChangeArrowheads="1" noTextEdit="1"/>
          </p:cNvSpPr>
          <p:nvPr>
            <p:ph type="sldImg"/>
          </p:nvPr>
        </p:nvSpPr>
        <p:spPr>
          <a:ln/>
        </p:spPr>
      </p:sp>
      <p:sp>
        <p:nvSpPr>
          <p:cNvPr id="44036" name="Rectangle 3"/>
          <p:cNvSpPr>
            <a:spLocks noGrp="1" noChangeArrowheads="1"/>
          </p:cNvSpPr>
          <p:nvPr>
            <p:ph type="body" idx="1"/>
          </p:nvPr>
        </p:nvSpPr>
        <p:spPr>
          <a:noFill/>
          <a:ln w="9525"/>
        </p:spPr>
        <p:txBody>
          <a:bodyPr/>
          <a:lstStyle/>
          <a:p>
            <a:endParaRPr lang="en-US"/>
          </a:p>
        </p:txBody>
      </p:sp>
    </p:spTree>
    <p:extLst>
      <p:ext uri="{BB962C8B-B14F-4D97-AF65-F5344CB8AC3E}">
        <p14:creationId xmlns:p14="http://schemas.microsoft.com/office/powerpoint/2010/main" val="39161709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p:cNvSpPr>
            <a:spLocks noGrp="1" noChangeArrowheads="1"/>
          </p:cNvSpPr>
          <p:nvPr>
            <p:ph type="sldNum" sz="quarter" idx="5"/>
          </p:nvPr>
        </p:nvSpPr>
        <p:spPr>
          <a:noFill/>
        </p:spPr>
        <p:txBody>
          <a:bodyPr/>
          <a:lstStyle/>
          <a:p>
            <a:fld id="{46AB4884-CCF2-47DC-BB5D-E813ADA58DA9}" type="slidenum">
              <a:rPr lang="en-US"/>
              <a:pPr/>
              <a:t>27</a:t>
            </a:fld>
            <a:endParaRPr lang="en-US"/>
          </a:p>
        </p:txBody>
      </p:sp>
      <p:sp>
        <p:nvSpPr>
          <p:cNvPr id="45059" name="Rectangle 2"/>
          <p:cNvSpPr>
            <a:spLocks noGrp="1" noRot="1" noChangeAspect="1" noChangeArrowheads="1" noTextEdit="1"/>
          </p:cNvSpPr>
          <p:nvPr>
            <p:ph type="sldImg"/>
          </p:nvPr>
        </p:nvSpPr>
        <p:spPr>
          <a:ln/>
        </p:spPr>
      </p:sp>
      <p:sp>
        <p:nvSpPr>
          <p:cNvPr id="45060" name="Rectangle 3"/>
          <p:cNvSpPr>
            <a:spLocks noGrp="1" noChangeArrowheads="1"/>
          </p:cNvSpPr>
          <p:nvPr>
            <p:ph type="body" idx="1"/>
          </p:nvPr>
        </p:nvSpPr>
        <p:spPr>
          <a:noFill/>
          <a:ln w="9525"/>
        </p:spPr>
        <p:txBody>
          <a:bodyPr/>
          <a:lstStyle/>
          <a:p>
            <a:endParaRPr lang="en-US"/>
          </a:p>
        </p:txBody>
      </p:sp>
    </p:spTree>
    <p:extLst>
      <p:ext uri="{BB962C8B-B14F-4D97-AF65-F5344CB8AC3E}">
        <p14:creationId xmlns:p14="http://schemas.microsoft.com/office/powerpoint/2010/main" val="15962610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p:cNvSpPr>
            <a:spLocks noGrp="1" noChangeArrowheads="1"/>
          </p:cNvSpPr>
          <p:nvPr>
            <p:ph type="sldNum" sz="quarter" idx="5"/>
          </p:nvPr>
        </p:nvSpPr>
        <p:spPr>
          <a:noFill/>
        </p:spPr>
        <p:txBody>
          <a:bodyPr/>
          <a:lstStyle/>
          <a:p>
            <a:fld id="{A62A5526-06CB-4E7E-836A-8BCF4B92C552}" type="slidenum">
              <a:rPr lang="en-US"/>
              <a:pPr/>
              <a:t>28</a:t>
            </a:fld>
            <a:endParaRPr lang="en-US"/>
          </a:p>
        </p:txBody>
      </p:sp>
      <p:sp>
        <p:nvSpPr>
          <p:cNvPr id="46083" name="Rectangle 2"/>
          <p:cNvSpPr>
            <a:spLocks noGrp="1" noRot="1" noChangeAspect="1" noChangeArrowheads="1" noTextEdit="1"/>
          </p:cNvSpPr>
          <p:nvPr>
            <p:ph type="sldImg"/>
          </p:nvPr>
        </p:nvSpPr>
        <p:spPr>
          <a:ln/>
        </p:spPr>
      </p:sp>
      <p:sp>
        <p:nvSpPr>
          <p:cNvPr id="46084" name="Rectangle 3"/>
          <p:cNvSpPr>
            <a:spLocks noGrp="1" noChangeArrowheads="1"/>
          </p:cNvSpPr>
          <p:nvPr>
            <p:ph type="body" idx="1"/>
          </p:nvPr>
        </p:nvSpPr>
        <p:spPr>
          <a:noFill/>
          <a:ln w="9525"/>
        </p:spPr>
        <p:txBody>
          <a:bodyPr/>
          <a:lstStyle/>
          <a:p>
            <a:endParaRPr lang="en-US"/>
          </a:p>
        </p:txBody>
      </p:sp>
    </p:spTree>
    <p:extLst>
      <p:ext uri="{BB962C8B-B14F-4D97-AF65-F5344CB8AC3E}">
        <p14:creationId xmlns:p14="http://schemas.microsoft.com/office/powerpoint/2010/main" val="40169823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p:cNvSpPr>
            <a:spLocks noGrp="1" noChangeArrowheads="1"/>
          </p:cNvSpPr>
          <p:nvPr>
            <p:ph type="sldNum" sz="quarter" idx="5"/>
          </p:nvPr>
        </p:nvSpPr>
        <p:spPr>
          <a:noFill/>
        </p:spPr>
        <p:txBody>
          <a:bodyPr/>
          <a:lstStyle/>
          <a:p>
            <a:fld id="{48DB0A7F-F5AD-4843-B146-D5A3A5CE3387}" type="slidenum">
              <a:rPr lang="en-US"/>
              <a:pPr/>
              <a:t>11</a:t>
            </a:fld>
            <a:endParaRPr lang="en-US"/>
          </a:p>
        </p:txBody>
      </p:sp>
      <p:sp>
        <p:nvSpPr>
          <p:cNvPr id="28675" name="Rectangle 2"/>
          <p:cNvSpPr>
            <a:spLocks noGrp="1" noRot="1" noChangeAspect="1" noChangeArrowheads="1" noTextEdit="1"/>
          </p:cNvSpPr>
          <p:nvPr>
            <p:ph type="sldImg"/>
          </p:nvPr>
        </p:nvSpPr>
        <p:spPr>
          <a:ln/>
        </p:spPr>
      </p:sp>
      <p:sp>
        <p:nvSpPr>
          <p:cNvPr id="28676" name="Rectangle 3"/>
          <p:cNvSpPr>
            <a:spLocks noGrp="1" noChangeArrowheads="1"/>
          </p:cNvSpPr>
          <p:nvPr>
            <p:ph type="body" idx="1"/>
          </p:nvPr>
        </p:nvSpPr>
        <p:spPr>
          <a:noFill/>
          <a:ln w="9525"/>
        </p:spPr>
        <p:txBody>
          <a:bodyPr/>
          <a:lstStyle/>
          <a:p>
            <a:pPr>
              <a:lnSpc>
                <a:spcPct val="80000"/>
              </a:lnSpc>
            </a:pPr>
            <a:endParaRPr lang="en-US" sz="800"/>
          </a:p>
        </p:txBody>
      </p:sp>
    </p:spTree>
    <p:extLst>
      <p:ext uri="{BB962C8B-B14F-4D97-AF65-F5344CB8AC3E}">
        <p14:creationId xmlns:p14="http://schemas.microsoft.com/office/powerpoint/2010/main" val="413709363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p:cNvSpPr>
            <a:spLocks noGrp="1" noChangeArrowheads="1"/>
          </p:cNvSpPr>
          <p:nvPr>
            <p:ph type="sldNum" sz="quarter" idx="5"/>
          </p:nvPr>
        </p:nvSpPr>
        <p:spPr>
          <a:noFill/>
        </p:spPr>
        <p:txBody>
          <a:bodyPr/>
          <a:lstStyle/>
          <a:p>
            <a:fld id="{C28698B8-90A5-4483-A8B0-73DF5CDBD451}" type="slidenum">
              <a:rPr lang="en-US"/>
              <a:pPr/>
              <a:t>30</a:t>
            </a:fld>
            <a:endParaRPr lang="en-US"/>
          </a:p>
        </p:txBody>
      </p:sp>
      <p:sp>
        <p:nvSpPr>
          <p:cNvPr id="33795" name="Rectangle 2"/>
          <p:cNvSpPr>
            <a:spLocks noGrp="1" noRot="1" noChangeAspect="1" noChangeArrowheads="1" noTextEdit="1"/>
          </p:cNvSpPr>
          <p:nvPr>
            <p:ph type="sldImg"/>
          </p:nvPr>
        </p:nvSpPr>
        <p:spPr>
          <a:ln/>
        </p:spPr>
      </p:sp>
      <p:sp>
        <p:nvSpPr>
          <p:cNvPr id="33796" name="Rectangle 3"/>
          <p:cNvSpPr>
            <a:spLocks noGrp="1" noChangeArrowheads="1"/>
          </p:cNvSpPr>
          <p:nvPr>
            <p:ph type="body" idx="1"/>
          </p:nvPr>
        </p:nvSpPr>
        <p:spPr>
          <a:noFill/>
          <a:ln w="9525"/>
        </p:spPr>
        <p:txBody>
          <a:bodyPr/>
          <a:lstStyle/>
          <a:p>
            <a:endParaRPr lang="en-US"/>
          </a:p>
        </p:txBody>
      </p:sp>
    </p:spTree>
    <p:extLst>
      <p:ext uri="{BB962C8B-B14F-4D97-AF65-F5344CB8AC3E}">
        <p14:creationId xmlns:p14="http://schemas.microsoft.com/office/powerpoint/2010/main" val="2129404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p:cNvSpPr>
            <a:spLocks noGrp="1" noChangeArrowheads="1"/>
          </p:cNvSpPr>
          <p:nvPr>
            <p:ph type="sldNum" sz="quarter" idx="5"/>
          </p:nvPr>
        </p:nvSpPr>
        <p:spPr>
          <a:noFill/>
        </p:spPr>
        <p:txBody>
          <a:bodyPr/>
          <a:lstStyle/>
          <a:p>
            <a:fld id="{5C831FE5-758A-42BB-A6E8-6D6B6CCE4FEF}" type="slidenum">
              <a:rPr lang="en-US"/>
              <a:pPr/>
              <a:t>31</a:t>
            </a:fld>
            <a:endParaRPr lang="en-US"/>
          </a:p>
        </p:txBody>
      </p:sp>
      <p:sp>
        <p:nvSpPr>
          <p:cNvPr id="34819" name="Rectangle 2"/>
          <p:cNvSpPr>
            <a:spLocks noGrp="1" noRot="1" noChangeAspect="1" noChangeArrowheads="1" noTextEdit="1"/>
          </p:cNvSpPr>
          <p:nvPr>
            <p:ph type="sldImg"/>
          </p:nvPr>
        </p:nvSpPr>
        <p:spPr>
          <a:ln/>
        </p:spPr>
      </p:sp>
      <p:sp>
        <p:nvSpPr>
          <p:cNvPr id="34820" name="Rectangle 3"/>
          <p:cNvSpPr>
            <a:spLocks noGrp="1" noChangeArrowheads="1"/>
          </p:cNvSpPr>
          <p:nvPr>
            <p:ph type="body" idx="1"/>
          </p:nvPr>
        </p:nvSpPr>
        <p:spPr>
          <a:noFill/>
          <a:ln w="9525"/>
        </p:spPr>
        <p:txBody>
          <a:bodyPr/>
          <a:lstStyle/>
          <a:p>
            <a:endParaRPr lang="en-US"/>
          </a:p>
        </p:txBody>
      </p:sp>
    </p:spTree>
    <p:extLst>
      <p:ext uri="{BB962C8B-B14F-4D97-AF65-F5344CB8AC3E}">
        <p14:creationId xmlns:p14="http://schemas.microsoft.com/office/powerpoint/2010/main" val="37950854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p:cNvSpPr>
            <a:spLocks noGrp="1" noChangeArrowheads="1"/>
          </p:cNvSpPr>
          <p:nvPr>
            <p:ph type="sldNum" sz="quarter" idx="5"/>
          </p:nvPr>
        </p:nvSpPr>
        <p:spPr>
          <a:noFill/>
        </p:spPr>
        <p:txBody>
          <a:bodyPr/>
          <a:lstStyle/>
          <a:p>
            <a:fld id="{3E1375BD-EDDF-43A5-8924-5CCE96204FE5}" type="slidenum">
              <a:rPr lang="en-US"/>
              <a:pPr/>
              <a:t>32</a:t>
            </a:fld>
            <a:endParaRPr lang="en-US"/>
          </a:p>
        </p:txBody>
      </p:sp>
      <p:sp>
        <p:nvSpPr>
          <p:cNvPr id="35843" name="Rectangle 2"/>
          <p:cNvSpPr>
            <a:spLocks noGrp="1" noRot="1" noChangeAspect="1" noChangeArrowheads="1" noTextEdit="1"/>
          </p:cNvSpPr>
          <p:nvPr>
            <p:ph type="sldImg"/>
          </p:nvPr>
        </p:nvSpPr>
        <p:spPr>
          <a:ln/>
        </p:spPr>
      </p:sp>
      <p:sp>
        <p:nvSpPr>
          <p:cNvPr id="35844" name="Rectangle 3"/>
          <p:cNvSpPr>
            <a:spLocks noGrp="1" noChangeArrowheads="1"/>
          </p:cNvSpPr>
          <p:nvPr>
            <p:ph type="body" idx="1"/>
          </p:nvPr>
        </p:nvSpPr>
        <p:spPr>
          <a:noFill/>
          <a:ln w="9525"/>
        </p:spPr>
        <p:txBody>
          <a:bodyPr/>
          <a:lstStyle/>
          <a:p>
            <a:endParaRPr lang="en-US"/>
          </a:p>
        </p:txBody>
      </p:sp>
    </p:spTree>
    <p:extLst>
      <p:ext uri="{BB962C8B-B14F-4D97-AF65-F5344CB8AC3E}">
        <p14:creationId xmlns:p14="http://schemas.microsoft.com/office/powerpoint/2010/main" val="401602085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p:cNvSpPr>
            <a:spLocks noGrp="1" noChangeArrowheads="1"/>
          </p:cNvSpPr>
          <p:nvPr>
            <p:ph type="sldNum" sz="quarter" idx="5"/>
          </p:nvPr>
        </p:nvSpPr>
        <p:spPr>
          <a:noFill/>
        </p:spPr>
        <p:txBody>
          <a:bodyPr/>
          <a:lstStyle/>
          <a:p>
            <a:fld id="{1636C09F-BE45-49E1-9C64-242066E313B5}" type="slidenum">
              <a:rPr lang="en-US"/>
              <a:pPr/>
              <a:t>33</a:t>
            </a:fld>
            <a:endParaRPr lang="en-US"/>
          </a:p>
        </p:txBody>
      </p:sp>
      <p:sp>
        <p:nvSpPr>
          <p:cNvPr id="36867" name="Rectangle 2"/>
          <p:cNvSpPr>
            <a:spLocks noGrp="1" noRot="1" noChangeAspect="1" noChangeArrowheads="1" noTextEdit="1"/>
          </p:cNvSpPr>
          <p:nvPr>
            <p:ph type="sldImg"/>
          </p:nvPr>
        </p:nvSpPr>
        <p:spPr>
          <a:ln/>
        </p:spPr>
      </p:sp>
      <p:sp>
        <p:nvSpPr>
          <p:cNvPr id="36868" name="Rectangle 3"/>
          <p:cNvSpPr>
            <a:spLocks noGrp="1" noChangeArrowheads="1"/>
          </p:cNvSpPr>
          <p:nvPr>
            <p:ph type="body" idx="1"/>
          </p:nvPr>
        </p:nvSpPr>
        <p:spPr>
          <a:noFill/>
          <a:ln w="9525"/>
        </p:spPr>
        <p:txBody>
          <a:bodyPr/>
          <a:lstStyle/>
          <a:p>
            <a:endParaRPr lang="en-US"/>
          </a:p>
        </p:txBody>
      </p:sp>
    </p:spTree>
    <p:extLst>
      <p:ext uri="{BB962C8B-B14F-4D97-AF65-F5344CB8AC3E}">
        <p14:creationId xmlns:p14="http://schemas.microsoft.com/office/powerpoint/2010/main" val="1480944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p:cNvSpPr>
            <a:spLocks noGrp="1" noChangeArrowheads="1"/>
          </p:cNvSpPr>
          <p:nvPr>
            <p:ph type="sldNum" sz="quarter" idx="5"/>
          </p:nvPr>
        </p:nvSpPr>
        <p:spPr>
          <a:noFill/>
        </p:spPr>
        <p:txBody>
          <a:bodyPr/>
          <a:lstStyle/>
          <a:p>
            <a:fld id="{A28675EC-7C18-4785-A873-6659C8192826}" type="slidenum">
              <a:rPr lang="en-US"/>
              <a:pPr/>
              <a:t>34</a:t>
            </a:fld>
            <a:endParaRPr lang="en-US"/>
          </a:p>
        </p:txBody>
      </p:sp>
      <p:sp>
        <p:nvSpPr>
          <p:cNvPr id="37891" name="Rectangle 2"/>
          <p:cNvSpPr>
            <a:spLocks noGrp="1" noRot="1" noChangeAspect="1" noChangeArrowheads="1" noTextEdit="1"/>
          </p:cNvSpPr>
          <p:nvPr>
            <p:ph type="sldImg"/>
          </p:nvPr>
        </p:nvSpPr>
        <p:spPr>
          <a:ln/>
        </p:spPr>
      </p:sp>
      <p:sp>
        <p:nvSpPr>
          <p:cNvPr id="37892" name="Rectangle 3"/>
          <p:cNvSpPr>
            <a:spLocks noGrp="1" noChangeArrowheads="1"/>
          </p:cNvSpPr>
          <p:nvPr>
            <p:ph type="body" idx="1"/>
          </p:nvPr>
        </p:nvSpPr>
        <p:spPr>
          <a:noFill/>
          <a:ln w="9525"/>
        </p:spPr>
        <p:txBody>
          <a:bodyPr/>
          <a:lstStyle/>
          <a:p>
            <a:endParaRPr lang="en-US"/>
          </a:p>
        </p:txBody>
      </p:sp>
    </p:spTree>
    <p:extLst>
      <p:ext uri="{BB962C8B-B14F-4D97-AF65-F5344CB8AC3E}">
        <p14:creationId xmlns:p14="http://schemas.microsoft.com/office/powerpoint/2010/main" val="74179804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sldNum" sz="quarter" idx="5"/>
          </p:nvPr>
        </p:nvSpPr>
        <p:spPr>
          <a:noFill/>
        </p:spPr>
        <p:txBody>
          <a:bodyPr/>
          <a:lstStyle/>
          <a:p>
            <a:fld id="{D34EF3CB-8F07-4396-BF34-D4B53F0FF1E7}" type="slidenum">
              <a:rPr lang="en-US"/>
              <a:pPr/>
              <a:t>35</a:t>
            </a:fld>
            <a:endParaRPr lang="en-US"/>
          </a:p>
        </p:txBody>
      </p:sp>
      <p:sp>
        <p:nvSpPr>
          <p:cNvPr id="38915" name="Rectangle 2"/>
          <p:cNvSpPr>
            <a:spLocks noGrp="1" noRot="1" noChangeAspect="1" noChangeArrowheads="1" noTextEdit="1"/>
          </p:cNvSpPr>
          <p:nvPr>
            <p:ph type="sldImg"/>
          </p:nvPr>
        </p:nvSpPr>
        <p:spPr>
          <a:ln/>
        </p:spPr>
      </p:sp>
      <p:sp>
        <p:nvSpPr>
          <p:cNvPr id="38916" name="Rectangle 3"/>
          <p:cNvSpPr>
            <a:spLocks noGrp="1" noChangeArrowheads="1"/>
          </p:cNvSpPr>
          <p:nvPr>
            <p:ph type="body" idx="1"/>
          </p:nvPr>
        </p:nvSpPr>
        <p:spPr>
          <a:noFill/>
          <a:ln w="9525"/>
        </p:spPr>
        <p:txBody>
          <a:bodyPr/>
          <a:lstStyle/>
          <a:p>
            <a:endParaRPr lang="en-US"/>
          </a:p>
        </p:txBody>
      </p:sp>
    </p:spTree>
    <p:extLst>
      <p:ext uri="{BB962C8B-B14F-4D97-AF65-F5344CB8AC3E}">
        <p14:creationId xmlns:p14="http://schemas.microsoft.com/office/powerpoint/2010/main" val="427168978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7"/>
          <p:cNvSpPr>
            <a:spLocks noGrp="1" noChangeArrowheads="1"/>
          </p:cNvSpPr>
          <p:nvPr>
            <p:ph type="sldNum" sz="quarter" idx="5"/>
          </p:nvPr>
        </p:nvSpPr>
        <p:spPr>
          <a:noFill/>
        </p:spPr>
        <p:txBody>
          <a:bodyPr/>
          <a:lstStyle/>
          <a:p>
            <a:fld id="{DAFF178F-3052-4CA0-8703-C122B1C6F9BE}" type="slidenum">
              <a:rPr lang="en-US"/>
              <a:pPr/>
              <a:t>36</a:t>
            </a:fld>
            <a:endParaRPr lang="en-US"/>
          </a:p>
        </p:txBody>
      </p:sp>
      <p:sp>
        <p:nvSpPr>
          <p:cNvPr id="39939" name="Rectangle 2"/>
          <p:cNvSpPr>
            <a:spLocks noGrp="1" noRot="1" noChangeAspect="1" noChangeArrowheads="1" noTextEdit="1"/>
          </p:cNvSpPr>
          <p:nvPr>
            <p:ph type="sldImg"/>
          </p:nvPr>
        </p:nvSpPr>
        <p:spPr>
          <a:ln/>
        </p:spPr>
      </p:sp>
      <p:sp>
        <p:nvSpPr>
          <p:cNvPr id="39940" name="Rectangle 3"/>
          <p:cNvSpPr>
            <a:spLocks noGrp="1" noChangeArrowheads="1"/>
          </p:cNvSpPr>
          <p:nvPr>
            <p:ph type="body" idx="1"/>
          </p:nvPr>
        </p:nvSpPr>
        <p:spPr>
          <a:noFill/>
          <a:ln w="9525"/>
        </p:spPr>
        <p:txBody>
          <a:bodyPr/>
          <a:lstStyle/>
          <a:p>
            <a:endParaRPr lang="en-US"/>
          </a:p>
        </p:txBody>
      </p:sp>
    </p:spTree>
    <p:extLst>
      <p:ext uri="{BB962C8B-B14F-4D97-AF65-F5344CB8AC3E}">
        <p14:creationId xmlns:p14="http://schemas.microsoft.com/office/powerpoint/2010/main" val="332175038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p:spPr>
        <p:txBody>
          <a:bodyPr/>
          <a:lstStyle/>
          <a:p>
            <a:fld id="{38562BE6-4B11-44EF-B4BC-A3528D01F0A3}" type="slidenum">
              <a:rPr lang="en-US"/>
              <a:pPr/>
              <a:t>37</a:t>
            </a:fld>
            <a:endParaRPr lang="en-US"/>
          </a:p>
        </p:txBody>
      </p:sp>
      <p:sp>
        <p:nvSpPr>
          <p:cNvPr id="40963" name="Rectangle 2"/>
          <p:cNvSpPr>
            <a:spLocks noGrp="1" noRot="1" noChangeAspect="1" noChangeArrowheads="1" noTextEdit="1"/>
          </p:cNvSpPr>
          <p:nvPr>
            <p:ph type="sldImg"/>
          </p:nvPr>
        </p:nvSpPr>
        <p:spPr>
          <a:xfrm>
            <a:off x="138113" y="768350"/>
            <a:ext cx="6823075" cy="3838575"/>
          </a:xfrm>
          <a:ln/>
        </p:spPr>
      </p:sp>
      <p:sp>
        <p:nvSpPr>
          <p:cNvPr id="40964" name="Rectangle 3"/>
          <p:cNvSpPr>
            <a:spLocks noGrp="1" noChangeArrowheads="1"/>
          </p:cNvSpPr>
          <p:nvPr>
            <p:ph type="body" idx="1"/>
          </p:nvPr>
        </p:nvSpPr>
        <p:spPr>
          <a:xfrm>
            <a:off x="945957" y="4861781"/>
            <a:ext cx="5207386" cy="4604560"/>
          </a:xfrm>
          <a:noFill/>
          <a:ln w="9525"/>
        </p:spPr>
        <p:txBody>
          <a:bodyPr/>
          <a:lstStyle/>
          <a:p>
            <a:endParaRPr lang="en-US"/>
          </a:p>
        </p:txBody>
      </p:sp>
    </p:spTree>
    <p:extLst>
      <p:ext uri="{BB962C8B-B14F-4D97-AF65-F5344CB8AC3E}">
        <p14:creationId xmlns:p14="http://schemas.microsoft.com/office/powerpoint/2010/main" val="385507266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a:noFill/>
        </p:spPr>
        <p:txBody>
          <a:bodyPr/>
          <a:lstStyle/>
          <a:p>
            <a:fld id="{336EC141-6B6E-49DC-BEDD-E14C75F72AA0}" type="slidenum">
              <a:rPr lang="en-US"/>
              <a:pPr/>
              <a:t>39</a:t>
            </a:fld>
            <a:endParaRPr lang="en-US"/>
          </a:p>
        </p:txBody>
      </p:sp>
      <p:sp>
        <p:nvSpPr>
          <p:cNvPr id="41987" name="Rectangle 2"/>
          <p:cNvSpPr>
            <a:spLocks noGrp="1" noRot="1" noChangeAspect="1" noChangeArrowheads="1" noTextEdit="1"/>
          </p:cNvSpPr>
          <p:nvPr>
            <p:ph type="sldImg"/>
          </p:nvPr>
        </p:nvSpPr>
        <p:spPr>
          <a:xfrm>
            <a:off x="138113" y="768350"/>
            <a:ext cx="6823075" cy="3838575"/>
          </a:xfrm>
          <a:ln/>
        </p:spPr>
      </p:sp>
      <p:sp>
        <p:nvSpPr>
          <p:cNvPr id="41988" name="Rectangle 3"/>
          <p:cNvSpPr>
            <a:spLocks noGrp="1" noChangeArrowheads="1"/>
          </p:cNvSpPr>
          <p:nvPr>
            <p:ph type="body" idx="1"/>
          </p:nvPr>
        </p:nvSpPr>
        <p:spPr>
          <a:xfrm>
            <a:off x="945957" y="4861781"/>
            <a:ext cx="5207386" cy="4604560"/>
          </a:xfrm>
          <a:noFill/>
          <a:ln w="9525"/>
        </p:spPr>
        <p:txBody>
          <a:bodyPr/>
          <a:lstStyle/>
          <a:p>
            <a:endParaRPr lang="en-US"/>
          </a:p>
        </p:txBody>
      </p:sp>
    </p:spTree>
    <p:extLst>
      <p:ext uri="{BB962C8B-B14F-4D97-AF65-F5344CB8AC3E}">
        <p14:creationId xmlns:p14="http://schemas.microsoft.com/office/powerpoint/2010/main" val="295669679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p:cNvSpPr>
            <a:spLocks noGrp="1" noChangeArrowheads="1"/>
          </p:cNvSpPr>
          <p:nvPr>
            <p:ph type="sldNum" sz="quarter" idx="5"/>
          </p:nvPr>
        </p:nvSpPr>
        <p:spPr>
          <a:noFill/>
        </p:spPr>
        <p:txBody>
          <a:bodyPr/>
          <a:lstStyle/>
          <a:p>
            <a:fld id="{0D67AEDD-F5D5-4C09-9CC5-3C5A6A13E6DD}" type="slidenum">
              <a:rPr lang="en-US"/>
              <a:pPr/>
              <a:t>40</a:t>
            </a:fld>
            <a:endParaRPr lang="en-US"/>
          </a:p>
        </p:txBody>
      </p:sp>
      <p:sp>
        <p:nvSpPr>
          <p:cNvPr id="43011" name="Rectangle 2"/>
          <p:cNvSpPr>
            <a:spLocks noGrp="1" noRot="1" noChangeAspect="1" noChangeArrowheads="1" noTextEdit="1"/>
          </p:cNvSpPr>
          <p:nvPr>
            <p:ph type="sldImg"/>
          </p:nvPr>
        </p:nvSpPr>
        <p:spPr>
          <a:xfrm>
            <a:off x="138113" y="768350"/>
            <a:ext cx="6823075" cy="3838575"/>
          </a:xfrm>
          <a:ln/>
        </p:spPr>
      </p:sp>
      <p:sp>
        <p:nvSpPr>
          <p:cNvPr id="43012" name="Rectangle 3"/>
          <p:cNvSpPr>
            <a:spLocks noGrp="1" noChangeArrowheads="1"/>
          </p:cNvSpPr>
          <p:nvPr>
            <p:ph type="body" idx="1"/>
          </p:nvPr>
        </p:nvSpPr>
        <p:spPr>
          <a:xfrm>
            <a:off x="945957" y="4861781"/>
            <a:ext cx="5207386" cy="4604560"/>
          </a:xfrm>
          <a:noFill/>
          <a:ln w="9525"/>
        </p:spPr>
        <p:txBody>
          <a:bodyPr/>
          <a:lstStyle/>
          <a:p>
            <a:endParaRPr lang="en-US"/>
          </a:p>
        </p:txBody>
      </p:sp>
    </p:spTree>
    <p:extLst>
      <p:ext uri="{BB962C8B-B14F-4D97-AF65-F5344CB8AC3E}">
        <p14:creationId xmlns:p14="http://schemas.microsoft.com/office/powerpoint/2010/main" val="36861001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p:spPr>
        <p:txBody>
          <a:bodyPr/>
          <a:lstStyle/>
          <a:p>
            <a:fld id="{D2E92E5C-20C1-4012-852A-85DC2B414F37}" type="slidenum">
              <a:rPr lang="en-US"/>
              <a:pPr/>
              <a:t>12</a:t>
            </a:fld>
            <a:endParaRPr lang="en-US"/>
          </a:p>
        </p:txBody>
      </p:sp>
      <p:sp>
        <p:nvSpPr>
          <p:cNvPr id="29699" name="Rectangle 2"/>
          <p:cNvSpPr>
            <a:spLocks noGrp="1" noRot="1" noChangeAspect="1" noChangeArrowheads="1" noTextEdit="1"/>
          </p:cNvSpPr>
          <p:nvPr>
            <p:ph type="sldImg"/>
          </p:nvPr>
        </p:nvSpPr>
        <p:spPr>
          <a:ln/>
        </p:spPr>
      </p:sp>
      <p:sp>
        <p:nvSpPr>
          <p:cNvPr id="29700" name="Rectangle 3"/>
          <p:cNvSpPr>
            <a:spLocks noGrp="1" noChangeArrowheads="1"/>
          </p:cNvSpPr>
          <p:nvPr>
            <p:ph type="body" idx="1"/>
          </p:nvPr>
        </p:nvSpPr>
        <p:spPr>
          <a:noFill/>
          <a:ln w="9525"/>
        </p:spPr>
        <p:txBody>
          <a:bodyPr/>
          <a:lstStyle/>
          <a:p>
            <a:endParaRPr lang="en-US"/>
          </a:p>
        </p:txBody>
      </p:sp>
    </p:spTree>
    <p:extLst>
      <p:ext uri="{BB962C8B-B14F-4D97-AF65-F5344CB8AC3E}">
        <p14:creationId xmlns:p14="http://schemas.microsoft.com/office/powerpoint/2010/main" val="16475689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p:cNvSpPr>
            <a:spLocks noGrp="1" noChangeArrowheads="1"/>
          </p:cNvSpPr>
          <p:nvPr>
            <p:ph type="sldNum" sz="quarter" idx="5"/>
          </p:nvPr>
        </p:nvSpPr>
        <p:spPr>
          <a:noFill/>
        </p:spPr>
        <p:txBody>
          <a:bodyPr/>
          <a:lstStyle/>
          <a:p>
            <a:fld id="{4AA5E6EE-BC96-4F4A-95CC-D0BA0EFA6351}" type="slidenum">
              <a:rPr lang="en-US"/>
              <a:pPr/>
              <a:t>41</a:t>
            </a:fld>
            <a:endParaRPr lang="en-US"/>
          </a:p>
        </p:txBody>
      </p:sp>
      <p:sp>
        <p:nvSpPr>
          <p:cNvPr id="44035" name="Rectangle 2"/>
          <p:cNvSpPr>
            <a:spLocks noGrp="1" noRot="1" noChangeAspect="1" noChangeArrowheads="1" noTextEdit="1"/>
          </p:cNvSpPr>
          <p:nvPr>
            <p:ph type="sldImg"/>
          </p:nvPr>
        </p:nvSpPr>
        <p:spPr>
          <a:xfrm>
            <a:off x="138113" y="768350"/>
            <a:ext cx="6823075" cy="3838575"/>
          </a:xfrm>
          <a:ln/>
        </p:spPr>
      </p:sp>
      <p:sp>
        <p:nvSpPr>
          <p:cNvPr id="44036" name="Rectangle 3"/>
          <p:cNvSpPr>
            <a:spLocks noGrp="1" noChangeArrowheads="1"/>
          </p:cNvSpPr>
          <p:nvPr>
            <p:ph type="body" idx="1"/>
          </p:nvPr>
        </p:nvSpPr>
        <p:spPr>
          <a:xfrm>
            <a:off x="945957" y="4861781"/>
            <a:ext cx="5207386" cy="4604560"/>
          </a:xfrm>
          <a:noFill/>
          <a:ln w="9525"/>
        </p:spPr>
        <p:txBody>
          <a:bodyPr/>
          <a:lstStyle/>
          <a:p>
            <a:endParaRPr lang="en-US"/>
          </a:p>
        </p:txBody>
      </p:sp>
    </p:spTree>
    <p:extLst>
      <p:ext uri="{BB962C8B-B14F-4D97-AF65-F5344CB8AC3E}">
        <p14:creationId xmlns:p14="http://schemas.microsoft.com/office/powerpoint/2010/main" val="134621823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p:cNvSpPr>
            <a:spLocks noGrp="1" noChangeArrowheads="1"/>
          </p:cNvSpPr>
          <p:nvPr>
            <p:ph type="sldNum" sz="quarter" idx="5"/>
          </p:nvPr>
        </p:nvSpPr>
        <p:spPr>
          <a:noFill/>
        </p:spPr>
        <p:txBody>
          <a:bodyPr/>
          <a:lstStyle/>
          <a:p>
            <a:fld id="{6C387F33-A73E-4436-8A85-55AA23C0431A}" type="slidenum">
              <a:rPr lang="en-US"/>
              <a:pPr/>
              <a:t>42</a:t>
            </a:fld>
            <a:endParaRPr lang="en-US"/>
          </a:p>
        </p:txBody>
      </p:sp>
      <p:sp>
        <p:nvSpPr>
          <p:cNvPr id="45059" name="Rectangle 2"/>
          <p:cNvSpPr>
            <a:spLocks noGrp="1" noRot="1" noChangeAspect="1" noChangeArrowheads="1" noTextEdit="1"/>
          </p:cNvSpPr>
          <p:nvPr>
            <p:ph type="sldImg"/>
          </p:nvPr>
        </p:nvSpPr>
        <p:spPr>
          <a:xfrm>
            <a:off x="138113" y="768350"/>
            <a:ext cx="6823075" cy="3838575"/>
          </a:xfrm>
          <a:ln/>
        </p:spPr>
      </p:sp>
      <p:sp>
        <p:nvSpPr>
          <p:cNvPr id="45060" name="Rectangle 3"/>
          <p:cNvSpPr>
            <a:spLocks noGrp="1" noChangeArrowheads="1"/>
          </p:cNvSpPr>
          <p:nvPr>
            <p:ph type="body" idx="1"/>
          </p:nvPr>
        </p:nvSpPr>
        <p:spPr>
          <a:xfrm>
            <a:off x="945957" y="4861781"/>
            <a:ext cx="5207386" cy="4604560"/>
          </a:xfrm>
          <a:noFill/>
          <a:ln w="9525"/>
        </p:spPr>
        <p:txBody>
          <a:bodyPr/>
          <a:lstStyle/>
          <a:p>
            <a:endParaRPr lang="en-US"/>
          </a:p>
        </p:txBody>
      </p:sp>
    </p:spTree>
    <p:extLst>
      <p:ext uri="{BB962C8B-B14F-4D97-AF65-F5344CB8AC3E}">
        <p14:creationId xmlns:p14="http://schemas.microsoft.com/office/powerpoint/2010/main" val="250065241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p:cNvSpPr>
            <a:spLocks noGrp="1" noChangeArrowheads="1"/>
          </p:cNvSpPr>
          <p:nvPr>
            <p:ph type="sldNum" sz="quarter" idx="5"/>
          </p:nvPr>
        </p:nvSpPr>
        <p:spPr>
          <a:noFill/>
        </p:spPr>
        <p:txBody>
          <a:bodyPr/>
          <a:lstStyle/>
          <a:p>
            <a:fld id="{8ED2FCFC-4AE3-455A-9ED7-9B20814BA58A}" type="slidenum">
              <a:rPr lang="en-US"/>
              <a:pPr/>
              <a:t>43</a:t>
            </a:fld>
            <a:endParaRPr lang="en-US"/>
          </a:p>
        </p:txBody>
      </p:sp>
      <p:sp>
        <p:nvSpPr>
          <p:cNvPr id="46083" name="Rectangle 2"/>
          <p:cNvSpPr>
            <a:spLocks noGrp="1" noRot="1" noChangeAspect="1" noChangeArrowheads="1" noTextEdit="1"/>
          </p:cNvSpPr>
          <p:nvPr>
            <p:ph type="sldImg"/>
          </p:nvPr>
        </p:nvSpPr>
        <p:spPr>
          <a:xfrm>
            <a:off x="138113" y="768350"/>
            <a:ext cx="6823075" cy="3838575"/>
          </a:xfrm>
          <a:ln/>
        </p:spPr>
      </p:sp>
      <p:sp>
        <p:nvSpPr>
          <p:cNvPr id="46084" name="Rectangle 3"/>
          <p:cNvSpPr>
            <a:spLocks noGrp="1" noChangeArrowheads="1"/>
          </p:cNvSpPr>
          <p:nvPr>
            <p:ph type="body" idx="1"/>
          </p:nvPr>
        </p:nvSpPr>
        <p:spPr>
          <a:xfrm>
            <a:off x="945957" y="4861781"/>
            <a:ext cx="5207386" cy="4604560"/>
          </a:xfrm>
          <a:noFill/>
          <a:ln w="9525"/>
        </p:spPr>
        <p:txBody>
          <a:bodyPr/>
          <a:lstStyle/>
          <a:p>
            <a:endParaRPr lang="en-US"/>
          </a:p>
        </p:txBody>
      </p:sp>
    </p:spTree>
    <p:extLst>
      <p:ext uri="{BB962C8B-B14F-4D97-AF65-F5344CB8AC3E}">
        <p14:creationId xmlns:p14="http://schemas.microsoft.com/office/powerpoint/2010/main" val="292987592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p:cNvSpPr>
            <a:spLocks noGrp="1" noChangeArrowheads="1"/>
          </p:cNvSpPr>
          <p:nvPr>
            <p:ph type="sldNum" sz="quarter" idx="5"/>
          </p:nvPr>
        </p:nvSpPr>
        <p:spPr>
          <a:noFill/>
        </p:spPr>
        <p:txBody>
          <a:bodyPr/>
          <a:lstStyle/>
          <a:p>
            <a:fld id="{C3A1D8C2-D012-488D-8A31-917A9D4A6369}" type="slidenum">
              <a:rPr lang="en-US"/>
              <a:pPr/>
              <a:t>44</a:t>
            </a:fld>
            <a:endParaRPr lang="en-US"/>
          </a:p>
        </p:txBody>
      </p:sp>
      <p:sp>
        <p:nvSpPr>
          <p:cNvPr id="47107" name="Rectangle 2"/>
          <p:cNvSpPr>
            <a:spLocks noGrp="1" noRot="1" noChangeAspect="1" noChangeArrowheads="1" noTextEdit="1"/>
          </p:cNvSpPr>
          <p:nvPr>
            <p:ph type="sldImg"/>
          </p:nvPr>
        </p:nvSpPr>
        <p:spPr>
          <a:xfrm>
            <a:off x="138113" y="768350"/>
            <a:ext cx="6823075" cy="3838575"/>
          </a:xfrm>
          <a:ln/>
        </p:spPr>
      </p:sp>
      <p:sp>
        <p:nvSpPr>
          <p:cNvPr id="47108" name="Rectangle 3"/>
          <p:cNvSpPr>
            <a:spLocks noGrp="1" noChangeArrowheads="1"/>
          </p:cNvSpPr>
          <p:nvPr>
            <p:ph type="body" idx="1"/>
          </p:nvPr>
        </p:nvSpPr>
        <p:spPr>
          <a:xfrm>
            <a:off x="945957" y="4861781"/>
            <a:ext cx="5207386" cy="4604560"/>
          </a:xfrm>
          <a:noFill/>
          <a:ln w="9525"/>
        </p:spPr>
        <p:txBody>
          <a:bodyPr/>
          <a:lstStyle/>
          <a:p>
            <a:endParaRPr lang="en-US"/>
          </a:p>
        </p:txBody>
      </p:sp>
    </p:spTree>
    <p:extLst>
      <p:ext uri="{BB962C8B-B14F-4D97-AF65-F5344CB8AC3E}">
        <p14:creationId xmlns:p14="http://schemas.microsoft.com/office/powerpoint/2010/main" val="74280106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p:cNvSpPr>
            <a:spLocks noGrp="1" noChangeArrowheads="1"/>
          </p:cNvSpPr>
          <p:nvPr>
            <p:ph type="sldNum" sz="quarter" idx="5"/>
          </p:nvPr>
        </p:nvSpPr>
        <p:spPr>
          <a:noFill/>
        </p:spPr>
        <p:txBody>
          <a:bodyPr/>
          <a:lstStyle/>
          <a:p>
            <a:fld id="{4487CA81-CD91-4051-80D7-2DC09C8717C2}" type="slidenum">
              <a:rPr lang="en-US"/>
              <a:pPr/>
              <a:t>45</a:t>
            </a:fld>
            <a:endParaRPr lang="en-US"/>
          </a:p>
        </p:txBody>
      </p:sp>
      <p:sp>
        <p:nvSpPr>
          <p:cNvPr id="48131" name="Rectangle 2"/>
          <p:cNvSpPr>
            <a:spLocks noGrp="1" noRot="1" noChangeAspect="1" noChangeArrowheads="1" noTextEdit="1"/>
          </p:cNvSpPr>
          <p:nvPr>
            <p:ph type="sldImg"/>
          </p:nvPr>
        </p:nvSpPr>
        <p:spPr>
          <a:xfrm>
            <a:off x="138113" y="768350"/>
            <a:ext cx="6823075" cy="3838575"/>
          </a:xfrm>
          <a:ln/>
        </p:spPr>
      </p:sp>
      <p:sp>
        <p:nvSpPr>
          <p:cNvPr id="48132" name="Rectangle 3"/>
          <p:cNvSpPr>
            <a:spLocks noGrp="1" noChangeArrowheads="1"/>
          </p:cNvSpPr>
          <p:nvPr>
            <p:ph type="body" idx="1"/>
          </p:nvPr>
        </p:nvSpPr>
        <p:spPr>
          <a:xfrm>
            <a:off x="945957" y="4861781"/>
            <a:ext cx="5207386" cy="4604560"/>
          </a:xfrm>
          <a:noFill/>
          <a:ln w="9525"/>
        </p:spPr>
        <p:txBody>
          <a:bodyPr/>
          <a:lstStyle/>
          <a:p>
            <a:endParaRPr lang="en-US"/>
          </a:p>
        </p:txBody>
      </p:sp>
    </p:spTree>
    <p:extLst>
      <p:ext uri="{BB962C8B-B14F-4D97-AF65-F5344CB8AC3E}">
        <p14:creationId xmlns:p14="http://schemas.microsoft.com/office/powerpoint/2010/main" val="102984714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p:spPr>
        <p:txBody>
          <a:bodyPr/>
          <a:lstStyle/>
          <a:p>
            <a:fld id="{D7C32592-63E6-4C4D-A713-56CBAD756152}" type="slidenum">
              <a:rPr lang="en-US"/>
              <a:pPr/>
              <a:t>46</a:t>
            </a:fld>
            <a:endParaRPr lang="en-US"/>
          </a:p>
        </p:txBody>
      </p:sp>
      <p:sp>
        <p:nvSpPr>
          <p:cNvPr id="49155" name="Rectangle 2"/>
          <p:cNvSpPr>
            <a:spLocks noGrp="1" noRot="1" noChangeAspect="1" noChangeArrowheads="1" noTextEdit="1"/>
          </p:cNvSpPr>
          <p:nvPr>
            <p:ph type="sldImg"/>
          </p:nvPr>
        </p:nvSpPr>
        <p:spPr>
          <a:xfrm>
            <a:off x="138113" y="768350"/>
            <a:ext cx="6823075" cy="3838575"/>
          </a:xfrm>
          <a:ln/>
        </p:spPr>
      </p:sp>
      <p:sp>
        <p:nvSpPr>
          <p:cNvPr id="49156" name="Rectangle 3"/>
          <p:cNvSpPr>
            <a:spLocks noGrp="1" noChangeArrowheads="1"/>
          </p:cNvSpPr>
          <p:nvPr>
            <p:ph type="body" idx="1"/>
          </p:nvPr>
        </p:nvSpPr>
        <p:spPr>
          <a:xfrm>
            <a:off x="945957" y="4861781"/>
            <a:ext cx="5207386" cy="4604560"/>
          </a:xfrm>
          <a:noFill/>
          <a:ln w="9525"/>
        </p:spPr>
        <p:txBody>
          <a:bodyPr/>
          <a:lstStyle/>
          <a:p>
            <a:endParaRPr lang="en-US"/>
          </a:p>
        </p:txBody>
      </p:sp>
    </p:spTree>
    <p:extLst>
      <p:ext uri="{BB962C8B-B14F-4D97-AF65-F5344CB8AC3E}">
        <p14:creationId xmlns:p14="http://schemas.microsoft.com/office/powerpoint/2010/main" val="155831658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6E6B54F8-B1A7-4424-AEBB-171A56765799}" type="slidenum">
              <a:rPr lang="en-US"/>
              <a:pPr/>
              <a:t>47</a:t>
            </a:fld>
            <a:endParaRPr lang="en-US"/>
          </a:p>
        </p:txBody>
      </p:sp>
      <p:sp>
        <p:nvSpPr>
          <p:cNvPr id="50179" name="Rectangle 2"/>
          <p:cNvSpPr>
            <a:spLocks noGrp="1" noRot="1" noChangeAspect="1" noChangeArrowheads="1" noTextEdit="1"/>
          </p:cNvSpPr>
          <p:nvPr>
            <p:ph type="sldImg"/>
          </p:nvPr>
        </p:nvSpPr>
        <p:spPr>
          <a:xfrm>
            <a:off x="138113" y="768350"/>
            <a:ext cx="6823075" cy="3838575"/>
          </a:xfrm>
          <a:ln/>
        </p:spPr>
      </p:sp>
      <p:sp>
        <p:nvSpPr>
          <p:cNvPr id="50180" name="Rectangle 3"/>
          <p:cNvSpPr>
            <a:spLocks noGrp="1" noChangeArrowheads="1"/>
          </p:cNvSpPr>
          <p:nvPr>
            <p:ph type="body" idx="1"/>
          </p:nvPr>
        </p:nvSpPr>
        <p:spPr>
          <a:xfrm>
            <a:off x="945957" y="4861781"/>
            <a:ext cx="5207386" cy="4604560"/>
          </a:xfrm>
          <a:noFill/>
          <a:ln w="9525"/>
        </p:spPr>
        <p:txBody>
          <a:bodyPr/>
          <a:lstStyle/>
          <a:p>
            <a:endParaRPr lang="en-US"/>
          </a:p>
        </p:txBody>
      </p:sp>
    </p:spTree>
    <p:extLst>
      <p:ext uri="{BB962C8B-B14F-4D97-AF65-F5344CB8AC3E}">
        <p14:creationId xmlns:p14="http://schemas.microsoft.com/office/powerpoint/2010/main" val="17908656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p>
            <a:fld id="{E9CDAD9C-57A3-4BB0-8910-722EFC623CF6}" type="slidenum">
              <a:rPr lang="en-US"/>
              <a:pPr/>
              <a:t>48</a:t>
            </a:fld>
            <a:endParaRPr lang="en-US"/>
          </a:p>
        </p:txBody>
      </p:sp>
      <p:sp>
        <p:nvSpPr>
          <p:cNvPr id="51203" name="Rectangle 2"/>
          <p:cNvSpPr>
            <a:spLocks noGrp="1" noRot="1" noChangeAspect="1" noChangeArrowheads="1" noTextEdit="1"/>
          </p:cNvSpPr>
          <p:nvPr>
            <p:ph type="sldImg"/>
          </p:nvPr>
        </p:nvSpPr>
        <p:spPr>
          <a:xfrm>
            <a:off x="138113" y="768350"/>
            <a:ext cx="6823075" cy="3838575"/>
          </a:xfrm>
          <a:ln/>
        </p:spPr>
      </p:sp>
      <p:sp>
        <p:nvSpPr>
          <p:cNvPr id="51204" name="Rectangle 3"/>
          <p:cNvSpPr>
            <a:spLocks noGrp="1" noChangeArrowheads="1"/>
          </p:cNvSpPr>
          <p:nvPr>
            <p:ph type="body" idx="1"/>
          </p:nvPr>
        </p:nvSpPr>
        <p:spPr>
          <a:xfrm>
            <a:off x="945957" y="4861781"/>
            <a:ext cx="5207386" cy="4604560"/>
          </a:xfrm>
          <a:noFill/>
          <a:ln w="9525"/>
        </p:spPr>
        <p:txBody>
          <a:bodyPr/>
          <a:lstStyle/>
          <a:p>
            <a:endParaRPr lang="en-US"/>
          </a:p>
        </p:txBody>
      </p:sp>
    </p:spTree>
    <p:extLst>
      <p:ext uri="{BB962C8B-B14F-4D97-AF65-F5344CB8AC3E}">
        <p14:creationId xmlns:p14="http://schemas.microsoft.com/office/powerpoint/2010/main" val="245911941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a:spLocks noGrp="1" noChangeArrowheads="1"/>
          </p:cNvSpPr>
          <p:nvPr>
            <p:ph type="sldNum" sz="quarter" idx="5"/>
          </p:nvPr>
        </p:nvSpPr>
        <p:spPr>
          <a:noFill/>
        </p:spPr>
        <p:txBody>
          <a:bodyPr/>
          <a:lstStyle/>
          <a:p>
            <a:fld id="{1BC839CC-5841-4CC4-AF45-9A2C1BFD2D2E}" type="slidenum">
              <a:rPr lang="en-US"/>
              <a:pPr/>
              <a:t>49</a:t>
            </a:fld>
            <a:endParaRPr lang="en-US"/>
          </a:p>
        </p:txBody>
      </p:sp>
      <p:sp>
        <p:nvSpPr>
          <p:cNvPr id="52227" name="Rectangle 2"/>
          <p:cNvSpPr>
            <a:spLocks noGrp="1" noRot="1" noChangeAspect="1" noChangeArrowheads="1" noTextEdit="1"/>
          </p:cNvSpPr>
          <p:nvPr>
            <p:ph type="sldImg"/>
          </p:nvPr>
        </p:nvSpPr>
        <p:spPr>
          <a:xfrm>
            <a:off x="138113" y="768350"/>
            <a:ext cx="6823075" cy="3838575"/>
          </a:xfrm>
          <a:ln/>
        </p:spPr>
      </p:sp>
      <p:sp>
        <p:nvSpPr>
          <p:cNvPr id="52228" name="Rectangle 3"/>
          <p:cNvSpPr>
            <a:spLocks noGrp="1" noChangeArrowheads="1"/>
          </p:cNvSpPr>
          <p:nvPr>
            <p:ph type="body" idx="1"/>
          </p:nvPr>
        </p:nvSpPr>
        <p:spPr>
          <a:xfrm>
            <a:off x="945957" y="4861781"/>
            <a:ext cx="5207386" cy="4604560"/>
          </a:xfrm>
          <a:noFill/>
          <a:ln w="9525"/>
        </p:spPr>
        <p:txBody>
          <a:bodyPr/>
          <a:lstStyle/>
          <a:p>
            <a:endParaRPr lang="en-US"/>
          </a:p>
        </p:txBody>
      </p:sp>
    </p:spTree>
    <p:extLst>
      <p:ext uri="{BB962C8B-B14F-4D97-AF65-F5344CB8AC3E}">
        <p14:creationId xmlns:p14="http://schemas.microsoft.com/office/powerpoint/2010/main" val="18924642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p:cNvSpPr>
            <a:spLocks noGrp="1" noChangeArrowheads="1"/>
          </p:cNvSpPr>
          <p:nvPr>
            <p:ph type="sldNum" sz="quarter" idx="5"/>
          </p:nvPr>
        </p:nvSpPr>
        <p:spPr>
          <a:noFill/>
        </p:spPr>
        <p:txBody>
          <a:bodyPr/>
          <a:lstStyle/>
          <a:p>
            <a:fld id="{258AA51E-3233-418C-9976-60758FF6EA44}" type="slidenum">
              <a:rPr lang="en-US"/>
              <a:pPr/>
              <a:t>50</a:t>
            </a:fld>
            <a:endParaRPr lang="en-US"/>
          </a:p>
        </p:txBody>
      </p:sp>
      <p:sp>
        <p:nvSpPr>
          <p:cNvPr id="53251" name="Rectangle 2"/>
          <p:cNvSpPr>
            <a:spLocks noGrp="1" noRot="1" noChangeAspect="1" noChangeArrowheads="1" noTextEdit="1"/>
          </p:cNvSpPr>
          <p:nvPr>
            <p:ph type="sldImg"/>
          </p:nvPr>
        </p:nvSpPr>
        <p:spPr>
          <a:xfrm>
            <a:off x="138113" y="768350"/>
            <a:ext cx="6823075" cy="3838575"/>
          </a:xfrm>
          <a:ln/>
        </p:spPr>
      </p:sp>
      <p:sp>
        <p:nvSpPr>
          <p:cNvPr id="53252" name="Rectangle 3"/>
          <p:cNvSpPr>
            <a:spLocks noGrp="1" noChangeArrowheads="1"/>
          </p:cNvSpPr>
          <p:nvPr>
            <p:ph type="body" idx="1"/>
          </p:nvPr>
        </p:nvSpPr>
        <p:spPr>
          <a:xfrm>
            <a:off x="945957" y="4861781"/>
            <a:ext cx="5207386" cy="4604560"/>
          </a:xfrm>
          <a:noFill/>
          <a:ln w="9525"/>
        </p:spPr>
        <p:txBody>
          <a:bodyPr/>
          <a:lstStyle/>
          <a:p>
            <a:endParaRPr lang="en-US"/>
          </a:p>
        </p:txBody>
      </p:sp>
    </p:spTree>
    <p:extLst>
      <p:ext uri="{BB962C8B-B14F-4D97-AF65-F5344CB8AC3E}">
        <p14:creationId xmlns:p14="http://schemas.microsoft.com/office/powerpoint/2010/main" val="37503094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p>
            <a:fld id="{3F1CF267-09B7-44FA-BDBD-2DD26AE598EF}" type="slidenum">
              <a:rPr lang="en-US"/>
              <a:pPr/>
              <a:t>13</a:t>
            </a:fld>
            <a:endParaRPr lang="en-US"/>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a:ln w="9525"/>
        </p:spPr>
        <p:txBody>
          <a:bodyPr/>
          <a:lstStyle/>
          <a:p>
            <a:pPr>
              <a:lnSpc>
                <a:spcPct val="80000"/>
              </a:lnSpc>
              <a:buFontTx/>
              <a:buChar char="•"/>
            </a:pPr>
            <a:r>
              <a:rPr lang="en-US" sz="800"/>
              <a:t>The context of my work is large-scale data integration systems and this is the architecture envisioned by database researchers.</a:t>
            </a:r>
          </a:p>
          <a:p>
            <a:pPr>
              <a:lnSpc>
                <a:spcPct val="80000"/>
              </a:lnSpc>
              <a:buFontTx/>
              <a:buChar char="•"/>
            </a:pPr>
            <a:r>
              <a:rPr lang="en-US" sz="800"/>
              <a:t>Developers build applications that integrate several sources by making use of their exported content and access methods. Portals are the prominent examples at this level.</a:t>
            </a:r>
          </a:p>
          <a:p>
            <a:pPr>
              <a:lnSpc>
                <a:spcPct val="80000"/>
              </a:lnSpc>
              <a:buFontTx/>
              <a:buChar char="•"/>
            </a:pPr>
            <a:r>
              <a:rPr lang="en-US" sz="800"/>
              <a:t>At the bottom of the stack, sources export structure, content and access methods using web services. Typically, only a limited set of access methods are exported for business reasons, security constraints or technology limitations. Access methods are commonly expressed as database views of the sources’ schema. These are data-oriented services.</a:t>
            </a:r>
          </a:p>
          <a:p>
            <a:pPr lvl="1">
              <a:lnSpc>
                <a:spcPct val="80000"/>
              </a:lnSpc>
              <a:buFontTx/>
              <a:buChar char="•"/>
            </a:pPr>
            <a:r>
              <a:rPr lang="en-US" sz="800" b="1"/>
              <a:t>The service-oriented part.</a:t>
            </a:r>
          </a:p>
          <a:p>
            <a:pPr>
              <a:lnSpc>
                <a:spcPct val="80000"/>
              </a:lnSpc>
              <a:buFontTx/>
              <a:buChar char="•"/>
            </a:pPr>
            <a:r>
              <a:rPr lang="en-US" sz="800"/>
              <a:t>The large number of sources (10s-100s) and the large number of access methods introduce heterogeneity in data formats, vocabularies and access methods. These phenomena prevents a unified access by developers.</a:t>
            </a:r>
          </a:p>
          <a:p>
            <a:pPr>
              <a:lnSpc>
                <a:spcPct val="80000"/>
              </a:lnSpc>
              <a:buFontTx/>
              <a:buChar char="•"/>
            </a:pPr>
            <a:r>
              <a:rPr lang="en-US" sz="800"/>
              <a:t>The developer would like to acquire the information by issuing a declarative query against the integrated schema. Not by specifying with brute-force code or a workflow system step-by-step how the data are to be obtained and put together.</a:t>
            </a:r>
          </a:p>
          <a:p>
            <a:pPr>
              <a:lnSpc>
                <a:spcPct val="80000"/>
              </a:lnSpc>
              <a:buFontTx/>
              <a:buChar char="•"/>
            </a:pPr>
            <a:r>
              <a:rPr lang="en-US" sz="800"/>
              <a:t>For that reason, a mediator is employed in order to provide such a unified view.</a:t>
            </a:r>
          </a:p>
          <a:p>
            <a:pPr lvl="1">
              <a:lnSpc>
                <a:spcPct val="80000"/>
              </a:lnSpc>
              <a:buFontTx/>
              <a:buChar char="•"/>
            </a:pPr>
            <a:r>
              <a:rPr lang="en-US" sz="800" b="1"/>
              <a:t>The integration part.</a:t>
            </a:r>
          </a:p>
          <a:p>
            <a:pPr>
              <a:lnSpc>
                <a:spcPct val="80000"/>
              </a:lnSpc>
              <a:buFontTx/>
              <a:buChar char="•"/>
            </a:pPr>
            <a:r>
              <a:rPr lang="en-US" sz="800"/>
              <a:t>The integration engineer governs the process, inspects the services exported by the sources and constructs an integrated schema that satisfies the needs of the developers above.</a:t>
            </a:r>
          </a:p>
          <a:p>
            <a:pPr>
              <a:lnSpc>
                <a:spcPct val="80000"/>
              </a:lnSpc>
              <a:buFontTx/>
              <a:buChar char="•"/>
            </a:pPr>
            <a:r>
              <a:rPr lang="en-US" sz="800"/>
              <a:t>Through the integrated schema, the mediators provides a virtual view of the underlying sources to the developers. No data are stored, as opposed to the warehousing approach adopted since mid 90s through the use of ETL tools. Data are extracted from sources whenever a query is posed in an on-demand fashion.</a:t>
            </a:r>
          </a:p>
          <a:p>
            <a:pPr>
              <a:lnSpc>
                <a:spcPct val="80000"/>
              </a:lnSpc>
              <a:buFontTx/>
              <a:buChar char="•"/>
            </a:pPr>
            <a:r>
              <a:rPr lang="en-US" sz="800"/>
              <a:t>The mediator provides source transparency</a:t>
            </a:r>
          </a:p>
          <a:p>
            <a:pPr lvl="1">
              <a:lnSpc>
                <a:spcPct val="80000"/>
              </a:lnSpc>
              <a:buFontTx/>
              <a:buChar char="•"/>
            </a:pPr>
            <a:r>
              <a:rPr lang="en-US" sz="800"/>
              <a:t>Analogous to Physical Layer Transparency in RDBMSs</a:t>
            </a:r>
          </a:p>
          <a:p>
            <a:pPr>
              <a:lnSpc>
                <a:spcPct val="80000"/>
              </a:lnSpc>
              <a:buFontTx/>
              <a:buChar char="•"/>
            </a:pPr>
            <a:r>
              <a:rPr lang="en-US" sz="800"/>
              <a:t>Moreover, the developers need to provide interfaces for end-users that do not use query languages, but understand web-based query forms and reports.</a:t>
            </a:r>
          </a:p>
          <a:p>
            <a:pPr lvl="1">
              <a:lnSpc>
                <a:spcPct val="80000"/>
              </a:lnSpc>
              <a:buFontTx/>
              <a:buChar char="•"/>
            </a:pPr>
            <a:r>
              <a:rPr lang="en-US" sz="800" b="1"/>
              <a:t>The publishing part.</a:t>
            </a:r>
          </a:p>
          <a:p>
            <a:pPr>
              <a:lnSpc>
                <a:spcPct val="80000"/>
              </a:lnSpc>
              <a:buFontTx/>
              <a:buChar char="•"/>
            </a:pPr>
            <a:endParaRPr lang="en-US" sz="800"/>
          </a:p>
          <a:p>
            <a:pPr>
              <a:lnSpc>
                <a:spcPct val="80000"/>
              </a:lnSpc>
              <a:buFontTx/>
              <a:buChar char="•"/>
            </a:pPr>
            <a:r>
              <a:rPr lang="en-US" sz="800"/>
              <a:t>Information model: can be relational, object-oriented or XML. During the current transient period other combinations are also observed.</a:t>
            </a:r>
          </a:p>
          <a:p>
            <a:pPr>
              <a:lnSpc>
                <a:spcPct val="80000"/>
              </a:lnSpc>
              <a:buFontTx/>
              <a:buChar char="•"/>
            </a:pPr>
            <a:r>
              <a:rPr lang="en-US" sz="800"/>
              <a:t>Great stuff on query processing. Query reformulation, distributed query optimization and execution.</a:t>
            </a:r>
          </a:p>
          <a:p>
            <a:pPr>
              <a:lnSpc>
                <a:spcPct val="80000"/>
              </a:lnSpc>
              <a:buFontTx/>
              <a:buChar char="•"/>
            </a:pPr>
            <a:endParaRPr lang="en-US" sz="800"/>
          </a:p>
        </p:txBody>
      </p:sp>
    </p:spTree>
    <p:extLst>
      <p:ext uri="{BB962C8B-B14F-4D97-AF65-F5344CB8AC3E}">
        <p14:creationId xmlns:p14="http://schemas.microsoft.com/office/powerpoint/2010/main" val="310946297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7"/>
          <p:cNvSpPr>
            <a:spLocks noGrp="1" noChangeArrowheads="1"/>
          </p:cNvSpPr>
          <p:nvPr>
            <p:ph type="sldNum" sz="quarter" idx="5"/>
          </p:nvPr>
        </p:nvSpPr>
        <p:spPr>
          <a:noFill/>
        </p:spPr>
        <p:txBody>
          <a:bodyPr/>
          <a:lstStyle/>
          <a:p>
            <a:fld id="{544A6E43-5609-46FD-81D3-EF34D0723E46}" type="slidenum">
              <a:rPr lang="en-US"/>
              <a:pPr/>
              <a:t>51</a:t>
            </a:fld>
            <a:endParaRPr lang="en-US"/>
          </a:p>
        </p:txBody>
      </p:sp>
      <p:sp>
        <p:nvSpPr>
          <p:cNvPr id="54275" name="Rectangle 2"/>
          <p:cNvSpPr>
            <a:spLocks noGrp="1" noRot="1" noChangeAspect="1" noChangeArrowheads="1" noTextEdit="1"/>
          </p:cNvSpPr>
          <p:nvPr>
            <p:ph type="sldImg"/>
          </p:nvPr>
        </p:nvSpPr>
        <p:spPr>
          <a:xfrm>
            <a:off x="138113" y="768350"/>
            <a:ext cx="6823075" cy="3838575"/>
          </a:xfrm>
          <a:ln/>
        </p:spPr>
      </p:sp>
      <p:sp>
        <p:nvSpPr>
          <p:cNvPr id="54276" name="Rectangle 3"/>
          <p:cNvSpPr>
            <a:spLocks noGrp="1" noChangeArrowheads="1"/>
          </p:cNvSpPr>
          <p:nvPr>
            <p:ph type="body" idx="1"/>
          </p:nvPr>
        </p:nvSpPr>
        <p:spPr>
          <a:xfrm>
            <a:off x="945957" y="4861781"/>
            <a:ext cx="5207386" cy="4604560"/>
          </a:xfrm>
          <a:noFill/>
          <a:ln w="9525"/>
        </p:spPr>
        <p:txBody>
          <a:bodyPr/>
          <a:lstStyle/>
          <a:p>
            <a:endParaRPr lang="en-US"/>
          </a:p>
        </p:txBody>
      </p:sp>
    </p:spTree>
    <p:extLst>
      <p:ext uri="{BB962C8B-B14F-4D97-AF65-F5344CB8AC3E}">
        <p14:creationId xmlns:p14="http://schemas.microsoft.com/office/powerpoint/2010/main" val="28533700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p:spPr>
        <p:txBody>
          <a:bodyPr/>
          <a:lstStyle/>
          <a:p>
            <a:fld id="{2BE4E69A-6053-47C2-B423-EE4D39A474A0}" type="slidenum">
              <a:rPr lang="en-US"/>
              <a:pPr/>
              <a:t>52</a:t>
            </a:fld>
            <a:endParaRPr lang="en-US"/>
          </a:p>
        </p:txBody>
      </p:sp>
      <p:sp>
        <p:nvSpPr>
          <p:cNvPr id="55299" name="Rectangle 2"/>
          <p:cNvSpPr>
            <a:spLocks noGrp="1" noRot="1" noChangeAspect="1" noChangeArrowheads="1" noTextEdit="1"/>
          </p:cNvSpPr>
          <p:nvPr>
            <p:ph type="sldImg"/>
          </p:nvPr>
        </p:nvSpPr>
        <p:spPr>
          <a:xfrm>
            <a:off x="138113" y="768350"/>
            <a:ext cx="6823075" cy="3838575"/>
          </a:xfrm>
          <a:ln/>
        </p:spPr>
      </p:sp>
      <p:sp>
        <p:nvSpPr>
          <p:cNvPr id="55300" name="Rectangle 3"/>
          <p:cNvSpPr>
            <a:spLocks noGrp="1" noChangeArrowheads="1"/>
          </p:cNvSpPr>
          <p:nvPr>
            <p:ph type="body" idx="1"/>
          </p:nvPr>
        </p:nvSpPr>
        <p:spPr>
          <a:xfrm>
            <a:off x="945957" y="4861781"/>
            <a:ext cx="5207386" cy="4604560"/>
          </a:xfrm>
          <a:noFill/>
          <a:ln w="9525"/>
        </p:spPr>
        <p:txBody>
          <a:bodyPr/>
          <a:lstStyle/>
          <a:p>
            <a:endParaRPr lang="en-US"/>
          </a:p>
        </p:txBody>
      </p:sp>
    </p:spTree>
    <p:extLst>
      <p:ext uri="{BB962C8B-B14F-4D97-AF65-F5344CB8AC3E}">
        <p14:creationId xmlns:p14="http://schemas.microsoft.com/office/powerpoint/2010/main" val="90473367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p:cNvSpPr>
            <a:spLocks noGrp="1" noChangeArrowheads="1"/>
          </p:cNvSpPr>
          <p:nvPr>
            <p:ph type="sldNum" sz="quarter" idx="5"/>
          </p:nvPr>
        </p:nvSpPr>
        <p:spPr>
          <a:noFill/>
        </p:spPr>
        <p:txBody>
          <a:bodyPr/>
          <a:lstStyle/>
          <a:p>
            <a:fld id="{09809FE2-B68B-4755-9FC2-DC3C4B088811}" type="slidenum">
              <a:rPr lang="en-US"/>
              <a:pPr/>
              <a:t>53</a:t>
            </a:fld>
            <a:endParaRPr lang="en-US"/>
          </a:p>
        </p:txBody>
      </p:sp>
      <p:sp>
        <p:nvSpPr>
          <p:cNvPr id="56323" name="Rectangle 2"/>
          <p:cNvSpPr>
            <a:spLocks noGrp="1" noRot="1" noChangeAspect="1" noChangeArrowheads="1" noTextEdit="1"/>
          </p:cNvSpPr>
          <p:nvPr>
            <p:ph type="sldImg"/>
          </p:nvPr>
        </p:nvSpPr>
        <p:spPr>
          <a:xfrm>
            <a:off x="138113" y="768350"/>
            <a:ext cx="6823075" cy="3838575"/>
          </a:xfrm>
          <a:ln/>
        </p:spPr>
      </p:sp>
      <p:sp>
        <p:nvSpPr>
          <p:cNvPr id="56324" name="Rectangle 3"/>
          <p:cNvSpPr>
            <a:spLocks noGrp="1" noChangeArrowheads="1"/>
          </p:cNvSpPr>
          <p:nvPr>
            <p:ph type="body" idx="1"/>
          </p:nvPr>
        </p:nvSpPr>
        <p:spPr>
          <a:xfrm>
            <a:off x="945957" y="4861781"/>
            <a:ext cx="5207386" cy="4604560"/>
          </a:xfrm>
          <a:noFill/>
          <a:ln w="9525"/>
        </p:spPr>
        <p:txBody>
          <a:bodyPr/>
          <a:lstStyle/>
          <a:p>
            <a:endParaRPr lang="en-US"/>
          </a:p>
        </p:txBody>
      </p:sp>
    </p:spTree>
    <p:extLst>
      <p:ext uri="{BB962C8B-B14F-4D97-AF65-F5344CB8AC3E}">
        <p14:creationId xmlns:p14="http://schemas.microsoft.com/office/powerpoint/2010/main" val="189603114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a:noFill/>
        </p:spPr>
        <p:txBody>
          <a:bodyPr/>
          <a:lstStyle/>
          <a:p>
            <a:fld id="{EC84ECA0-BE4C-408A-887D-05D0D551418D}" type="slidenum">
              <a:rPr lang="en-US"/>
              <a:pPr/>
              <a:t>54</a:t>
            </a:fld>
            <a:endParaRPr lang="en-US"/>
          </a:p>
        </p:txBody>
      </p:sp>
      <p:sp>
        <p:nvSpPr>
          <p:cNvPr id="57347" name="Rectangle 2"/>
          <p:cNvSpPr>
            <a:spLocks noGrp="1" noRot="1" noChangeAspect="1" noChangeArrowheads="1" noTextEdit="1"/>
          </p:cNvSpPr>
          <p:nvPr>
            <p:ph type="sldImg"/>
          </p:nvPr>
        </p:nvSpPr>
        <p:spPr>
          <a:xfrm>
            <a:off x="138113" y="768350"/>
            <a:ext cx="6823075" cy="3838575"/>
          </a:xfrm>
          <a:ln/>
        </p:spPr>
      </p:sp>
      <p:sp>
        <p:nvSpPr>
          <p:cNvPr id="57348" name="Rectangle 3"/>
          <p:cNvSpPr>
            <a:spLocks noGrp="1" noChangeArrowheads="1"/>
          </p:cNvSpPr>
          <p:nvPr>
            <p:ph type="body" idx="1"/>
          </p:nvPr>
        </p:nvSpPr>
        <p:spPr>
          <a:xfrm>
            <a:off x="945957" y="4861781"/>
            <a:ext cx="5207386" cy="4604560"/>
          </a:xfrm>
          <a:noFill/>
          <a:ln w="9525"/>
        </p:spPr>
        <p:txBody>
          <a:bodyPr/>
          <a:lstStyle/>
          <a:p>
            <a:endParaRPr lang="en-US"/>
          </a:p>
        </p:txBody>
      </p:sp>
    </p:spTree>
    <p:extLst>
      <p:ext uri="{BB962C8B-B14F-4D97-AF65-F5344CB8AC3E}">
        <p14:creationId xmlns:p14="http://schemas.microsoft.com/office/powerpoint/2010/main" val="375719268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p:spPr>
        <p:txBody>
          <a:bodyPr/>
          <a:lstStyle/>
          <a:p>
            <a:fld id="{CB4070AE-7CA4-4FEE-ACFA-FBE66A78C0B4}" type="slidenum">
              <a:rPr lang="en-US"/>
              <a:pPr/>
              <a:t>55</a:t>
            </a:fld>
            <a:endParaRPr lang="en-US"/>
          </a:p>
        </p:txBody>
      </p:sp>
      <p:sp>
        <p:nvSpPr>
          <p:cNvPr id="59395" name="Rectangle 2"/>
          <p:cNvSpPr>
            <a:spLocks noGrp="1" noRot="1" noChangeAspect="1" noChangeArrowheads="1" noTextEdit="1"/>
          </p:cNvSpPr>
          <p:nvPr>
            <p:ph type="sldImg"/>
          </p:nvPr>
        </p:nvSpPr>
        <p:spPr>
          <a:xfrm>
            <a:off x="138113" y="768350"/>
            <a:ext cx="6823075" cy="3838575"/>
          </a:xfrm>
          <a:ln/>
        </p:spPr>
      </p:sp>
      <p:sp>
        <p:nvSpPr>
          <p:cNvPr id="59396" name="Rectangle 3"/>
          <p:cNvSpPr>
            <a:spLocks noGrp="1" noChangeArrowheads="1"/>
          </p:cNvSpPr>
          <p:nvPr>
            <p:ph type="body" idx="1"/>
          </p:nvPr>
        </p:nvSpPr>
        <p:spPr>
          <a:xfrm>
            <a:off x="945957" y="4861781"/>
            <a:ext cx="5207386" cy="4604560"/>
          </a:xfrm>
          <a:noFill/>
          <a:ln w="9525"/>
        </p:spPr>
        <p:txBody>
          <a:bodyPr/>
          <a:lstStyle/>
          <a:p>
            <a:endParaRPr lang="en-US"/>
          </a:p>
        </p:txBody>
      </p:sp>
    </p:spTree>
    <p:extLst>
      <p:ext uri="{BB962C8B-B14F-4D97-AF65-F5344CB8AC3E}">
        <p14:creationId xmlns:p14="http://schemas.microsoft.com/office/powerpoint/2010/main" val="73195033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5"/>
          </p:nvPr>
        </p:nvSpPr>
        <p:spPr>
          <a:noFill/>
        </p:spPr>
        <p:txBody>
          <a:bodyPr/>
          <a:lstStyle/>
          <a:p>
            <a:fld id="{92CFAE07-93FC-422C-895E-70A8D773F7DB}" type="slidenum">
              <a:rPr lang="en-US"/>
              <a:pPr/>
              <a:t>56</a:t>
            </a:fld>
            <a:endParaRPr lang="en-US"/>
          </a:p>
        </p:txBody>
      </p:sp>
      <p:sp>
        <p:nvSpPr>
          <p:cNvPr id="58371" name="Rectangle 2"/>
          <p:cNvSpPr>
            <a:spLocks noGrp="1" noRot="1" noChangeAspect="1" noChangeArrowheads="1" noTextEdit="1"/>
          </p:cNvSpPr>
          <p:nvPr>
            <p:ph type="sldImg"/>
          </p:nvPr>
        </p:nvSpPr>
        <p:spPr>
          <a:xfrm>
            <a:off x="138113" y="768350"/>
            <a:ext cx="6823075" cy="3838575"/>
          </a:xfrm>
          <a:ln/>
        </p:spPr>
      </p:sp>
      <p:sp>
        <p:nvSpPr>
          <p:cNvPr id="58372" name="Rectangle 3"/>
          <p:cNvSpPr>
            <a:spLocks noGrp="1" noChangeArrowheads="1"/>
          </p:cNvSpPr>
          <p:nvPr>
            <p:ph type="body" idx="1"/>
          </p:nvPr>
        </p:nvSpPr>
        <p:spPr>
          <a:xfrm>
            <a:off x="945957" y="4861781"/>
            <a:ext cx="5207386" cy="4604560"/>
          </a:xfrm>
          <a:noFill/>
          <a:ln w="9525"/>
        </p:spPr>
        <p:txBody>
          <a:bodyPr/>
          <a:lstStyle/>
          <a:p>
            <a:endParaRPr lang="en-US"/>
          </a:p>
        </p:txBody>
      </p:sp>
    </p:spTree>
    <p:extLst>
      <p:ext uri="{BB962C8B-B14F-4D97-AF65-F5344CB8AC3E}">
        <p14:creationId xmlns:p14="http://schemas.microsoft.com/office/powerpoint/2010/main" val="4091960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p:cNvSpPr>
            <a:spLocks noGrp="1" noChangeArrowheads="1"/>
          </p:cNvSpPr>
          <p:nvPr>
            <p:ph type="sldNum" sz="quarter" idx="5"/>
          </p:nvPr>
        </p:nvSpPr>
        <p:spPr>
          <a:noFill/>
        </p:spPr>
        <p:txBody>
          <a:bodyPr/>
          <a:lstStyle/>
          <a:p>
            <a:fld id="{66DC6A5F-BC5E-4123-A326-22E86F8BC3EA}" type="slidenum">
              <a:rPr lang="en-US"/>
              <a:pPr/>
              <a:t>14</a:t>
            </a:fld>
            <a:endParaRPr lang="en-US"/>
          </a:p>
        </p:txBody>
      </p:sp>
      <p:sp>
        <p:nvSpPr>
          <p:cNvPr id="31747" name="Rectangle 2"/>
          <p:cNvSpPr>
            <a:spLocks noGrp="1" noRot="1" noChangeAspect="1" noChangeArrowheads="1" noTextEdit="1"/>
          </p:cNvSpPr>
          <p:nvPr>
            <p:ph type="sldImg"/>
          </p:nvPr>
        </p:nvSpPr>
        <p:spPr>
          <a:ln/>
        </p:spPr>
      </p:sp>
      <p:sp>
        <p:nvSpPr>
          <p:cNvPr id="31748" name="Rectangle 3"/>
          <p:cNvSpPr>
            <a:spLocks noGrp="1" noChangeArrowheads="1"/>
          </p:cNvSpPr>
          <p:nvPr>
            <p:ph type="body" idx="1"/>
          </p:nvPr>
        </p:nvSpPr>
        <p:spPr>
          <a:noFill/>
          <a:ln w="9525"/>
        </p:spPr>
        <p:txBody>
          <a:bodyPr/>
          <a:lstStyle/>
          <a:p>
            <a:endParaRPr lang="en-US"/>
          </a:p>
        </p:txBody>
      </p:sp>
    </p:spTree>
    <p:extLst>
      <p:ext uri="{BB962C8B-B14F-4D97-AF65-F5344CB8AC3E}">
        <p14:creationId xmlns:p14="http://schemas.microsoft.com/office/powerpoint/2010/main" val="18650379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a:noFill/>
        </p:spPr>
        <p:txBody>
          <a:bodyPr/>
          <a:lstStyle/>
          <a:p>
            <a:fld id="{5A0E2057-23E8-408B-A935-C03A189FA1EB}" type="slidenum">
              <a:rPr lang="en-US"/>
              <a:pPr/>
              <a:t>15</a:t>
            </a:fld>
            <a:endParaRPr lang="en-US"/>
          </a:p>
        </p:txBody>
      </p:sp>
      <p:sp>
        <p:nvSpPr>
          <p:cNvPr id="32771" name="Rectangle 2"/>
          <p:cNvSpPr>
            <a:spLocks noGrp="1" noRot="1" noChangeAspect="1" noChangeArrowheads="1" noTextEdit="1"/>
          </p:cNvSpPr>
          <p:nvPr>
            <p:ph type="sldImg"/>
          </p:nvPr>
        </p:nvSpPr>
        <p:spPr>
          <a:ln/>
        </p:spPr>
      </p:sp>
      <p:sp>
        <p:nvSpPr>
          <p:cNvPr id="32772" name="Rectangle 3"/>
          <p:cNvSpPr>
            <a:spLocks noGrp="1" noChangeArrowheads="1"/>
          </p:cNvSpPr>
          <p:nvPr>
            <p:ph type="body" idx="1"/>
          </p:nvPr>
        </p:nvSpPr>
        <p:spPr>
          <a:noFill/>
          <a:ln w="9525"/>
        </p:spPr>
        <p:txBody>
          <a:bodyPr/>
          <a:lstStyle/>
          <a:p>
            <a:pPr>
              <a:lnSpc>
                <a:spcPct val="80000"/>
              </a:lnSpc>
              <a:buFontTx/>
              <a:buChar char="•"/>
            </a:pPr>
            <a:r>
              <a:rPr lang="en-US" sz="800"/>
              <a:t>The context of my work is large-scale data integration systems and this is the architecture envisioned by database researchers.</a:t>
            </a:r>
          </a:p>
          <a:p>
            <a:pPr>
              <a:lnSpc>
                <a:spcPct val="80000"/>
              </a:lnSpc>
              <a:buFontTx/>
              <a:buChar char="•"/>
            </a:pPr>
            <a:r>
              <a:rPr lang="en-US" sz="800"/>
              <a:t>Developers build applications that integrate several sources by making use of their exported content and access methods. Portals are the prominent examples at this level.</a:t>
            </a:r>
          </a:p>
          <a:p>
            <a:pPr>
              <a:lnSpc>
                <a:spcPct val="80000"/>
              </a:lnSpc>
              <a:buFontTx/>
              <a:buChar char="•"/>
            </a:pPr>
            <a:r>
              <a:rPr lang="en-US" sz="800"/>
              <a:t>At the bottom of the stack, sources export structure, content and access methods using web services. Typically, only a limited set of access methods are exported for business reasons, security constraints or technology limitations. Access methods are commonly expressed as database views of the sources’ schema. These are data-oriented services.</a:t>
            </a:r>
          </a:p>
          <a:p>
            <a:pPr lvl="1">
              <a:lnSpc>
                <a:spcPct val="80000"/>
              </a:lnSpc>
              <a:buFontTx/>
              <a:buChar char="•"/>
            </a:pPr>
            <a:r>
              <a:rPr lang="en-US" sz="800" b="1"/>
              <a:t>The service-oriented part.</a:t>
            </a:r>
          </a:p>
          <a:p>
            <a:pPr>
              <a:lnSpc>
                <a:spcPct val="80000"/>
              </a:lnSpc>
              <a:buFontTx/>
              <a:buChar char="•"/>
            </a:pPr>
            <a:r>
              <a:rPr lang="en-US" sz="800"/>
              <a:t>The large number of sources (10s-100s) and the large number of access methods introduce heterogeneity in data formats, vocabularies and access methods. These phenomena prevents a unified access by developers.</a:t>
            </a:r>
          </a:p>
          <a:p>
            <a:pPr>
              <a:lnSpc>
                <a:spcPct val="80000"/>
              </a:lnSpc>
              <a:buFontTx/>
              <a:buChar char="•"/>
            </a:pPr>
            <a:r>
              <a:rPr lang="en-US" sz="800"/>
              <a:t>The developer would like to acquire the information by issuing a declarative query against the integrated schema. Not by specifying with brute-force code or a workflow system step-by-step how the data are to be obtained and put together.</a:t>
            </a:r>
          </a:p>
          <a:p>
            <a:pPr>
              <a:lnSpc>
                <a:spcPct val="80000"/>
              </a:lnSpc>
              <a:buFontTx/>
              <a:buChar char="•"/>
            </a:pPr>
            <a:r>
              <a:rPr lang="en-US" sz="800"/>
              <a:t>For that reason, a mediator is employed in order to provide such a unified view.</a:t>
            </a:r>
          </a:p>
          <a:p>
            <a:pPr lvl="1">
              <a:lnSpc>
                <a:spcPct val="80000"/>
              </a:lnSpc>
              <a:buFontTx/>
              <a:buChar char="•"/>
            </a:pPr>
            <a:r>
              <a:rPr lang="en-US" sz="800" b="1"/>
              <a:t>The integration part.</a:t>
            </a:r>
          </a:p>
          <a:p>
            <a:pPr>
              <a:lnSpc>
                <a:spcPct val="80000"/>
              </a:lnSpc>
              <a:buFontTx/>
              <a:buChar char="•"/>
            </a:pPr>
            <a:r>
              <a:rPr lang="en-US" sz="800"/>
              <a:t>The integration engineer governs the process, inspects the services exported by the sources and constructs an integrated schema that satisfies the needs of the developers above.</a:t>
            </a:r>
          </a:p>
          <a:p>
            <a:pPr>
              <a:lnSpc>
                <a:spcPct val="80000"/>
              </a:lnSpc>
              <a:buFontTx/>
              <a:buChar char="•"/>
            </a:pPr>
            <a:r>
              <a:rPr lang="en-US" sz="800"/>
              <a:t>Through the integrated schema, the mediators provides a virtual view of the underlying sources to the developers. No data are stored, as opposed to the warehousing approach adopted since mid 90s through the use of ETL tools. Data are extracted from sources whenever a query is posed in an on-demand fashion.</a:t>
            </a:r>
          </a:p>
          <a:p>
            <a:pPr>
              <a:lnSpc>
                <a:spcPct val="80000"/>
              </a:lnSpc>
              <a:buFontTx/>
              <a:buChar char="•"/>
            </a:pPr>
            <a:r>
              <a:rPr lang="en-US" sz="800"/>
              <a:t>The mediator provides source transparency</a:t>
            </a:r>
          </a:p>
          <a:p>
            <a:pPr lvl="1">
              <a:lnSpc>
                <a:spcPct val="80000"/>
              </a:lnSpc>
              <a:buFontTx/>
              <a:buChar char="•"/>
            </a:pPr>
            <a:r>
              <a:rPr lang="en-US" sz="800"/>
              <a:t>Analogous to Physical Layer Transparency in RDBMSs</a:t>
            </a:r>
          </a:p>
          <a:p>
            <a:pPr>
              <a:lnSpc>
                <a:spcPct val="80000"/>
              </a:lnSpc>
              <a:buFontTx/>
              <a:buChar char="•"/>
            </a:pPr>
            <a:r>
              <a:rPr lang="en-US" sz="800"/>
              <a:t>Moreover, the developers need to provide interfaces for end-users that do not use query languages, but understand web-based query forms and reports.</a:t>
            </a:r>
          </a:p>
          <a:p>
            <a:pPr lvl="1">
              <a:lnSpc>
                <a:spcPct val="80000"/>
              </a:lnSpc>
              <a:buFontTx/>
              <a:buChar char="•"/>
            </a:pPr>
            <a:r>
              <a:rPr lang="en-US" sz="800" b="1"/>
              <a:t>The publishing part.</a:t>
            </a:r>
          </a:p>
          <a:p>
            <a:pPr>
              <a:lnSpc>
                <a:spcPct val="80000"/>
              </a:lnSpc>
              <a:buFontTx/>
              <a:buChar char="•"/>
            </a:pPr>
            <a:endParaRPr lang="en-US" sz="800"/>
          </a:p>
          <a:p>
            <a:pPr>
              <a:lnSpc>
                <a:spcPct val="80000"/>
              </a:lnSpc>
              <a:buFontTx/>
              <a:buChar char="•"/>
            </a:pPr>
            <a:r>
              <a:rPr lang="en-US" sz="800"/>
              <a:t>Information model: can be relational, object-oriented or XML. During the current transient period other combinations are also observed.</a:t>
            </a:r>
          </a:p>
          <a:p>
            <a:pPr>
              <a:lnSpc>
                <a:spcPct val="80000"/>
              </a:lnSpc>
              <a:buFontTx/>
              <a:buChar char="•"/>
            </a:pPr>
            <a:r>
              <a:rPr lang="en-US" sz="800"/>
              <a:t>Great stuff on query processing. Query reformulation, distributed query optimization and execution.</a:t>
            </a:r>
          </a:p>
          <a:p>
            <a:pPr>
              <a:lnSpc>
                <a:spcPct val="80000"/>
              </a:lnSpc>
              <a:buFontTx/>
              <a:buChar char="•"/>
            </a:pPr>
            <a:endParaRPr lang="en-US" sz="800"/>
          </a:p>
        </p:txBody>
      </p:sp>
    </p:spTree>
    <p:extLst>
      <p:ext uri="{BB962C8B-B14F-4D97-AF65-F5344CB8AC3E}">
        <p14:creationId xmlns:p14="http://schemas.microsoft.com/office/powerpoint/2010/main" val="12883706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p:cNvSpPr>
            <a:spLocks noGrp="1" noChangeArrowheads="1"/>
          </p:cNvSpPr>
          <p:nvPr>
            <p:ph type="sldNum" sz="quarter" idx="5"/>
          </p:nvPr>
        </p:nvSpPr>
        <p:spPr>
          <a:noFill/>
        </p:spPr>
        <p:txBody>
          <a:bodyPr/>
          <a:lstStyle/>
          <a:p>
            <a:fld id="{78F44D03-ABA6-4C23-B272-662634D16FB9}" type="slidenum">
              <a:rPr lang="en-US"/>
              <a:pPr/>
              <a:t>16</a:t>
            </a:fld>
            <a:endParaRPr lang="en-US"/>
          </a:p>
        </p:txBody>
      </p:sp>
      <p:sp>
        <p:nvSpPr>
          <p:cNvPr id="33795" name="Rectangle 2"/>
          <p:cNvSpPr>
            <a:spLocks noGrp="1" noRot="1" noChangeAspect="1" noChangeArrowheads="1" noTextEdit="1"/>
          </p:cNvSpPr>
          <p:nvPr>
            <p:ph type="sldImg"/>
          </p:nvPr>
        </p:nvSpPr>
        <p:spPr>
          <a:ln/>
        </p:spPr>
      </p:sp>
      <p:sp>
        <p:nvSpPr>
          <p:cNvPr id="33796" name="Rectangle 3"/>
          <p:cNvSpPr>
            <a:spLocks noGrp="1" noChangeArrowheads="1"/>
          </p:cNvSpPr>
          <p:nvPr>
            <p:ph type="body" idx="1"/>
          </p:nvPr>
        </p:nvSpPr>
        <p:spPr>
          <a:noFill/>
          <a:ln w="9525"/>
        </p:spPr>
        <p:txBody>
          <a:bodyPr/>
          <a:lstStyle/>
          <a:p>
            <a:endParaRPr lang="en-US"/>
          </a:p>
        </p:txBody>
      </p:sp>
    </p:spTree>
    <p:extLst>
      <p:ext uri="{BB962C8B-B14F-4D97-AF65-F5344CB8AC3E}">
        <p14:creationId xmlns:p14="http://schemas.microsoft.com/office/powerpoint/2010/main" val="30202717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p:cNvSpPr>
            <a:spLocks noGrp="1" noChangeArrowheads="1"/>
          </p:cNvSpPr>
          <p:nvPr>
            <p:ph type="sldNum" sz="quarter" idx="5"/>
          </p:nvPr>
        </p:nvSpPr>
        <p:spPr>
          <a:noFill/>
        </p:spPr>
        <p:txBody>
          <a:bodyPr/>
          <a:lstStyle/>
          <a:p>
            <a:fld id="{0B24D96C-6F29-426E-B015-504C877C60D9}" type="slidenum">
              <a:rPr lang="en-US"/>
              <a:pPr/>
              <a:t>17</a:t>
            </a:fld>
            <a:endParaRPr lang="en-US"/>
          </a:p>
        </p:txBody>
      </p:sp>
      <p:sp>
        <p:nvSpPr>
          <p:cNvPr id="34819" name="Rectangle 2"/>
          <p:cNvSpPr>
            <a:spLocks noGrp="1" noRot="1" noChangeAspect="1" noChangeArrowheads="1" noTextEdit="1"/>
          </p:cNvSpPr>
          <p:nvPr>
            <p:ph type="sldImg"/>
          </p:nvPr>
        </p:nvSpPr>
        <p:spPr>
          <a:ln/>
        </p:spPr>
      </p:sp>
      <p:sp>
        <p:nvSpPr>
          <p:cNvPr id="34820" name="Rectangle 3"/>
          <p:cNvSpPr>
            <a:spLocks noGrp="1" noChangeArrowheads="1"/>
          </p:cNvSpPr>
          <p:nvPr>
            <p:ph type="body" idx="1"/>
          </p:nvPr>
        </p:nvSpPr>
        <p:spPr>
          <a:noFill/>
          <a:ln w="9525"/>
        </p:spPr>
        <p:txBody>
          <a:bodyPr/>
          <a:lstStyle/>
          <a:p>
            <a:endParaRPr lang="en-US"/>
          </a:p>
        </p:txBody>
      </p:sp>
    </p:spTree>
    <p:extLst>
      <p:ext uri="{BB962C8B-B14F-4D97-AF65-F5344CB8AC3E}">
        <p14:creationId xmlns:p14="http://schemas.microsoft.com/office/powerpoint/2010/main" val="34678368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p:cNvSpPr>
            <a:spLocks noGrp="1" noChangeArrowheads="1"/>
          </p:cNvSpPr>
          <p:nvPr>
            <p:ph type="sldNum" sz="quarter" idx="5"/>
          </p:nvPr>
        </p:nvSpPr>
        <p:spPr>
          <a:noFill/>
        </p:spPr>
        <p:txBody>
          <a:bodyPr/>
          <a:lstStyle/>
          <a:p>
            <a:fld id="{004D4510-FFE8-406E-873F-10055AACB957}" type="slidenum">
              <a:rPr lang="en-US"/>
              <a:pPr/>
              <a:t>18</a:t>
            </a:fld>
            <a:endParaRPr lang="en-US"/>
          </a:p>
        </p:txBody>
      </p:sp>
      <p:sp>
        <p:nvSpPr>
          <p:cNvPr id="35843" name="Rectangle 2"/>
          <p:cNvSpPr>
            <a:spLocks noGrp="1" noRot="1" noChangeAspect="1" noChangeArrowheads="1" noTextEdit="1"/>
          </p:cNvSpPr>
          <p:nvPr>
            <p:ph type="sldImg"/>
          </p:nvPr>
        </p:nvSpPr>
        <p:spPr>
          <a:ln/>
        </p:spPr>
      </p:sp>
      <p:sp>
        <p:nvSpPr>
          <p:cNvPr id="35844" name="Rectangle 3"/>
          <p:cNvSpPr>
            <a:spLocks noGrp="1" noChangeArrowheads="1"/>
          </p:cNvSpPr>
          <p:nvPr>
            <p:ph type="body" idx="1"/>
          </p:nvPr>
        </p:nvSpPr>
        <p:spPr>
          <a:noFill/>
          <a:ln w="9525"/>
        </p:spPr>
        <p:txBody>
          <a:bodyPr/>
          <a:lstStyle/>
          <a:p>
            <a:endParaRPr lang="en-US"/>
          </a:p>
        </p:txBody>
      </p:sp>
    </p:spTree>
    <p:extLst>
      <p:ext uri="{BB962C8B-B14F-4D97-AF65-F5344CB8AC3E}">
        <p14:creationId xmlns:p14="http://schemas.microsoft.com/office/powerpoint/2010/main" val="95638751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1F436-0D9D-46AD-BEFF-5E111B7B389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nl-NL"/>
          </a:p>
        </p:txBody>
      </p:sp>
      <p:sp>
        <p:nvSpPr>
          <p:cNvPr id="3" name="Subtitle 2">
            <a:extLst>
              <a:ext uri="{FF2B5EF4-FFF2-40B4-BE49-F238E27FC236}">
                <a16:creationId xmlns:a16="http://schemas.microsoft.com/office/drawing/2014/main" id="{5147BDE8-4FB5-4522-BEB2-CB4D9D42877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nl-NL"/>
          </a:p>
        </p:txBody>
      </p:sp>
      <p:sp>
        <p:nvSpPr>
          <p:cNvPr id="5" name="Footer Placeholder 4">
            <a:extLst>
              <a:ext uri="{FF2B5EF4-FFF2-40B4-BE49-F238E27FC236}">
                <a16:creationId xmlns:a16="http://schemas.microsoft.com/office/drawing/2014/main" id="{64C33C5D-99D5-4165-B1F8-06B37021373E}"/>
              </a:ext>
            </a:extLst>
          </p:cNvPr>
          <p:cNvSpPr>
            <a:spLocks noGrp="1"/>
          </p:cNvSpPr>
          <p:nvPr>
            <p:ph type="ftr" sz="quarter" idx="11"/>
          </p:nvPr>
        </p:nvSpPr>
        <p:spPr/>
        <p:txBody>
          <a:bodyPr/>
          <a:lstStyle/>
          <a:p>
            <a:endParaRPr lang="nl-NL"/>
          </a:p>
        </p:txBody>
      </p:sp>
      <p:sp>
        <p:nvSpPr>
          <p:cNvPr id="6" name="Slide Number Placeholder 5">
            <a:extLst>
              <a:ext uri="{FF2B5EF4-FFF2-40B4-BE49-F238E27FC236}">
                <a16:creationId xmlns:a16="http://schemas.microsoft.com/office/drawing/2014/main" id="{6B4D59A6-9BE8-4C30-961C-4CAF7195873B}"/>
              </a:ext>
            </a:extLst>
          </p:cNvPr>
          <p:cNvSpPr>
            <a:spLocks noGrp="1"/>
          </p:cNvSpPr>
          <p:nvPr>
            <p:ph type="sldNum" sz="quarter" idx="12"/>
          </p:nvPr>
        </p:nvSpPr>
        <p:spPr/>
        <p:txBody>
          <a:bodyPr/>
          <a:lstStyle/>
          <a:p>
            <a:fld id="{F8D8F54C-053C-4394-9990-70DE256B1A6D}" type="slidenum">
              <a:rPr lang="nl-NL" smtClean="0"/>
              <a:t>‹#›</a:t>
            </a:fld>
            <a:endParaRPr lang="nl-NL"/>
          </a:p>
        </p:txBody>
      </p:sp>
      <p:pic>
        <p:nvPicPr>
          <p:cNvPr id="7" name="Afbeelding 9">
            <a:extLst>
              <a:ext uri="{FF2B5EF4-FFF2-40B4-BE49-F238E27FC236}">
                <a16:creationId xmlns:a16="http://schemas.microsoft.com/office/drawing/2014/main" id="{5B115A1C-F137-473C-B049-8E2E1D43820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71870" y="6069578"/>
            <a:ext cx="2624372" cy="1041073"/>
          </a:xfrm>
          <a:prstGeom prst="rect">
            <a:avLst/>
          </a:prstGeom>
          <a:ln>
            <a:noFill/>
          </a:ln>
        </p:spPr>
      </p:pic>
    </p:spTree>
    <p:extLst>
      <p:ext uri="{BB962C8B-B14F-4D97-AF65-F5344CB8AC3E}">
        <p14:creationId xmlns:p14="http://schemas.microsoft.com/office/powerpoint/2010/main" val="41710987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97AE8A-1C31-4B80-8E0E-FA8EE7EA7E8E}"/>
              </a:ext>
            </a:extLst>
          </p:cNvPr>
          <p:cNvSpPr>
            <a:spLocks noGrp="1"/>
          </p:cNvSpPr>
          <p:nvPr>
            <p:ph type="title"/>
          </p:nvPr>
        </p:nvSpPr>
        <p:spPr/>
        <p:txBody>
          <a:bodyPr/>
          <a:lstStyle/>
          <a:p>
            <a:r>
              <a:rPr lang="en-US"/>
              <a:t>Click to edit Master title style</a:t>
            </a:r>
            <a:endParaRPr lang="nl-NL"/>
          </a:p>
        </p:txBody>
      </p:sp>
      <p:sp>
        <p:nvSpPr>
          <p:cNvPr id="3" name="Vertical Text Placeholder 2">
            <a:extLst>
              <a:ext uri="{FF2B5EF4-FFF2-40B4-BE49-F238E27FC236}">
                <a16:creationId xmlns:a16="http://schemas.microsoft.com/office/drawing/2014/main" id="{E4A7039C-9E8F-49C2-A124-D628993DB04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5" name="Footer Placeholder 4">
            <a:extLst>
              <a:ext uri="{FF2B5EF4-FFF2-40B4-BE49-F238E27FC236}">
                <a16:creationId xmlns:a16="http://schemas.microsoft.com/office/drawing/2014/main" id="{69DC1EB7-C34F-4E92-8B14-28B788637B72}"/>
              </a:ext>
            </a:extLst>
          </p:cNvPr>
          <p:cNvSpPr>
            <a:spLocks noGrp="1"/>
          </p:cNvSpPr>
          <p:nvPr>
            <p:ph type="ftr" sz="quarter" idx="11"/>
          </p:nvPr>
        </p:nvSpPr>
        <p:spPr/>
        <p:txBody>
          <a:bodyPr/>
          <a:lstStyle/>
          <a:p>
            <a:endParaRPr lang="nl-NL"/>
          </a:p>
        </p:txBody>
      </p:sp>
      <p:sp>
        <p:nvSpPr>
          <p:cNvPr id="6" name="Slide Number Placeholder 5">
            <a:extLst>
              <a:ext uri="{FF2B5EF4-FFF2-40B4-BE49-F238E27FC236}">
                <a16:creationId xmlns:a16="http://schemas.microsoft.com/office/drawing/2014/main" id="{8CBF4EAA-ABFC-4164-BDD9-D6C18344DF63}"/>
              </a:ext>
            </a:extLst>
          </p:cNvPr>
          <p:cNvSpPr>
            <a:spLocks noGrp="1"/>
          </p:cNvSpPr>
          <p:nvPr>
            <p:ph type="sldNum" sz="quarter" idx="12"/>
          </p:nvPr>
        </p:nvSpPr>
        <p:spPr/>
        <p:txBody>
          <a:bodyPr/>
          <a:lstStyle/>
          <a:p>
            <a:fld id="{F8D8F54C-053C-4394-9990-70DE256B1A6D}" type="slidenum">
              <a:rPr lang="nl-NL" smtClean="0"/>
              <a:t>‹#›</a:t>
            </a:fld>
            <a:endParaRPr lang="nl-NL"/>
          </a:p>
        </p:txBody>
      </p:sp>
      <p:pic>
        <p:nvPicPr>
          <p:cNvPr id="7" name="Afbeelding 9">
            <a:extLst>
              <a:ext uri="{FF2B5EF4-FFF2-40B4-BE49-F238E27FC236}">
                <a16:creationId xmlns:a16="http://schemas.microsoft.com/office/drawing/2014/main" id="{AA2390CE-E4A9-42B0-B346-6C3BF875E19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71870" y="6069578"/>
            <a:ext cx="2624372" cy="1041073"/>
          </a:xfrm>
          <a:prstGeom prst="rect">
            <a:avLst/>
          </a:prstGeom>
          <a:ln>
            <a:noFill/>
          </a:ln>
        </p:spPr>
      </p:pic>
    </p:spTree>
    <p:extLst>
      <p:ext uri="{BB962C8B-B14F-4D97-AF65-F5344CB8AC3E}">
        <p14:creationId xmlns:p14="http://schemas.microsoft.com/office/powerpoint/2010/main" val="26179790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D0A7D13-05FB-4F56-9DD4-53C5B300C3B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nl-NL"/>
          </a:p>
        </p:txBody>
      </p:sp>
      <p:sp>
        <p:nvSpPr>
          <p:cNvPr id="3" name="Vertical Text Placeholder 2">
            <a:extLst>
              <a:ext uri="{FF2B5EF4-FFF2-40B4-BE49-F238E27FC236}">
                <a16:creationId xmlns:a16="http://schemas.microsoft.com/office/drawing/2014/main" id="{685630CA-2274-448F-B50F-D48D280FDE9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5" name="Footer Placeholder 4">
            <a:extLst>
              <a:ext uri="{FF2B5EF4-FFF2-40B4-BE49-F238E27FC236}">
                <a16:creationId xmlns:a16="http://schemas.microsoft.com/office/drawing/2014/main" id="{B7717B21-54CC-48E7-894A-27142611C417}"/>
              </a:ext>
            </a:extLst>
          </p:cNvPr>
          <p:cNvSpPr>
            <a:spLocks noGrp="1"/>
          </p:cNvSpPr>
          <p:nvPr>
            <p:ph type="ftr" sz="quarter" idx="11"/>
          </p:nvPr>
        </p:nvSpPr>
        <p:spPr/>
        <p:txBody>
          <a:bodyPr/>
          <a:lstStyle/>
          <a:p>
            <a:endParaRPr lang="nl-NL"/>
          </a:p>
        </p:txBody>
      </p:sp>
      <p:sp>
        <p:nvSpPr>
          <p:cNvPr id="6" name="Slide Number Placeholder 5">
            <a:extLst>
              <a:ext uri="{FF2B5EF4-FFF2-40B4-BE49-F238E27FC236}">
                <a16:creationId xmlns:a16="http://schemas.microsoft.com/office/drawing/2014/main" id="{4EF97B17-C995-407A-9DC9-4DE969B4F302}"/>
              </a:ext>
            </a:extLst>
          </p:cNvPr>
          <p:cNvSpPr>
            <a:spLocks noGrp="1"/>
          </p:cNvSpPr>
          <p:nvPr>
            <p:ph type="sldNum" sz="quarter" idx="12"/>
          </p:nvPr>
        </p:nvSpPr>
        <p:spPr/>
        <p:txBody>
          <a:bodyPr/>
          <a:lstStyle/>
          <a:p>
            <a:fld id="{F8D8F54C-053C-4394-9990-70DE256B1A6D}" type="slidenum">
              <a:rPr lang="nl-NL" smtClean="0"/>
              <a:t>‹#›</a:t>
            </a:fld>
            <a:endParaRPr lang="nl-NL"/>
          </a:p>
        </p:txBody>
      </p:sp>
      <p:pic>
        <p:nvPicPr>
          <p:cNvPr id="7" name="Afbeelding 9">
            <a:extLst>
              <a:ext uri="{FF2B5EF4-FFF2-40B4-BE49-F238E27FC236}">
                <a16:creationId xmlns:a16="http://schemas.microsoft.com/office/drawing/2014/main" id="{4359B83E-457B-4A56-97E8-EF80F651073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71870" y="6069578"/>
            <a:ext cx="2624372" cy="1041073"/>
          </a:xfrm>
          <a:prstGeom prst="rect">
            <a:avLst/>
          </a:prstGeom>
          <a:ln>
            <a:noFill/>
          </a:ln>
        </p:spPr>
      </p:pic>
    </p:spTree>
    <p:extLst>
      <p:ext uri="{BB962C8B-B14F-4D97-AF65-F5344CB8AC3E}">
        <p14:creationId xmlns:p14="http://schemas.microsoft.com/office/powerpoint/2010/main" val="28488946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White divider slide">
    <p:spTree>
      <p:nvGrpSpPr>
        <p:cNvPr id="1" name=""/>
        <p:cNvGrpSpPr/>
        <p:nvPr/>
      </p:nvGrpSpPr>
      <p:grpSpPr>
        <a:xfrm>
          <a:off x="0" y="0"/>
          <a:ext cx="0" cy="0"/>
          <a:chOff x="0" y="0"/>
          <a:chExt cx="0" cy="0"/>
        </a:xfrm>
      </p:grpSpPr>
      <p:sp>
        <p:nvSpPr>
          <p:cNvPr id="16" name="Title 1"/>
          <p:cNvSpPr>
            <a:spLocks noGrp="1"/>
          </p:cNvSpPr>
          <p:nvPr>
            <p:ph type="ctrTitle" hasCustomPrompt="1"/>
          </p:nvPr>
        </p:nvSpPr>
        <p:spPr bwMode="black">
          <a:xfrm>
            <a:off x="438912" y="316993"/>
            <a:ext cx="9629803" cy="2675604"/>
          </a:xfrm>
          <a:prstGeom prst="rect">
            <a:avLst/>
          </a:prstGeom>
        </p:spPr>
        <p:txBody>
          <a:bodyPr wrap="square" lIns="0" tIns="0" rIns="0" bIns="0" anchor="t" anchorCtr="0">
            <a:noAutofit/>
          </a:bodyPr>
          <a:lstStyle>
            <a:lvl1pPr algn="l">
              <a:lnSpc>
                <a:spcPct val="90000"/>
              </a:lnSpc>
              <a:defRPr sz="4000" b="0" i="0" spc="-100">
                <a:solidFill>
                  <a:srgbClr val="5373CA"/>
                </a:solidFill>
                <a:latin typeface="Newslab Light" panose="02000000000000000000" pitchFamily="2" charset="0"/>
                <a:ea typeface="Source Sans Pro" panose="020B0503030403020204" pitchFamily="34" charset="0"/>
                <a:cs typeface="Helvetica Neue Bold Condensed"/>
              </a:defRPr>
            </a:lvl1pPr>
          </a:lstStyle>
          <a:p>
            <a:r>
              <a:rPr lang="en-US" noProof="0"/>
              <a:t>Click to edit </a:t>
            </a:r>
            <a:br>
              <a:rPr lang="en-US" noProof="0"/>
            </a:br>
            <a:r>
              <a:rPr lang="en-US" noProof="0"/>
              <a:t>master </a:t>
            </a:r>
            <a:br>
              <a:rPr lang="en-US" noProof="0"/>
            </a:br>
            <a:r>
              <a:rPr lang="en-US" noProof="0"/>
              <a:t>title style</a:t>
            </a:r>
          </a:p>
        </p:txBody>
      </p:sp>
      <p:pic>
        <p:nvPicPr>
          <p:cNvPr id="9" name="Picture 8" descr="7b3f47da.logo-dbtrento.png"/>
          <p:cNvPicPr>
            <a:picLocks noChangeAspect="1"/>
          </p:cNvPicPr>
          <p:nvPr userDrawn="1"/>
        </p:nvPicPr>
        <p:blipFill rotWithShape="1">
          <a:blip r:embed="rId2">
            <a:extLst>
              <a:ext uri="{28A0092B-C50C-407E-A947-70E740481C1C}">
                <a14:useLocalDpi xmlns:a14="http://schemas.microsoft.com/office/drawing/2010/main" val="0"/>
              </a:ext>
            </a:extLst>
          </a:blip>
          <a:srcRect t="19138" b="19187"/>
          <a:stretch/>
        </p:blipFill>
        <p:spPr>
          <a:xfrm>
            <a:off x="10295468" y="6358468"/>
            <a:ext cx="1507067" cy="287867"/>
          </a:xfrm>
          <a:prstGeom prst="rect">
            <a:avLst/>
          </a:prstGeom>
        </p:spPr>
      </p:pic>
      <p:sp>
        <p:nvSpPr>
          <p:cNvPr id="10" name="TextBox 9">
            <a:extLst>
              <a:ext uri="{FF2B5EF4-FFF2-40B4-BE49-F238E27FC236}">
                <a16:creationId xmlns:a16="http://schemas.microsoft.com/office/drawing/2014/main" id="{4952F212-6FF2-7B45-B908-E96B84F76BF5}"/>
              </a:ext>
            </a:extLst>
          </p:cNvPr>
          <p:cNvSpPr txBox="1"/>
          <p:nvPr userDrawn="1"/>
        </p:nvSpPr>
        <p:spPr>
          <a:xfrm>
            <a:off x="725213" y="6358467"/>
            <a:ext cx="10683393" cy="304800"/>
          </a:xfrm>
          <a:prstGeom prst="rect">
            <a:avLst/>
          </a:prstGeom>
          <a:noFill/>
        </p:spPr>
        <p:txBody>
          <a:bodyPr wrap="square" rtlCol="0">
            <a:no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600" b="0" i="0">
                <a:solidFill>
                  <a:srgbClr val="285096"/>
                </a:solidFill>
                <a:latin typeface="Source Sans Pro Light" panose="020B0403030403020204" pitchFamily="34" charset="0"/>
                <a:ea typeface="Source Sans Pro Light" panose="020B0403030403020204" pitchFamily="34" charset="0"/>
                <a:cs typeface="Helvetica Neue"/>
              </a:rPr>
              <a:t>Data Mining | Apache Spark: An Overview | Daniele Foroni</a:t>
            </a:r>
          </a:p>
        </p:txBody>
      </p:sp>
      <p:sp>
        <p:nvSpPr>
          <p:cNvPr id="11" name="TextBox 10">
            <a:extLst>
              <a:ext uri="{FF2B5EF4-FFF2-40B4-BE49-F238E27FC236}">
                <a16:creationId xmlns:a16="http://schemas.microsoft.com/office/drawing/2014/main" id="{9566CA97-F67E-D348-95AE-F98584D8CBCA}"/>
              </a:ext>
            </a:extLst>
          </p:cNvPr>
          <p:cNvSpPr txBox="1"/>
          <p:nvPr userDrawn="1"/>
        </p:nvSpPr>
        <p:spPr bwMode="gray">
          <a:xfrm>
            <a:off x="294534" y="6422512"/>
            <a:ext cx="430679" cy="199109"/>
          </a:xfrm>
          <a:prstGeom prst="rect">
            <a:avLst/>
          </a:prstGeom>
        </p:spPr>
        <p:txBody>
          <a:bodyPr vert="horz" wrap="none" lIns="0" tIns="45720" rIns="91440" bIns="45720" rtlCol="0" anchor="ctr">
            <a:noAutofit/>
          </a:bodyPr>
          <a:lstStyle/>
          <a:p>
            <a:pPr marL="0" algn="l" defTabSz="914400" rtl="0" eaLnBrk="1" latinLnBrk="0" hangingPunct="1"/>
            <a:fld id="{6C5AF65D-6854-49AF-ABC5-48B5BA0EA842}" type="slidenum">
              <a:rPr lang="en-US" sz="1800" b="0" i="0" kern="1200" smtClean="0">
                <a:solidFill>
                  <a:srgbClr val="285096"/>
                </a:solidFill>
                <a:latin typeface="Source Sans Pro Light" panose="020B0403030403020204" pitchFamily="34" charset="0"/>
                <a:ea typeface="Source Sans Pro Light" panose="020B0403030403020204" pitchFamily="34" charset="0"/>
                <a:cs typeface="Helvetica Neue"/>
              </a:rPr>
              <a:pPr marL="0" algn="l" defTabSz="914400" rtl="0" eaLnBrk="1" latinLnBrk="0" hangingPunct="1"/>
              <a:t>‹#›</a:t>
            </a:fld>
            <a:endParaRPr lang="en-US" sz="1800" b="0" i="0" kern="1200">
              <a:solidFill>
                <a:srgbClr val="285096"/>
              </a:solidFill>
              <a:latin typeface="Source Sans Pro Light" panose="020B0403030403020204" pitchFamily="34" charset="0"/>
              <a:ea typeface="Source Sans Pro Light" panose="020B0403030403020204" pitchFamily="34" charset="0"/>
              <a:cs typeface="Helvetica Neue"/>
            </a:endParaRPr>
          </a:p>
        </p:txBody>
      </p:sp>
      <p:pic>
        <p:nvPicPr>
          <p:cNvPr id="7" name="Picture 6">
            <a:extLst>
              <a:ext uri="{FF2B5EF4-FFF2-40B4-BE49-F238E27FC236}">
                <a16:creationId xmlns:a16="http://schemas.microsoft.com/office/drawing/2014/main" id="{99F4F3C1-11E2-1546-A8E8-B4D505476757}"/>
              </a:ext>
            </a:extLst>
          </p:cNvPr>
          <p:cNvPicPr>
            <a:picLocks noChangeAspect="1"/>
          </p:cNvPicPr>
          <p:nvPr userDrawn="1"/>
        </p:nvPicPr>
        <p:blipFill>
          <a:blip r:embed="rId3"/>
          <a:stretch>
            <a:fillRect/>
          </a:stretch>
        </p:blipFill>
        <p:spPr>
          <a:xfrm>
            <a:off x="8734613" y="6318992"/>
            <a:ext cx="1518355" cy="357924"/>
          </a:xfrm>
          <a:prstGeom prst="rect">
            <a:avLst/>
          </a:prstGeom>
        </p:spPr>
      </p:pic>
    </p:spTree>
    <p:extLst>
      <p:ext uri="{BB962C8B-B14F-4D97-AF65-F5344CB8AC3E}">
        <p14:creationId xmlns:p14="http://schemas.microsoft.com/office/powerpoint/2010/main" val="409910117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AndTx">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800"/>
          </a:xfrm>
        </p:spPr>
        <p:txBody>
          <a:bodyPr/>
          <a:lstStyle/>
          <a:p>
            <a:r>
              <a:rPr lang="en-US"/>
              <a:t>Click to edit Master title style</a:t>
            </a:r>
          </a:p>
        </p:txBody>
      </p:sp>
      <p:sp>
        <p:nvSpPr>
          <p:cNvPr id="3" name="Content Placeholder 2"/>
          <p:cNvSpPr>
            <a:spLocks noGrp="1"/>
          </p:cNvSpPr>
          <p:nvPr>
            <p:ph sz="half" idx="1"/>
          </p:nvPr>
        </p:nvSpPr>
        <p:spPr>
          <a:xfrm>
            <a:off x="203200" y="838200"/>
            <a:ext cx="5892800" cy="5595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9200" y="838200"/>
            <a:ext cx="5892800" cy="5595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1">
            <a:extLst>
              <a:ext uri="{FF2B5EF4-FFF2-40B4-BE49-F238E27FC236}">
                <a16:creationId xmlns:a16="http://schemas.microsoft.com/office/drawing/2014/main" id="{43D1C01C-F3E9-C946-A821-E8F4920EAB66}"/>
              </a:ext>
            </a:extLst>
          </p:cNvPr>
          <p:cNvSpPr>
            <a:spLocks noGrp="1" noChangeArrowheads="1"/>
          </p:cNvSpPr>
          <p:nvPr>
            <p:ph type="sldNum" sz="quarter" idx="10"/>
          </p:nvPr>
        </p:nvSpPr>
        <p:spPr>
          <a:ln/>
        </p:spPr>
        <p:txBody>
          <a:bodyPr/>
          <a:lstStyle>
            <a:lvl1pPr>
              <a:defRPr/>
            </a:lvl1pPr>
          </a:lstStyle>
          <a:p>
            <a:fld id="{E4253130-4F33-2349-AEE1-C5209616A52F}" type="slidenum">
              <a:rPr lang="en-US" altLang="en-US"/>
              <a:pPr/>
              <a:t>‹#›</a:t>
            </a:fld>
            <a:endParaRPr lang="en-US" altLang="en-US"/>
          </a:p>
        </p:txBody>
      </p:sp>
    </p:spTree>
    <p:extLst>
      <p:ext uri="{BB962C8B-B14F-4D97-AF65-F5344CB8AC3E}">
        <p14:creationId xmlns:p14="http://schemas.microsoft.com/office/powerpoint/2010/main" val="426046847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800"/>
          </a:xfrm>
        </p:spPr>
        <p:txBody>
          <a:bodyPr/>
          <a:lstStyle/>
          <a:p>
            <a:r>
              <a:rPr lang="en-US"/>
              <a:t>Click to edit Master title style</a:t>
            </a:r>
          </a:p>
        </p:txBody>
      </p:sp>
      <p:sp>
        <p:nvSpPr>
          <p:cNvPr id="3" name="Text Placeholder 2"/>
          <p:cNvSpPr>
            <a:spLocks noGrp="1"/>
          </p:cNvSpPr>
          <p:nvPr>
            <p:ph type="body" sz="half" idx="1"/>
          </p:nvPr>
        </p:nvSpPr>
        <p:spPr>
          <a:xfrm>
            <a:off x="203200" y="838200"/>
            <a:ext cx="5892800" cy="5595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99200" y="838200"/>
            <a:ext cx="5892800" cy="5595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1">
            <a:extLst>
              <a:ext uri="{FF2B5EF4-FFF2-40B4-BE49-F238E27FC236}">
                <a16:creationId xmlns:a16="http://schemas.microsoft.com/office/drawing/2014/main" id="{7F403FB8-CECC-954F-B32C-A8534D6AA1F8}"/>
              </a:ext>
            </a:extLst>
          </p:cNvPr>
          <p:cNvSpPr>
            <a:spLocks noGrp="1" noChangeArrowheads="1"/>
          </p:cNvSpPr>
          <p:nvPr>
            <p:ph type="sldNum" sz="quarter" idx="10"/>
          </p:nvPr>
        </p:nvSpPr>
        <p:spPr>
          <a:ln/>
        </p:spPr>
        <p:txBody>
          <a:bodyPr/>
          <a:lstStyle>
            <a:lvl1pPr>
              <a:defRPr/>
            </a:lvl1pPr>
          </a:lstStyle>
          <a:p>
            <a:fld id="{3FA39FE6-CEF9-5847-8445-2B5B870C5D53}" type="slidenum">
              <a:rPr lang="en-US" altLang="en-US"/>
              <a:pPr/>
              <a:t>‹#›</a:t>
            </a:fld>
            <a:endParaRPr lang="en-US" altLang="en-US"/>
          </a:p>
        </p:txBody>
      </p:sp>
    </p:spTree>
    <p:extLst>
      <p:ext uri="{BB962C8B-B14F-4D97-AF65-F5344CB8AC3E}">
        <p14:creationId xmlns:p14="http://schemas.microsoft.com/office/powerpoint/2010/main" val="336787566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AndTx">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800"/>
          </a:xfrm>
        </p:spPr>
        <p:txBody>
          <a:bodyPr/>
          <a:lstStyle/>
          <a:p>
            <a:r>
              <a:rPr lang="en-US"/>
              <a:t>Click to edit Master title style</a:t>
            </a:r>
          </a:p>
        </p:txBody>
      </p:sp>
      <p:sp>
        <p:nvSpPr>
          <p:cNvPr id="3" name="Content Placeholder 2"/>
          <p:cNvSpPr>
            <a:spLocks noGrp="1"/>
          </p:cNvSpPr>
          <p:nvPr>
            <p:ph sz="half" idx="1"/>
          </p:nvPr>
        </p:nvSpPr>
        <p:spPr>
          <a:xfrm>
            <a:off x="203200" y="838200"/>
            <a:ext cx="5892800" cy="5595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9200" y="838200"/>
            <a:ext cx="5892800" cy="5595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1">
            <a:extLst>
              <a:ext uri="{FF2B5EF4-FFF2-40B4-BE49-F238E27FC236}">
                <a16:creationId xmlns:a16="http://schemas.microsoft.com/office/drawing/2014/main" id="{43D1C01C-F3E9-C946-A821-E8F4920EAB66}"/>
              </a:ext>
            </a:extLst>
          </p:cNvPr>
          <p:cNvSpPr>
            <a:spLocks noGrp="1" noChangeArrowheads="1"/>
          </p:cNvSpPr>
          <p:nvPr>
            <p:ph type="sldNum" sz="quarter" idx="10"/>
          </p:nvPr>
        </p:nvSpPr>
        <p:spPr>
          <a:ln/>
        </p:spPr>
        <p:txBody>
          <a:bodyPr/>
          <a:lstStyle>
            <a:lvl1pPr>
              <a:defRPr/>
            </a:lvl1pPr>
          </a:lstStyle>
          <a:p>
            <a:fld id="{E4253130-4F33-2349-AEE1-C5209616A52F}" type="slidenum">
              <a:rPr lang="en-US" altLang="en-US"/>
              <a:pPr/>
              <a:t>‹#›</a:t>
            </a:fld>
            <a:endParaRPr lang="en-US" altLang="en-US"/>
          </a:p>
        </p:txBody>
      </p:sp>
    </p:spTree>
    <p:extLst>
      <p:ext uri="{BB962C8B-B14F-4D97-AF65-F5344CB8AC3E}">
        <p14:creationId xmlns:p14="http://schemas.microsoft.com/office/powerpoint/2010/main" val="426046847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800"/>
          </a:xfrm>
        </p:spPr>
        <p:txBody>
          <a:bodyPr/>
          <a:lstStyle/>
          <a:p>
            <a:r>
              <a:rPr lang="en-US"/>
              <a:t>Click to edit Master title style</a:t>
            </a:r>
          </a:p>
        </p:txBody>
      </p:sp>
      <p:sp>
        <p:nvSpPr>
          <p:cNvPr id="3" name="Text Placeholder 2"/>
          <p:cNvSpPr>
            <a:spLocks noGrp="1"/>
          </p:cNvSpPr>
          <p:nvPr>
            <p:ph type="body" sz="half" idx="1"/>
          </p:nvPr>
        </p:nvSpPr>
        <p:spPr>
          <a:xfrm>
            <a:off x="203200" y="838200"/>
            <a:ext cx="5892800" cy="5595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99200" y="838200"/>
            <a:ext cx="5892800" cy="5595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1">
            <a:extLst>
              <a:ext uri="{FF2B5EF4-FFF2-40B4-BE49-F238E27FC236}">
                <a16:creationId xmlns:a16="http://schemas.microsoft.com/office/drawing/2014/main" id="{7F403FB8-CECC-954F-B32C-A8534D6AA1F8}"/>
              </a:ext>
            </a:extLst>
          </p:cNvPr>
          <p:cNvSpPr>
            <a:spLocks noGrp="1" noChangeArrowheads="1"/>
          </p:cNvSpPr>
          <p:nvPr>
            <p:ph type="sldNum" sz="quarter" idx="10"/>
          </p:nvPr>
        </p:nvSpPr>
        <p:spPr>
          <a:ln/>
        </p:spPr>
        <p:txBody>
          <a:bodyPr/>
          <a:lstStyle>
            <a:lvl1pPr>
              <a:defRPr/>
            </a:lvl1pPr>
          </a:lstStyle>
          <a:p>
            <a:fld id="{3FA39FE6-CEF9-5847-8445-2B5B870C5D53}" type="slidenum">
              <a:rPr lang="en-US" altLang="en-US"/>
              <a:pPr/>
              <a:t>‹#›</a:t>
            </a:fld>
            <a:endParaRPr lang="en-US" altLang="en-US"/>
          </a:p>
        </p:txBody>
      </p:sp>
    </p:spTree>
    <p:extLst>
      <p:ext uri="{BB962C8B-B14F-4D97-AF65-F5344CB8AC3E}">
        <p14:creationId xmlns:p14="http://schemas.microsoft.com/office/powerpoint/2010/main" val="336787566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AndTx">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800"/>
          </a:xfrm>
        </p:spPr>
        <p:txBody>
          <a:bodyPr/>
          <a:lstStyle/>
          <a:p>
            <a:r>
              <a:rPr lang="en-US"/>
              <a:t>Click to edit Master title style</a:t>
            </a:r>
          </a:p>
        </p:txBody>
      </p:sp>
      <p:sp>
        <p:nvSpPr>
          <p:cNvPr id="3" name="Content Placeholder 2"/>
          <p:cNvSpPr>
            <a:spLocks noGrp="1"/>
          </p:cNvSpPr>
          <p:nvPr>
            <p:ph sz="half" idx="1"/>
          </p:nvPr>
        </p:nvSpPr>
        <p:spPr>
          <a:xfrm>
            <a:off x="203200" y="838200"/>
            <a:ext cx="5892800" cy="5595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9200" y="838200"/>
            <a:ext cx="5892800" cy="5595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1">
            <a:extLst>
              <a:ext uri="{FF2B5EF4-FFF2-40B4-BE49-F238E27FC236}">
                <a16:creationId xmlns:a16="http://schemas.microsoft.com/office/drawing/2014/main" id="{43D1C01C-F3E9-C946-A821-E8F4920EAB66}"/>
              </a:ext>
            </a:extLst>
          </p:cNvPr>
          <p:cNvSpPr>
            <a:spLocks noGrp="1" noChangeArrowheads="1"/>
          </p:cNvSpPr>
          <p:nvPr>
            <p:ph type="sldNum" sz="quarter" idx="10"/>
          </p:nvPr>
        </p:nvSpPr>
        <p:spPr>
          <a:ln/>
        </p:spPr>
        <p:txBody>
          <a:bodyPr/>
          <a:lstStyle>
            <a:lvl1pPr>
              <a:defRPr/>
            </a:lvl1pPr>
          </a:lstStyle>
          <a:p>
            <a:fld id="{E4253130-4F33-2349-AEE1-C5209616A52F}" type="slidenum">
              <a:rPr lang="en-US" altLang="en-US"/>
              <a:pPr/>
              <a:t>‹#›</a:t>
            </a:fld>
            <a:endParaRPr lang="en-US" altLang="en-US"/>
          </a:p>
        </p:txBody>
      </p:sp>
    </p:spTree>
    <p:extLst>
      <p:ext uri="{BB962C8B-B14F-4D97-AF65-F5344CB8AC3E}">
        <p14:creationId xmlns:p14="http://schemas.microsoft.com/office/powerpoint/2010/main" val="426046847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800"/>
          </a:xfrm>
        </p:spPr>
        <p:txBody>
          <a:bodyPr/>
          <a:lstStyle/>
          <a:p>
            <a:r>
              <a:rPr lang="en-US"/>
              <a:t>Click to edit Master title style</a:t>
            </a:r>
          </a:p>
        </p:txBody>
      </p:sp>
      <p:sp>
        <p:nvSpPr>
          <p:cNvPr id="3" name="Text Placeholder 2"/>
          <p:cNvSpPr>
            <a:spLocks noGrp="1"/>
          </p:cNvSpPr>
          <p:nvPr>
            <p:ph type="body" sz="half" idx="1"/>
          </p:nvPr>
        </p:nvSpPr>
        <p:spPr>
          <a:xfrm>
            <a:off x="203200" y="838200"/>
            <a:ext cx="5892800" cy="5595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99200" y="838200"/>
            <a:ext cx="5892800" cy="5595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1">
            <a:extLst>
              <a:ext uri="{FF2B5EF4-FFF2-40B4-BE49-F238E27FC236}">
                <a16:creationId xmlns:a16="http://schemas.microsoft.com/office/drawing/2014/main" id="{7F403FB8-CECC-954F-B32C-A8534D6AA1F8}"/>
              </a:ext>
            </a:extLst>
          </p:cNvPr>
          <p:cNvSpPr>
            <a:spLocks noGrp="1" noChangeArrowheads="1"/>
          </p:cNvSpPr>
          <p:nvPr>
            <p:ph type="sldNum" sz="quarter" idx="10"/>
          </p:nvPr>
        </p:nvSpPr>
        <p:spPr>
          <a:ln/>
        </p:spPr>
        <p:txBody>
          <a:bodyPr/>
          <a:lstStyle>
            <a:lvl1pPr>
              <a:defRPr/>
            </a:lvl1pPr>
          </a:lstStyle>
          <a:p>
            <a:fld id="{3FA39FE6-CEF9-5847-8445-2B5B870C5D53}" type="slidenum">
              <a:rPr lang="en-US" altLang="en-US"/>
              <a:pPr/>
              <a:t>‹#›</a:t>
            </a:fld>
            <a:endParaRPr lang="en-US" altLang="en-US"/>
          </a:p>
        </p:txBody>
      </p:sp>
    </p:spTree>
    <p:extLst>
      <p:ext uri="{BB962C8B-B14F-4D97-AF65-F5344CB8AC3E}">
        <p14:creationId xmlns:p14="http://schemas.microsoft.com/office/powerpoint/2010/main" val="336787566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AndTx">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800"/>
          </a:xfrm>
        </p:spPr>
        <p:txBody>
          <a:bodyPr/>
          <a:lstStyle/>
          <a:p>
            <a:r>
              <a:rPr lang="en-US"/>
              <a:t>Click to edit Master title style</a:t>
            </a:r>
          </a:p>
        </p:txBody>
      </p:sp>
      <p:sp>
        <p:nvSpPr>
          <p:cNvPr id="3" name="Content Placeholder 2"/>
          <p:cNvSpPr>
            <a:spLocks noGrp="1"/>
          </p:cNvSpPr>
          <p:nvPr>
            <p:ph sz="half" idx="1"/>
          </p:nvPr>
        </p:nvSpPr>
        <p:spPr>
          <a:xfrm>
            <a:off x="203200" y="838200"/>
            <a:ext cx="5892800" cy="5595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9200" y="838200"/>
            <a:ext cx="5892800" cy="5595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1">
            <a:extLst>
              <a:ext uri="{FF2B5EF4-FFF2-40B4-BE49-F238E27FC236}">
                <a16:creationId xmlns:a16="http://schemas.microsoft.com/office/drawing/2014/main" id="{43D1C01C-F3E9-C946-A821-E8F4920EAB66}"/>
              </a:ext>
            </a:extLst>
          </p:cNvPr>
          <p:cNvSpPr>
            <a:spLocks noGrp="1" noChangeArrowheads="1"/>
          </p:cNvSpPr>
          <p:nvPr>
            <p:ph type="sldNum" sz="quarter" idx="10"/>
          </p:nvPr>
        </p:nvSpPr>
        <p:spPr>
          <a:ln/>
        </p:spPr>
        <p:txBody>
          <a:bodyPr/>
          <a:lstStyle>
            <a:lvl1pPr>
              <a:defRPr/>
            </a:lvl1pPr>
          </a:lstStyle>
          <a:p>
            <a:fld id="{E4253130-4F33-2349-AEE1-C5209616A52F}" type="slidenum">
              <a:rPr lang="en-US" altLang="en-US"/>
              <a:pPr/>
              <a:t>‹#›</a:t>
            </a:fld>
            <a:endParaRPr lang="en-US" altLang="en-US"/>
          </a:p>
        </p:txBody>
      </p:sp>
    </p:spTree>
    <p:extLst>
      <p:ext uri="{BB962C8B-B14F-4D97-AF65-F5344CB8AC3E}">
        <p14:creationId xmlns:p14="http://schemas.microsoft.com/office/powerpoint/2010/main" val="42604684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7FF329-0391-403E-893E-D576018AC6DB}"/>
              </a:ext>
            </a:extLst>
          </p:cNvPr>
          <p:cNvSpPr>
            <a:spLocks noGrp="1"/>
          </p:cNvSpPr>
          <p:nvPr>
            <p:ph type="title"/>
          </p:nvPr>
        </p:nvSpPr>
        <p:spPr/>
        <p:txBody>
          <a:bodyPr/>
          <a:lstStyle/>
          <a:p>
            <a:r>
              <a:rPr lang="en-US"/>
              <a:t>Click to edit Master title style</a:t>
            </a:r>
            <a:endParaRPr lang="nl-NL"/>
          </a:p>
        </p:txBody>
      </p:sp>
      <p:sp>
        <p:nvSpPr>
          <p:cNvPr id="3" name="Content Placeholder 2">
            <a:extLst>
              <a:ext uri="{FF2B5EF4-FFF2-40B4-BE49-F238E27FC236}">
                <a16:creationId xmlns:a16="http://schemas.microsoft.com/office/drawing/2014/main" id="{6C20DF60-B5C5-4B67-9C59-D776B1162E2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5" name="Footer Placeholder 4">
            <a:extLst>
              <a:ext uri="{FF2B5EF4-FFF2-40B4-BE49-F238E27FC236}">
                <a16:creationId xmlns:a16="http://schemas.microsoft.com/office/drawing/2014/main" id="{6727592F-54D9-46E8-91E8-E3155C6AEBD9}"/>
              </a:ext>
            </a:extLst>
          </p:cNvPr>
          <p:cNvSpPr>
            <a:spLocks noGrp="1"/>
          </p:cNvSpPr>
          <p:nvPr>
            <p:ph type="ftr" sz="quarter" idx="11"/>
          </p:nvPr>
        </p:nvSpPr>
        <p:spPr/>
        <p:txBody>
          <a:bodyPr/>
          <a:lstStyle/>
          <a:p>
            <a:endParaRPr lang="nl-NL"/>
          </a:p>
        </p:txBody>
      </p:sp>
      <p:sp>
        <p:nvSpPr>
          <p:cNvPr id="6" name="Slide Number Placeholder 5">
            <a:extLst>
              <a:ext uri="{FF2B5EF4-FFF2-40B4-BE49-F238E27FC236}">
                <a16:creationId xmlns:a16="http://schemas.microsoft.com/office/drawing/2014/main" id="{D54E3E60-7A04-4ACB-A597-49AF9D1E0152}"/>
              </a:ext>
            </a:extLst>
          </p:cNvPr>
          <p:cNvSpPr>
            <a:spLocks noGrp="1"/>
          </p:cNvSpPr>
          <p:nvPr>
            <p:ph type="sldNum" sz="quarter" idx="12"/>
          </p:nvPr>
        </p:nvSpPr>
        <p:spPr/>
        <p:txBody>
          <a:bodyPr/>
          <a:lstStyle/>
          <a:p>
            <a:fld id="{F8D8F54C-053C-4394-9990-70DE256B1A6D}" type="slidenum">
              <a:rPr lang="nl-NL" smtClean="0"/>
              <a:t>‹#›</a:t>
            </a:fld>
            <a:endParaRPr lang="nl-NL"/>
          </a:p>
        </p:txBody>
      </p:sp>
      <p:pic>
        <p:nvPicPr>
          <p:cNvPr id="7" name="Afbeelding 9">
            <a:extLst>
              <a:ext uri="{FF2B5EF4-FFF2-40B4-BE49-F238E27FC236}">
                <a16:creationId xmlns:a16="http://schemas.microsoft.com/office/drawing/2014/main" id="{0FE4EE32-EE92-49A9-B978-9AF46FFCEEF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71870" y="6069578"/>
            <a:ext cx="2624372" cy="1041073"/>
          </a:xfrm>
          <a:prstGeom prst="rect">
            <a:avLst/>
          </a:prstGeom>
          <a:ln>
            <a:noFill/>
          </a:ln>
        </p:spPr>
      </p:pic>
    </p:spTree>
    <p:extLst>
      <p:ext uri="{BB962C8B-B14F-4D97-AF65-F5344CB8AC3E}">
        <p14:creationId xmlns:p14="http://schemas.microsoft.com/office/powerpoint/2010/main" val="267821624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800"/>
          </a:xfrm>
        </p:spPr>
        <p:txBody>
          <a:bodyPr/>
          <a:lstStyle/>
          <a:p>
            <a:r>
              <a:rPr lang="en-US"/>
              <a:t>Click to edit Master title style</a:t>
            </a:r>
          </a:p>
        </p:txBody>
      </p:sp>
      <p:sp>
        <p:nvSpPr>
          <p:cNvPr id="3" name="Text Placeholder 2"/>
          <p:cNvSpPr>
            <a:spLocks noGrp="1"/>
          </p:cNvSpPr>
          <p:nvPr>
            <p:ph type="body" sz="half" idx="1"/>
          </p:nvPr>
        </p:nvSpPr>
        <p:spPr>
          <a:xfrm>
            <a:off x="203200" y="838200"/>
            <a:ext cx="5892800" cy="5595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99200" y="838200"/>
            <a:ext cx="5892800" cy="5595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1">
            <a:extLst>
              <a:ext uri="{FF2B5EF4-FFF2-40B4-BE49-F238E27FC236}">
                <a16:creationId xmlns:a16="http://schemas.microsoft.com/office/drawing/2014/main" id="{7F403FB8-CECC-954F-B32C-A8534D6AA1F8}"/>
              </a:ext>
            </a:extLst>
          </p:cNvPr>
          <p:cNvSpPr>
            <a:spLocks noGrp="1" noChangeArrowheads="1"/>
          </p:cNvSpPr>
          <p:nvPr>
            <p:ph type="sldNum" sz="quarter" idx="10"/>
          </p:nvPr>
        </p:nvSpPr>
        <p:spPr>
          <a:ln/>
        </p:spPr>
        <p:txBody>
          <a:bodyPr/>
          <a:lstStyle>
            <a:lvl1pPr>
              <a:defRPr/>
            </a:lvl1pPr>
          </a:lstStyle>
          <a:p>
            <a:fld id="{3FA39FE6-CEF9-5847-8445-2B5B870C5D53}" type="slidenum">
              <a:rPr lang="en-US" altLang="en-US"/>
              <a:pPr/>
              <a:t>‹#›</a:t>
            </a:fld>
            <a:endParaRPr lang="en-US" altLang="en-US"/>
          </a:p>
        </p:txBody>
      </p:sp>
    </p:spTree>
    <p:extLst>
      <p:ext uri="{BB962C8B-B14F-4D97-AF65-F5344CB8AC3E}">
        <p14:creationId xmlns:p14="http://schemas.microsoft.com/office/powerpoint/2010/main" val="336787566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AndTx">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800"/>
          </a:xfrm>
        </p:spPr>
        <p:txBody>
          <a:bodyPr/>
          <a:lstStyle/>
          <a:p>
            <a:r>
              <a:rPr lang="en-US"/>
              <a:t>Click to edit Master title style</a:t>
            </a:r>
          </a:p>
        </p:txBody>
      </p:sp>
      <p:sp>
        <p:nvSpPr>
          <p:cNvPr id="3" name="Content Placeholder 2"/>
          <p:cNvSpPr>
            <a:spLocks noGrp="1"/>
          </p:cNvSpPr>
          <p:nvPr>
            <p:ph sz="half" idx="1"/>
          </p:nvPr>
        </p:nvSpPr>
        <p:spPr>
          <a:xfrm>
            <a:off x="203200" y="838200"/>
            <a:ext cx="5892800" cy="5595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9200" y="838200"/>
            <a:ext cx="5892800" cy="5595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1">
            <a:extLst>
              <a:ext uri="{FF2B5EF4-FFF2-40B4-BE49-F238E27FC236}">
                <a16:creationId xmlns:a16="http://schemas.microsoft.com/office/drawing/2014/main" id="{43D1C01C-F3E9-C946-A821-E8F4920EAB66}"/>
              </a:ext>
            </a:extLst>
          </p:cNvPr>
          <p:cNvSpPr>
            <a:spLocks noGrp="1" noChangeArrowheads="1"/>
          </p:cNvSpPr>
          <p:nvPr>
            <p:ph type="sldNum" sz="quarter" idx="10"/>
          </p:nvPr>
        </p:nvSpPr>
        <p:spPr>
          <a:ln/>
        </p:spPr>
        <p:txBody>
          <a:bodyPr/>
          <a:lstStyle>
            <a:lvl1pPr>
              <a:defRPr/>
            </a:lvl1pPr>
          </a:lstStyle>
          <a:p>
            <a:fld id="{E4253130-4F33-2349-AEE1-C5209616A52F}" type="slidenum">
              <a:rPr lang="en-US" altLang="en-US"/>
              <a:pPr/>
              <a:t>‹#›</a:t>
            </a:fld>
            <a:endParaRPr lang="en-US" altLang="en-US"/>
          </a:p>
        </p:txBody>
      </p:sp>
    </p:spTree>
    <p:extLst>
      <p:ext uri="{BB962C8B-B14F-4D97-AF65-F5344CB8AC3E}">
        <p14:creationId xmlns:p14="http://schemas.microsoft.com/office/powerpoint/2010/main" val="426046847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800"/>
          </a:xfrm>
        </p:spPr>
        <p:txBody>
          <a:bodyPr/>
          <a:lstStyle/>
          <a:p>
            <a:r>
              <a:rPr lang="en-US"/>
              <a:t>Click to edit Master title style</a:t>
            </a:r>
          </a:p>
        </p:txBody>
      </p:sp>
      <p:sp>
        <p:nvSpPr>
          <p:cNvPr id="3" name="Text Placeholder 2"/>
          <p:cNvSpPr>
            <a:spLocks noGrp="1"/>
          </p:cNvSpPr>
          <p:nvPr>
            <p:ph type="body" sz="half" idx="1"/>
          </p:nvPr>
        </p:nvSpPr>
        <p:spPr>
          <a:xfrm>
            <a:off x="203200" y="838200"/>
            <a:ext cx="5892800" cy="5595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99200" y="838200"/>
            <a:ext cx="5892800" cy="5595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1">
            <a:extLst>
              <a:ext uri="{FF2B5EF4-FFF2-40B4-BE49-F238E27FC236}">
                <a16:creationId xmlns:a16="http://schemas.microsoft.com/office/drawing/2014/main" id="{7F403FB8-CECC-954F-B32C-A8534D6AA1F8}"/>
              </a:ext>
            </a:extLst>
          </p:cNvPr>
          <p:cNvSpPr>
            <a:spLocks noGrp="1" noChangeArrowheads="1"/>
          </p:cNvSpPr>
          <p:nvPr>
            <p:ph type="sldNum" sz="quarter" idx="10"/>
          </p:nvPr>
        </p:nvSpPr>
        <p:spPr>
          <a:ln/>
        </p:spPr>
        <p:txBody>
          <a:bodyPr/>
          <a:lstStyle>
            <a:lvl1pPr>
              <a:defRPr/>
            </a:lvl1pPr>
          </a:lstStyle>
          <a:p>
            <a:fld id="{3FA39FE6-CEF9-5847-8445-2B5B870C5D53}" type="slidenum">
              <a:rPr lang="en-US" altLang="en-US"/>
              <a:pPr/>
              <a:t>‹#›</a:t>
            </a:fld>
            <a:endParaRPr lang="en-US" altLang="en-US"/>
          </a:p>
        </p:txBody>
      </p:sp>
    </p:spTree>
    <p:extLst>
      <p:ext uri="{BB962C8B-B14F-4D97-AF65-F5344CB8AC3E}">
        <p14:creationId xmlns:p14="http://schemas.microsoft.com/office/powerpoint/2010/main" val="336787566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14400"/>
          </a:xfrm>
        </p:spPr>
        <p:txBody>
          <a:bodyPr/>
          <a:lstStyle/>
          <a:p>
            <a:r>
              <a:rPr lang="en-US"/>
              <a:t>Click to edit Master title style</a:t>
            </a:r>
          </a:p>
        </p:txBody>
      </p:sp>
      <p:sp>
        <p:nvSpPr>
          <p:cNvPr id="3" name="Table Placeholder 2"/>
          <p:cNvSpPr>
            <a:spLocks noGrp="1"/>
          </p:cNvSpPr>
          <p:nvPr>
            <p:ph type="tbl" idx="1"/>
          </p:nvPr>
        </p:nvSpPr>
        <p:spPr>
          <a:xfrm>
            <a:off x="711200" y="1371600"/>
            <a:ext cx="10769600" cy="5105400"/>
          </a:xfrm>
        </p:spPr>
        <p:txBody>
          <a:bodyPr/>
          <a:lstStyle/>
          <a:p>
            <a:pPr lvl="0"/>
            <a:endParaRPr lang="en-US" noProof="0"/>
          </a:p>
        </p:txBody>
      </p:sp>
    </p:spTree>
    <p:extLst>
      <p:ext uri="{BB962C8B-B14F-4D97-AF65-F5344CB8AC3E}">
        <p14:creationId xmlns:p14="http://schemas.microsoft.com/office/powerpoint/2010/main" val="3358490239"/>
      </p:ext>
    </p:extLst>
  </p:cSld>
  <p:clrMapOvr>
    <a:masterClrMapping/>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objAndTx">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800"/>
          </a:xfrm>
        </p:spPr>
        <p:txBody>
          <a:bodyPr/>
          <a:lstStyle/>
          <a:p>
            <a:r>
              <a:rPr lang="en-US"/>
              <a:t>Click to edit Master title style</a:t>
            </a:r>
          </a:p>
        </p:txBody>
      </p:sp>
      <p:sp>
        <p:nvSpPr>
          <p:cNvPr id="3" name="Content Placeholder 2"/>
          <p:cNvSpPr>
            <a:spLocks noGrp="1"/>
          </p:cNvSpPr>
          <p:nvPr>
            <p:ph sz="half" idx="1"/>
          </p:nvPr>
        </p:nvSpPr>
        <p:spPr>
          <a:xfrm>
            <a:off x="203200" y="838200"/>
            <a:ext cx="5892800" cy="5595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9200" y="838200"/>
            <a:ext cx="5892800" cy="5595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1">
            <a:extLst>
              <a:ext uri="{FF2B5EF4-FFF2-40B4-BE49-F238E27FC236}">
                <a16:creationId xmlns:a16="http://schemas.microsoft.com/office/drawing/2014/main" id="{43D1C01C-F3E9-C946-A821-E8F4920EAB66}"/>
              </a:ext>
            </a:extLst>
          </p:cNvPr>
          <p:cNvSpPr>
            <a:spLocks noGrp="1" noChangeArrowheads="1"/>
          </p:cNvSpPr>
          <p:nvPr>
            <p:ph type="sldNum" sz="quarter" idx="10"/>
          </p:nvPr>
        </p:nvSpPr>
        <p:spPr>
          <a:ln/>
        </p:spPr>
        <p:txBody>
          <a:bodyPr/>
          <a:lstStyle>
            <a:lvl1pPr>
              <a:defRPr/>
            </a:lvl1pPr>
          </a:lstStyle>
          <a:p>
            <a:fld id="{E4253130-4F33-2349-AEE1-C5209616A52F}" type="slidenum">
              <a:rPr lang="en-US" altLang="en-US"/>
              <a:pPr/>
              <a:t>‹#›</a:t>
            </a:fld>
            <a:endParaRPr lang="en-US" altLang="en-US"/>
          </a:p>
        </p:txBody>
      </p:sp>
    </p:spTree>
    <p:extLst>
      <p:ext uri="{BB962C8B-B14F-4D97-AF65-F5344CB8AC3E}">
        <p14:creationId xmlns:p14="http://schemas.microsoft.com/office/powerpoint/2010/main" val="426046847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800"/>
          </a:xfrm>
        </p:spPr>
        <p:txBody>
          <a:bodyPr/>
          <a:lstStyle/>
          <a:p>
            <a:r>
              <a:rPr lang="en-US"/>
              <a:t>Click to edit Master title style</a:t>
            </a:r>
          </a:p>
        </p:txBody>
      </p:sp>
      <p:sp>
        <p:nvSpPr>
          <p:cNvPr id="3" name="Text Placeholder 2"/>
          <p:cNvSpPr>
            <a:spLocks noGrp="1"/>
          </p:cNvSpPr>
          <p:nvPr>
            <p:ph type="body" sz="half" idx="1"/>
          </p:nvPr>
        </p:nvSpPr>
        <p:spPr>
          <a:xfrm>
            <a:off x="203200" y="838200"/>
            <a:ext cx="5892800" cy="5595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99200" y="838200"/>
            <a:ext cx="5892800" cy="5595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1">
            <a:extLst>
              <a:ext uri="{FF2B5EF4-FFF2-40B4-BE49-F238E27FC236}">
                <a16:creationId xmlns:a16="http://schemas.microsoft.com/office/drawing/2014/main" id="{7F403FB8-CECC-954F-B32C-A8534D6AA1F8}"/>
              </a:ext>
            </a:extLst>
          </p:cNvPr>
          <p:cNvSpPr>
            <a:spLocks noGrp="1" noChangeArrowheads="1"/>
          </p:cNvSpPr>
          <p:nvPr>
            <p:ph type="sldNum" sz="quarter" idx="10"/>
          </p:nvPr>
        </p:nvSpPr>
        <p:spPr>
          <a:ln/>
        </p:spPr>
        <p:txBody>
          <a:bodyPr/>
          <a:lstStyle>
            <a:lvl1pPr>
              <a:defRPr/>
            </a:lvl1pPr>
          </a:lstStyle>
          <a:p>
            <a:fld id="{3FA39FE6-CEF9-5847-8445-2B5B870C5D53}" type="slidenum">
              <a:rPr lang="en-US" altLang="en-US"/>
              <a:pPr/>
              <a:t>‹#›</a:t>
            </a:fld>
            <a:endParaRPr lang="en-US" altLang="en-US"/>
          </a:p>
        </p:txBody>
      </p:sp>
    </p:spTree>
    <p:extLst>
      <p:ext uri="{BB962C8B-B14F-4D97-AF65-F5344CB8AC3E}">
        <p14:creationId xmlns:p14="http://schemas.microsoft.com/office/powerpoint/2010/main" val="336787566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14400"/>
          </a:xfrm>
        </p:spPr>
        <p:txBody>
          <a:bodyPr/>
          <a:lstStyle/>
          <a:p>
            <a:r>
              <a:rPr lang="en-US"/>
              <a:t>Click to edit Master title style</a:t>
            </a:r>
          </a:p>
        </p:txBody>
      </p:sp>
      <p:sp>
        <p:nvSpPr>
          <p:cNvPr id="3" name="Table Placeholder 2"/>
          <p:cNvSpPr>
            <a:spLocks noGrp="1"/>
          </p:cNvSpPr>
          <p:nvPr>
            <p:ph type="tbl" idx="1"/>
          </p:nvPr>
        </p:nvSpPr>
        <p:spPr>
          <a:xfrm>
            <a:off x="711200" y="1371600"/>
            <a:ext cx="10769600" cy="5105400"/>
          </a:xfrm>
        </p:spPr>
        <p:txBody>
          <a:bodyPr/>
          <a:lstStyle/>
          <a:p>
            <a:pPr lvl="0"/>
            <a:endParaRPr lang="en-US" noProof="0"/>
          </a:p>
        </p:txBody>
      </p:sp>
    </p:spTree>
    <p:extLst>
      <p:ext uri="{BB962C8B-B14F-4D97-AF65-F5344CB8AC3E}">
        <p14:creationId xmlns:p14="http://schemas.microsoft.com/office/powerpoint/2010/main" val="3358490239"/>
      </p:ext>
    </p:extLst>
  </p:cSld>
  <p:clrMapOvr>
    <a:masterClrMapping/>
  </p:clrMapOv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objAndTx">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800"/>
          </a:xfrm>
        </p:spPr>
        <p:txBody>
          <a:bodyPr/>
          <a:lstStyle/>
          <a:p>
            <a:r>
              <a:rPr lang="en-US"/>
              <a:t>Click to edit Master title style</a:t>
            </a:r>
          </a:p>
        </p:txBody>
      </p:sp>
      <p:sp>
        <p:nvSpPr>
          <p:cNvPr id="3" name="Content Placeholder 2"/>
          <p:cNvSpPr>
            <a:spLocks noGrp="1"/>
          </p:cNvSpPr>
          <p:nvPr>
            <p:ph sz="half" idx="1"/>
          </p:nvPr>
        </p:nvSpPr>
        <p:spPr>
          <a:xfrm>
            <a:off x="203200" y="838200"/>
            <a:ext cx="5892800" cy="5595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9200" y="838200"/>
            <a:ext cx="5892800" cy="5595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1">
            <a:extLst>
              <a:ext uri="{FF2B5EF4-FFF2-40B4-BE49-F238E27FC236}">
                <a16:creationId xmlns:a16="http://schemas.microsoft.com/office/drawing/2014/main" id="{43D1C01C-F3E9-C946-A821-E8F4920EAB66}"/>
              </a:ext>
            </a:extLst>
          </p:cNvPr>
          <p:cNvSpPr>
            <a:spLocks noGrp="1" noChangeArrowheads="1"/>
          </p:cNvSpPr>
          <p:nvPr>
            <p:ph type="sldNum" sz="quarter" idx="10"/>
          </p:nvPr>
        </p:nvSpPr>
        <p:spPr>
          <a:ln/>
        </p:spPr>
        <p:txBody>
          <a:bodyPr/>
          <a:lstStyle>
            <a:lvl1pPr>
              <a:defRPr/>
            </a:lvl1pPr>
          </a:lstStyle>
          <a:p>
            <a:fld id="{E4253130-4F33-2349-AEE1-C5209616A52F}" type="slidenum">
              <a:rPr lang="en-US" altLang="en-US"/>
              <a:pPr/>
              <a:t>‹#›</a:t>
            </a:fld>
            <a:endParaRPr lang="en-US" altLang="en-US"/>
          </a:p>
        </p:txBody>
      </p:sp>
    </p:spTree>
    <p:extLst>
      <p:ext uri="{BB962C8B-B14F-4D97-AF65-F5344CB8AC3E}">
        <p14:creationId xmlns:p14="http://schemas.microsoft.com/office/powerpoint/2010/main" val="426046847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800"/>
          </a:xfrm>
        </p:spPr>
        <p:txBody>
          <a:bodyPr/>
          <a:lstStyle/>
          <a:p>
            <a:r>
              <a:rPr lang="en-US"/>
              <a:t>Click to edit Master title style</a:t>
            </a:r>
          </a:p>
        </p:txBody>
      </p:sp>
      <p:sp>
        <p:nvSpPr>
          <p:cNvPr id="3" name="Text Placeholder 2"/>
          <p:cNvSpPr>
            <a:spLocks noGrp="1"/>
          </p:cNvSpPr>
          <p:nvPr>
            <p:ph type="body" sz="half" idx="1"/>
          </p:nvPr>
        </p:nvSpPr>
        <p:spPr>
          <a:xfrm>
            <a:off x="203200" y="838200"/>
            <a:ext cx="5892800" cy="5595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99200" y="838200"/>
            <a:ext cx="5892800" cy="5595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1">
            <a:extLst>
              <a:ext uri="{FF2B5EF4-FFF2-40B4-BE49-F238E27FC236}">
                <a16:creationId xmlns:a16="http://schemas.microsoft.com/office/drawing/2014/main" id="{7F403FB8-CECC-954F-B32C-A8534D6AA1F8}"/>
              </a:ext>
            </a:extLst>
          </p:cNvPr>
          <p:cNvSpPr>
            <a:spLocks noGrp="1" noChangeArrowheads="1"/>
          </p:cNvSpPr>
          <p:nvPr>
            <p:ph type="sldNum" sz="quarter" idx="10"/>
          </p:nvPr>
        </p:nvSpPr>
        <p:spPr>
          <a:ln/>
        </p:spPr>
        <p:txBody>
          <a:bodyPr/>
          <a:lstStyle>
            <a:lvl1pPr>
              <a:defRPr/>
            </a:lvl1pPr>
          </a:lstStyle>
          <a:p>
            <a:fld id="{3FA39FE6-CEF9-5847-8445-2B5B870C5D53}" type="slidenum">
              <a:rPr lang="en-US" altLang="en-US"/>
              <a:pPr/>
              <a:t>‹#›</a:t>
            </a:fld>
            <a:endParaRPr lang="en-US" altLang="en-US"/>
          </a:p>
        </p:txBody>
      </p:sp>
    </p:spTree>
    <p:extLst>
      <p:ext uri="{BB962C8B-B14F-4D97-AF65-F5344CB8AC3E}">
        <p14:creationId xmlns:p14="http://schemas.microsoft.com/office/powerpoint/2010/main" val="336787566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14400"/>
          </a:xfrm>
        </p:spPr>
        <p:txBody>
          <a:bodyPr/>
          <a:lstStyle/>
          <a:p>
            <a:r>
              <a:rPr lang="en-US"/>
              <a:t>Click to edit Master title style</a:t>
            </a:r>
          </a:p>
        </p:txBody>
      </p:sp>
      <p:sp>
        <p:nvSpPr>
          <p:cNvPr id="3" name="Table Placeholder 2"/>
          <p:cNvSpPr>
            <a:spLocks noGrp="1"/>
          </p:cNvSpPr>
          <p:nvPr>
            <p:ph type="tbl" idx="1"/>
          </p:nvPr>
        </p:nvSpPr>
        <p:spPr>
          <a:xfrm>
            <a:off x="711200" y="1371600"/>
            <a:ext cx="10769600" cy="5105400"/>
          </a:xfrm>
        </p:spPr>
        <p:txBody>
          <a:bodyPr/>
          <a:lstStyle/>
          <a:p>
            <a:pPr lvl="0"/>
            <a:endParaRPr lang="en-US" noProof="0"/>
          </a:p>
        </p:txBody>
      </p:sp>
    </p:spTree>
    <p:extLst>
      <p:ext uri="{BB962C8B-B14F-4D97-AF65-F5344CB8AC3E}">
        <p14:creationId xmlns:p14="http://schemas.microsoft.com/office/powerpoint/2010/main" val="3358490239"/>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A3EC57-5DD0-4A03-BF25-28F500D6A7C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nl-NL"/>
          </a:p>
        </p:txBody>
      </p:sp>
      <p:sp>
        <p:nvSpPr>
          <p:cNvPr id="3" name="Text Placeholder 2">
            <a:extLst>
              <a:ext uri="{FF2B5EF4-FFF2-40B4-BE49-F238E27FC236}">
                <a16:creationId xmlns:a16="http://schemas.microsoft.com/office/drawing/2014/main" id="{A1EA68C0-D0E2-4B3B-8DF5-99D3AE48262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5" name="Footer Placeholder 4">
            <a:extLst>
              <a:ext uri="{FF2B5EF4-FFF2-40B4-BE49-F238E27FC236}">
                <a16:creationId xmlns:a16="http://schemas.microsoft.com/office/drawing/2014/main" id="{04E84D37-B5E3-465E-AB9F-1A46C3CB818F}"/>
              </a:ext>
            </a:extLst>
          </p:cNvPr>
          <p:cNvSpPr>
            <a:spLocks noGrp="1"/>
          </p:cNvSpPr>
          <p:nvPr>
            <p:ph type="ftr" sz="quarter" idx="11"/>
          </p:nvPr>
        </p:nvSpPr>
        <p:spPr/>
        <p:txBody>
          <a:bodyPr/>
          <a:lstStyle/>
          <a:p>
            <a:endParaRPr lang="nl-NL"/>
          </a:p>
        </p:txBody>
      </p:sp>
      <p:sp>
        <p:nvSpPr>
          <p:cNvPr id="6" name="Slide Number Placeholder 5">
            <a:extLst>
              <a:ext uri="{FF2B5EF4-FFF2-40B4-BE49-F238E27FC236}">
                <a16:creationId xmlns:a16="http://schemas.microsoft.com/office/drawing/2014/main" id="{4C507BA4-8DAB-4D1A-8C7A-0034BED320AF}"/>
              </a:ext>
            </a:extLst>
          </p:cNvPr>
          <p:cNvSpPr>
            <a:spLocks noGrp="1"/>
          </p:cNvSpPr>
          <p:nvPr>
            <p:ph type="sldNum" sz="quarter" idx="12"/>
          </p:nvPr>
        </p:nvSpPr>
        <p:spPr/>
        <p:txBody>
          <a:bodyPr/>
          <a:lstStyle/>
          <a:p>
            <a:fld id="{F8D8F54C-053C-4394-9990-70DE256B1A6D}" type="slidenum">
              <a:rPr lang="nl-NL" smtClean="0"/>
              <a:t>‹#›</a:t>
            </a:fld>
            <a:endParaRPr lang="nl-NL"/>
          </a:p>
        </p:txBody>
      </p:sp>
      <p:pic>
        <p:nvPicPr>
          <p:cNvPr id="7" name="Afbeelding 9">
            <a:extLst>
              <a:ext uri="{FF2B5EF4-FFF2-40B4-BE49-F238E27FC236}">
                <a16:creationId xmlns:a16="http://schemas.microsoft.com/office/drawing/2014/main" id="{B4FFACBE-778B-452B-B7B2-D991B629EC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71870" y="6069578"/>
            <a:ext cx="2624372" cy="1041073"/>
          </a:xfrm>
          <a:prstGeom prst="rect">
            <a:avLst/>
          </a:prstGeom>
          <a:ln>
            <a:noFill/>
          </a:ln>
        </p:spPr>
      </p:pic>
    </p:spTree>
    <p:extLst>
      <p:ext uri="{BB962C8B-B14F-4D97-AF65-F5344CB8AC3E}">
        <p14:creationId xmlns:p14="http://schemas.microsoft.com/office/powerpoint/2010/main" val="331956492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AndTx">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800"/>
          </a:xfrm>
        </p:spPr>
        <p:txBody>
          <a:bodyPr/>
          <a:lstStyle/>
          <a:p>
            <a:r>
              <a:rPr lang="en-US"/>
              <a:t>Click to edit Master title style</a:t>
            </a:r>
          </a:p>
        </p:txBody>
      </p:sp>
      <p:sp>
        <p:nvSpPr>
          <p:cNvPr id="3" name="Content Placeholder 2"/>
          <p:cNvSpPr>
            <a:spLocks noGrp="1"/>
          </p:cNvSpPr>
          <p:nvPr>
            <p:ph sz="half" idx="1"/>
          </p:nvPr>
        </p:nvSpPr>
        <p:spPr>
          <a:xfrm>
            <a:off x="203200" y="838200"/>
            <a:ext cx="5892800" cy="5595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9200" y="838200"/>
            <a:ext cx="5892800" cy="5595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1">
            <a:extLst>
              <a:ext uri="{FF2B5EF4-FFF2-40B4-BE49-F238E27FC236}">
                <a16:creationId xmlns:a16="http://schemas.microsoft.com/office/drawing/2014/main" id="{43D1C01C-F3E9-C946-A821-E8F4920EAB66}"/>
              </a:ext>
            </a:extLst>
          </p:cNvPr>
          <p:cNvSpPr>
            <a:spLocks noGrp="1" noChangeArrowheads="1"/>
          </p:cNvSpPr>
          <p:nvPr>
            <p:ph type="sldNum" sz="quarter" idx="10"/>
          </p:nvPr>
        </p:nvSpPr>
        <p:spPr>
          <a:ln/>
        </p:spPr>
        <p:txBody>
          <a:bodyPr/>
          <a:lstStyle>
            <a:lvl1pPr>
              <a:defRPr/>
            </a:lvl1pPr>
          </a:lstStyle>
          <a:p>
            <a:fld id="{E4253130-4F33-2349-AEE1-C5209616A52F}" type="slidenum">
              <a:rPr lang="en-US" altLang="en-US"/>
              <a:pPr/>
              <a:t>‹#›</a:t>
            </a:fld>
            <a:endParaRPr lang="en-US" altLang="en-US"/>
          </a:p>
        </p:txBody>
      </p:sp>
    </p:spTree>
    <p:extLst>
      <p:ext uri="{BB962C8B-B14F-4D97-AF65-F5344CB8AC3E}">
        <p14:creationId xmlns:p14="http://schemas.microsoft.com/office/powerpoint/2010/main" val="426046847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800"/>
          </a:xfrm>
        </p:spPr>
        <p:txBody>
          <a:bodyPr/>
          <a:lstStyle/>
          <a:p>
            <a:r>
              <a:rPr lang="en-US"/>
              <a:t>Click to edit Master title style</a:t>
            </a:r>
          </a:p>
        </p:txBody>
      </p:sp>
      <p:sp>
        <p:nvSpPr>
          <p:cNvPr id="3" name="Text Placeholder 2"/>
          <p:cNvSpPr>
            <a:spLocks noGrp="1"/>
          </p:cNvSpPr>
          <p:nvPr>
            <p:ph type="body" sz="half" idx="1"/>
          </p:nvPr>
        </p:nvSpPr>
        <p:spPr>
          <a:xfrm>
            <a:off x="203200" y="838200"/>
            <a:ext cx="5892800" cy="5595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99200" y="838200"/>
            <a:ext cx="5892800" cy="5595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1">
            <a:extLst>
              <a:ext uri="{FF2B5EF4-FFF2-40B4-BE49-F238E27FC236}">
                <a16:creationId xmlns:a16="http://schemas.microsoft.com/office/drawing/2014/main" id="{7F403FB8-CECC-954F-B32C-A8534D6AA1F8}"/>
              </a:ext>
            </a:extLst>
          </p:cNvPr>
          <p:cNvSpPr>
            <a:spLocks noGrp="1" noChangeArrowheads="1"/>
          </p:cNvSpPr>
          <p:nvPr>
            <p:ph type="sldNum" sz="quarter" idx="10"/>
          </p:nvPr>
        </p:nvSpPr>
        <p:spPr>
          <a:ln/>
        </p:spPr>
        <p:txBody>
          <a:bodyPr/>
          <a:lstStyle>
            <a:lvl1pPr>
              <a:defRPr/>
            </a:lvl1pPr>
          </a:lstStyle>
          <a:p>
            <a:fld id="{3FA39FE6-CEF9-5847-8445-2B5B870C5D53}" type="slidenum">
              <a:rPr lang="en-US" altLang="en-US"/>
              <a:pPr/>
              <a:t>‹#›</a:t>
            </a:fld>
            <a:endParaRPr lang="en-US" altLang="en-US"/>
          </a:p>
        </p:txBody>
      </p:sp>
    </p:spTree>
    <p:extLst>
      <p:ext uri="{BB962C8B-B14F-4D97-AF65-F5344CB8AC3E}">
        <p14:creationId xmlns:p14="http://schemas.microsoft.com/office/powerpoint/2010/main" val="336787566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14400"/>
          </a:xfrm>
        </p:spPr>
        <p:txBody>
          <a:bodyPr/>
          <a:lstStyle/>
          <a:p>
            <a:r>
              <a:rPr lang="en-US"/>
              <a:t>Click to edit Master title style</a:t>
            </a:r>
          </a:p>
        </p:txBody>
      </p:sp>
      <p:sp>
        <p:nvSpPr>
          <p:cNvPr id="3" name="Table Placeholder 2"/>
          <p:cNvSpPr>
            <a:spLocks noGrp="1"/>
          </p:cNvSpPr>
          <p:nvPr>
            <p:ph type="tbl" idx="1"/>
          </p:nvPr>
        </p:nvSpPr>
        <p:spPr>
          <a:xfrm>
            <a:off x="711200" y="1371600"/>
            <a:ext cx="10769600" cy="5105400"/>
          </a:xfrm>
        </p:spPr>
        <p:txBody>
          <a:bodyPr/>
          <a:lstStyle/>
          <a:p>
            <a:pPr lvl="0"/>
            <a:endParaRPr lang="en-US" noProof="0"/>
          </a:p>
        </p:txBody>
      </p:sp>
    </p:spTree>
    <p:extLst>
      <p:ext uri="{BB962C8B-B14F-4D97-AF65-F5344CB8AC3E}">
        <p14:creationId xmlns:p14="http://schemas.microsoft.com/office/powerpoint/2010/main" val="3358490239"/>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F4064-BB62-46B8-9CC2-D029177ED97E}"/>
              </a:ext>
            </a:extLst>
          </p:cNvPr>
          <p:cNvSpPr>
            <a:spLocks noGrp="1"/>
          </p:cNvSpPr>
          <p:nvPr>
            <p:ph type="title"/>
          </p:nvPr>
        </p:nvSpPr>
        <p:spPr/>
        <p:txBody>
          <a:bodyPr/>
          <a:lstStyle/>
          <a:p>
            <a:r>
              <a:rPr lang="en-US"/>
              <a:t>Click to edit Master title style</a:t>
            </a:r>
            <a:endParaRPr lang="nl-NL"/>
          </a:p>
        </p:txBody>
      </p:sp>
      <p:sp>
        <p:nvSpPr>
          <p:cNvPr id="3" name="Content Placeholder 2">
            <a:extLst>
              <a:ext uri="{FF2B5EF4-FFF2-40B4-BE49-F238E27FC236}">
                <a16:creationId xmlns:a16="http://schemas.microsoft.com/office/drawing/2014/main" id="{320FF1E0-3B14-45A4-A725-D5051F77CAC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Content Placeholder 3">
            <a:extLst>
              <a:ext uri="{FF2B5EF4-FFF2-40B4-BE49-F238E27FC236}">
                <a16:creationId xmlns:a16="http://schemas.microsoft.com/office/drawing/2014/main" id="{3097A2AD-DE0E-4543-BF32-97E6165844A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6" name="Footer Placeholder 5">
            <a:extLst>
              <a:ext uri="{FF2B5EF4-FFF2-40B4-BE49-F238E27FC236}">
                <a16:creationId xmlns:a16="http://schemas.microsoft.com/office/drawing/2014/main" id="{5C78A81F-A3D5-45B8-A8C9-BF8B43453A60}"/>
              </a:ext>
            </a:extLst>
          </p:cNvPr>
          <p:cNvSpPr>
            <a:spLocks noGrp="1"/>
          </p:cNvSpPr>
          <p:nvPr>
            <p:ph type="ftr" sz="quarter" idx="11"/>
          </p:nvPr>
        </p:nvSpPr>
        <p:spPr/>
        <p:txBody>
          <a:bodyPr/>
          <a:lstStyle/>
          <a:p>
            <a:endParaRPr lang="nl-NL"/>
          </a:p>
        </p:txBody>
      </p:sp>
      <p:sp>
        <p:nvSpPr>
          <p:cNvPr id="7" name="Slide Number Placeholder 6">
            <a:extLst>
              <a:ext uri="{FF2B5EF4-FFF2-40B4-BE49-F238E27FC236}">
                <a16:creationId xmlns:a16="http://schemas.microsoft.com/office/drawing/2014/main" id="{2658AD99-EEEA-444C-A59A-65F3888F1114}"/>
              </a:ext>
            </a:extLst>
          </p:cNvPr>
          <p:cNvSpPr>
            <a:spLocks noGrp="1"/>
          </p:cNvSpPr>
          <p:nvPr>
            <p:ph type="sldNum" sz="quarter" idx="12"/>
          </p:nvPr>
        </p:nvSpPr>
        <p:spPr/>
        <p:txBody>
          <a:bodyPr/>
          <a:lstStyle/>
          <a:p>
            <a:fld id="{F8D8F54C-053C-4394-9990-70DE256B1A6D}" type="slidenum">
              <a:rPr lang="nl-NL" smtClean="0"/>
              <a:t>‹#›</a:t>
            </a:fld>
            <a:endParaRPr lang="nl-NL"/>
          </a:p>
        </p:txBody>
      </p:sp>
      <p:pic>
        <p:nvPicPr>
          <p:cNvPr id="8" name="Afbeelding 9">
            <a:extLst>
              <a:ext uri="{FF2B5EF4-FFF2-40B4-BE49-F238E27FC236}">
                <a16:creationId xmlns:a16="http://schemas.microsoft.com/office/drawing/2014/main" id="{6E2A276F-6FEF-4ED3-85CF-E9CF7545433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71870" y="6069578"/>
            <a:ext cx="2624372" cy="1041073"/>
          </a:xfrm>
          <a:prstGeom prst="rect">
            <a:avLst/>
          </a:prstGeom>
          <a:ln>
            <a:noFill/>
          </a:ln>
        </p:spPr>
      </p:pic>
    </p:spTree>
    <p:extLst>
      <p:ext uri="{BB962C8B-B14F-4D97-AF65-F5344CB8AC3E}">
        <p14:creationId xmlns:p14="http://schemas.microsoft.com/office/powerpoint/2010/main" val="14997549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777D37-7754-4A9C-BCC6-11C47E9284C0}"/>
              </a:ext>
            </a:extLst>
          </p:cNvPr>
          <p:cNvSpPr>
            <a:spLocks noGrp="1"/>
          </p:cNvSpPr>
          <p:nvPr>
            <p:ph type="title"/>
          </p:nvPr>
        </p:nvSpPr>
        <p:spPr>
          <a:xfrm>
            <a:off x="839788" y="365125"/>
            <a:ext cx="10515600" cy="1325563"/>
          </a:xfrm>
        </p:spPr>
        <p:txBody>
          <a:bodyPr/>
          <a:lstStyle/>
          <a:p>
            <a:r>
              <a:rPr lang="en-US"/>
              <a:t>Click to edit Master title style</a:t>
            </a:r>
            <a:endParaRPr lang="nl-NL"/>
          </a:p>
        </p:txBody>
      </p:sp>
      <p:sp>
        <p:nvSpPr>
          <p:cNvPr id="3" name="Text Placeholder 2">
            <a:extLst>
              <a:ext uri="{FF2B5EF4-FFF2-40B4-BE49-F238E27FC236}">
                <a16:creationId xmlns:a16="http://schemas.microsoft.com/office/drawing/2014/main" id="{A4D75442-2125-4972-A200-5E35EC3A2AB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1CEFCD3-FF8C-4968-9CED-85E6346B6E6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5" name="Text Placeholder 4">
            <a:extLst>
              <a:ext uri="{FF2B5EF4-FFF2-40B4-BE49-F238E27FC236}">
                <a16:creationId xmlns:a16="http://schemas.microsoft.com/office/drawing/2014/main" id="{71DA86E1-83D0-49D4-A54B-9F17BF050F6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A0C060A-6098-4350-8720-54C7423C649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8" name="Footer Placeholder 7">
            <a:extLst>
              <a:ext uri="{FF2B5EF4-FFF2-40B4-BE49-F238E27FC236}">
                <a16:creationId xmlns:a16="http://schemas.microsoft.com/office/drawing/2014/main" id="{90682D38-0587-46DF-BC2F-54BCA5167C81}"/>
              </a:ext>
            </a:extLst>
          </p:cNvPr>
          <p:cNvSpPr>
            <a:spLocks noGrp="1"/>
          </p:cNvSpPr>
          <p:nvPr>
            <p:ph type="ftr" sz="quarter" idx="11"/>
          </p:nvPr>
        </p:nvSpPr>
        <p:spPr/>
        <p:txBody>
          <a:bodyPr/>
          <a:lstStyle/>
          <a:p>
            <a:endParaRPr lang="nl-NL"/>
          </a:p>
        </p:txBody>
      </p:sp>
      <p:sp>
        <p:nvSpPr>
          <p:cNvPr id="9" name="Slide Number Placeholder 8">
            <a:extLst>
              <a:ext uri="{FF2B5EF4-FFF2-40B4-BE49-F238E27FC236}">
                <a16:creationId xmlns:a16="http://schemas.microsoft.com/office/drawing/2014/main" id="{ACEDE6AB-74D5-42F1-A4DE-5A6E0B56C634}"/>
              </a:ext>
            </a:extLst>
          </p:cNvPr>
          <p:cNvSpPr>
            <a:spLocks noGrp="1"/>
          </p:cNvSpPr>
          <p:nvPr>
            <p:ph type="sldNum" sz="quarter" idx="12"/>
          </p:nvPr>
        </p:nvSpPr>
        <p:spPr/>
        <p:txBody>
          <a:bodyPr/>
          <a:lstStyle/>
          <a:p>
            <a:fld id="{F8D8F54C-053C-4394-9990-70DE256B1A6D}" type="slidenum">
              <a:rPr lang="nl-NL" smtClean="0"/>
              <a:t>‹#›</a:t>
            </a:fld>
            <a:endParaRPr lang="nl-NL"/>
          </a:p>
        </p:txBody>
      </p:sp>
      <p:pic>
        <p:nvPicPr>
          <p:cNvPr id="10" name="Afbeelding 9">
            <a:extLst>
              <a:ext uri="{FF2B5EF4-FFF2-40B4-BE49-F238E27FC236}">
                <a16:creationId xmlns:a16="http://schemas.microsoft.com/office/drawing/2014/main" id="{CC785A4D-427F-44CB-8E0A-B101B55E5BE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71870" y="6069578"/>
            <a:ext cx="2624372" cy="1041073"/>
          </a:xfrm>
          <a:prstGeom prst="rect">
            <a:avLst/>
          </a:prstGeom>
          <a:ln>
            <a:noFill/>
          </a:ln>
        </p:spPr>
      </p:pic>
    </p:spTree>
    <p:extLst>
      <p:ext uri="{BB962C8B-B14F-4D97-AF65-F5344CB8AC3E}">
        <p14:creationId xmlns:p14="http://schemas.microsoft.com/office/powerpoint/2010/main" val="28997190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989489-85CB-4669-ACBD-78EF5FE99A63}"/>
              </a:ext>
            </a:extLst>
          </p:cNvPr>
          <p:cNvSpPr>
            <a:spLocks noGrp="1"/>
          </p:cNvSpPr>
          <p:nvPr>
            <p:ph type="title"/>
          </p:nvPr>
        </p:nvSpPr>
        <p:spPr/>
        <p:txBody>
          <a:bodyPr/>
          <a:lstStyle/>
          <a:p>
            <a:r>
              <a:rPr lang="en-US"/>
              <a:t>Click to edit Master title style</a:t>
            </a:r>
            <a:endParaRPr lang="nl-NL"/>
          </a:p>
        </p:txBody>
      </p:sp>
      <p:sp>
        <p:nvSpPr>
          <p:cNvPr id="4" name="Footer Placeholder 3">
            <a:extLst>
              <a:ext uri="{FF2B5EF4-FFF2-40B4-BE49-F238E27FC236}">
                <a16:creationId xmlns:a16="http://schemas.microsoft.com/office/drawing/2014/main" id="{35CE259A-9F68-4D64-B695-B05BF20BA964}"/>
              </a:ext>
            </a:extLst>
          </p:cNvPr>
          <p:cNvSpPr>
            <a:spLocks noGrp="1"/>
          </p:cNvSpPr>
          <p:nvPr>
            <p:ph type="ftr" sz="quarter" idx="11"/>
          </p:nvPr>
        </p:nvSpPr>
        <p:spPr/>
        <p:txBody>
          <a:bodyPr/>
          <a:lstStyle/>
          <a:p>
            <a:endParaRPr lang="nl-NL"/>
          </a:p>
        </p:txBody>
      </p:sp>
      <p:sp>
        <p:nvSpPr>
          <p:cNvPr id="5" name="Slide Number Placeholder 4">
            <a:extLst>
              <a:ext uri="{FF2B5EF4-FFF2-40B4-BE49-F238E27FC236}">
                <a16:creationId xmlns:a16="http://schemas.microsoft.com/office/drawing/2014/main" id="{22B55463-B67C-4CFD-B89A-A5AC40491AA7}"/>
              </a:ext>
            </a:extLst>
          </p:cNvPr>
          <p:cNvSpPr>
            <a:spLocks noGrp="1"/>
          </p:cNvSpPr>
          <p:nvPr>
            <p:ph type="sldNum" sz="quarter" idx="12"/>
          </p:nvPr>
        </p:nvSpPr>
        <p:spPr/>
        <p:txBody>
          <a:bodyPr/>
          <a:lstStyle/>
          <a:p>
            <a:fld id="{F8D8F54C-053C-4394-9990-70DE256B1A6D}" type="slidenum">
              <a:rPr lang="nl-NL" smtClean="0"/>
              <a:t>‹#›</a:t>
            </a:fld>
            <a:endParaRPr lang="nl-NL"/>
          </a:p>
        </p:txBody>
      </p:sp>
      <p:pic>
        <p:nvPicPr>
          <p:cNvPr id="6" name="Afbeelding 9">
            <a:extLst>
              <a:ext uri="{FF2B5EF4-FFF2-40B4-BE49-F238E27FC236}">
                <a16:creationId xmlns:a16="http://schemas.microsoft.com/office/drawing/2014/main" id="{4E1FECAE-E5B2-4686-BED7-57C4C269E90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71870" y="6069578"/>
            <a:ext cx="2624372" cy="1041073"/>
          </a:xfrm>
          <a:prstGeom prst="rect">
            <a:avLst/>
          </a:prstGeom>
          <a:ln>
            <a:noFill/>
          </a:ln>
        </p:spPr>
      </p:pic>
    </p:spTree>
    <p:extLst>
      <p:ext uri="{BB962C8B-B14F-4D97-AF65-F5344CB8AC3E}">
        <p14:creationId xmlns:p14="http://schemas.microsoft.com/office/powerpoint/2010/main" val="22278888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15975913-F874-4ACB-BF38-06993DE482AB}"/>
              </a:ext>
            </a:extLst>
          </p:cNvPr>
          <p:cNvSpPr>
            <a:spLocks noGrp="1"/>
          </p:cNvSpPr>
          <p:nvPr>
            <p:ph type="ftr" sz="quarter" idx="11"/>
          </p:nvPr>
        </p:nvSpPr>
        <p:spPr/>
        <p:txBody>
          <a:bodyPr/>
          <a:lstStyle/>
          <a:p>
            <a:endParaRPr lang="nl-NL"/>
          </a:p>
        </p:txBody>
      </p:sp>
      <p:sp>
        <p:nvSpPr>
          <p:cNvPr id="4" name="Slide Number Placeholder 3">
            <a:extLst>
              <a:ext uri="{FF2B5EF4-FFF2-40B4-BE49-F238E27FC236}">
                <a16:creationId xmlns:a16="http://schemas.microsoft.com/office/drawing/2014/main" id="{9158B41A-AEDF-4412-BB53-522D256DE078}"/>
              </a:ext>
            </a:extLst>
          </p:cNvPr>
          <p:cNvSpPr>
            <a:spLocks noGrp="1"/>
          </p:cNvSpPr>
          <p:nvPr>
            <p:ph type="sldNum" sz="quarter" idx="12"/>
          </p:nvPr>
        </p:nvSpPr>
        <p:spPr/>
        <p:txBody>
          <a:bodyPr/>
          <a:lstStyle/>
          <a:p>
            <a:fld id="{F8D8F54C-053C-4394-9990-70DE256B1A6D}" type="slidenum">
              <a:rPr lang="nl-NL" smtClean="0"/>
              <a:t>‹#›</a:t>
            </a:fld>
            <a:endParaRPr lang="nl-NL"/>
          </a:p>
        </p:txBody>
      </p:sp>
      <p:pic>
        <p:nvPicPr>
          <p:cNvPr id="5" name="Afbeelding 9">
            <a:extLst>
              <a:ext uri="{FF2B5EF4-FFF2-40B4-BE49-F238E27FC236}">
                <a16:creationId xmlns:a16="http://schemas.microsoft.com/office/drawing/2014/main" id="{003DCD53-61B3-4260-9781-C03ECF355EF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71870" y="6069578"/>
            <a:ext cx="2624372" cy="1041073"/>
          </a:xfrm>
          <a:prstGeom prst="rect">
            <a:avLst/>
          </a:prstGeom>
          <a:ln>
            <a:noFill/>
          </a:ln>
        </p:spPr>
      </p:pic>
    </p:spTree>
    <p:extLst>
      <p:ext uri="{BB962C8B-B14F-4D97-AF65-F5344CB8AC3E}">
        <p14:creationId xmlns:p14="http://schemas.microsoft.com/office/powerpoint/2010/main" val="16299955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D75079-FBD9-4B6E-93BC-C2C72C3D63E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nl-NL"/>
          </a:p>
        </p:txBody>
      </p:sp>
      <p:sp>
        <p:nvSpPr>
          <p:cNvPr id="3" name="Content Placeholder 2">
            <a:extLst>
              <a:ext uri="{FF2B5EF4-FFF2-40B4-BE49-F238E27FC236}">
                <a16:creationId xmlns:a16="http://schemas.microsoft.com/office/drawing/2014/main" id="{8FCFB345-DC72-4009-80DF-ADF36B45C85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Text Placeholder 3">
            <a:extLst>
              <a:ext uri="{FF2B5EF4-FFF2-40B4-BE49-F238E27FC236}">
                <a16:creationId xmlns:a16="http://schemas.microsoft.com/office/drawing/2014/main" id="{F554BB79-2FE3-4EEC-A47B-F6AA444FCF3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DD404493-2A24-4F5A-99BE-DED35B9AC3CD}"/>
              </a:ext>
            </a:extLst>
          </p:cNvPr>
          <p:cNvSpPr>
            <a:spLocks noGrp="1"/>
          </p:cNvSpPr>
          <p:nvPr>
            <p:ph type="ftr" sz="quarter" idx="11"/>
          </p:nvPr>
        </p:nvSpPr>
        <p:spPr/>
        <p:txBody>
          <a:bodyPr/>
          <a:lstStyle/>
          <a:p>
            <a:endParaRPr lang="nl-NL"/>
          </a:p>
        </p:txBody>
      </p:sp>
      <p:sp>
        <p:nvSpPr>
          <p:cNvPr id="7" name="Slide Number Placeholder 6">
            <a:extLst>
              <a:ext uri="{FF2B5EF4-FFF2-40B4-BE49-F238E27FC236}">
                <a16:creationId xmlns:a16="http://schemas.microsoft.com/office/drawing/2014/main" id="{8643EAAD-7F90-46F6-8777-C00D5AD3AD36}"/>
              </a:ext>
            </a:extLst>
          </p:cNvPr>
          <p:cNvSpPr>
            <a:spLocks noGrp="1"/>
          </p:cNvSpPr>
          <p:nvPr>
            <p:ph type="sldNum" sz="quarter" idx="12"/>
          </p:nvPr>
        </p:nvSpPr>
        <p:spPr/>
        <p:txBody>
          <a:bodyPr/>
          <a:lstStyle/>
          <a:p>
            <a:fld id="{F8D8F54C-053C-4394-9990-70DE256B1A6D}" type="slidenum">
              <a:rPr lang="nl-NL" smtClean="0"/>
              <a:t>‹#›</a:t>
            </a:fld>
            <a:endParaRPr lang="nl-NL"/>
          </a:p>
        </p:txBody>
      </p:sp>
      <p:pic>
        <p:nvPicPr>
          <p:cNvPr id="8" name="Afbeelding 9">
            <a:extLst>
              <a:ext uri="{FF2B5EF4-FFF2-40B4-BE49-F238E27FC236}">
                <a16:creationId xmlns:a16="http://schemas.microsoft.com/office/drawing/2014/main" id="{F5965B39-71B2-49D0-86D7-1658D734E32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71870" y="6069578"/>
            <a:ext cx="2624372" cy="1041073"/>
          </a:xfrm>
          <a:prstGeom prst="rect">
            <a:avLst/>
          </a:prstGeom>
          <a:ln>
            <a:noFill/>
          </a:ln>
        </p:spPr>
      </p:pic>
    </p:spTree>
    <p:extLst>
      <p:ext uri="{BB962C8B-B14F-4D97-AF65-F5344CB8AC3E}">
        <p14:creationId xmlns:p14="http://schemas.microsoft.com/office/powerpoint/2010/main" val="20102399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80C5DE-40EB-400F-BB8C-DD4CE993E46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nl-NL"/>
          </a:p>
        </p:txBody>
      </p:sp>
      <p:sp>
        <p:nvSpPr>
          <p:cNvPr id="3" name="Picture Placeholder 2">
            <a:extLst>
              <a:ext uri="{FF2B5EF4-FFF2-40B4-BE49-F238E27FC236}">
                <a16:creationId xmlns:a16="http://schemas.microsoft.com/office/drawing/2014/main" id="{BB0676FA-A76F-4435-A2C2-2AD6DBB5C92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l-NL"/>
          </a:p>
        </p:txBody>
      </p:sp>
      <p:sp>
        <p:nvSpPr>
          <p:cNvPr id="4" name="Text Placeholder 3">
            <a:extLst>
              <a:ext uri="{FF2B5EF4-FFF2-40B4-BE49-F238E27FC236}">
                <a16:creationId xmlns:a16="http://schemas.microsoft.com/office/drawing/2014/main" id="{39D88418-CE82-4860-B21C-19BC3A38AEE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337901AD-1CEA-40EE-8192-D18DA32CA3E6}"/>
              </a:ext>
            </a:extLst>
          </p:cNvPr>
          <p:cNvSpPr>
            <a:spLocks noGrp="1"/>
          </p:cNvSpPr>
          <p:nvPr>
            <p:ph type="ftr" sz="quarter" idx="11"/>
          </p:nvPr>
        </p:nvSpPr>
        <p:spPr/>
        <p:txBody>
          <a:bodyPr/>
          <a:lstStyle/>
          <a:p>
            <a:endParaRPr lang="nl-NL"/>
          </a:p>
        </p:txBody>
      </p:sp>
      <p:sp>
        <p:nvSpPr>
          <p:cNvPr id="7" name="Slide Number Placeholder 6">
            <a:extLst>
              <a:ext uri="{FF2B5EF4-FFF2-40B4-BE49-F238E27FC236}">
                <a16:creationId xmlns:a16="http://schemas.microsoft.com/office/drawing/2014/main" id="{A29D7769-3DBE-45F4-9D6C-319778BCB54D}"/>
              </a:ext>
            </a:extLst>
          </p:cNvPr>
          <p:cNvSpPr>
            <a:spLocks noGrp="1"/>
          </p:cNvSpPr>
          <p:nvPr>
            <p:ph type="sldNum" sz="quarter" idx="12"/>
          </p:nvPr>
        </p:nvSpPr>
        <p:spPr/>
        <p:txBody>
          <a:bodyPr/>
          <a:lstStyle/>
          <a:p>
            <a:fld id="{F8D8F54C-053C-4394-9990-70DE256B1A6D}" type="slidenum">
              <a:rPr lang="nl-NL" smtClean="0"/>
              <a:t>‹#›</a:t>
            </a:fld>
            <a:endParaRPr lang="nl-NL"/>
          </a:p>
        </p:txBody>
      </p:sp>
      <p:pic>
        <p:nvPicPr>
          <p:cNvPr id="8" name="Afbeelding 9">
            <a:extLst>
              <a:ext uri="{FF2B5EF4-FFF2-40B4-BE49-F238E27FC236}">
                <a16:creationId xmlns:a16="http://schemas.microsoft.com/office/drawing/2014/main" id="{6E6FBEF1-7C0B-499C-A27C-52802B84CB9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71870" y="6069578"/>
            <a:ext cx="2624372" cy="1041073"/>
          </a:xfrm>
          <a:prstGeom prst="rect">
            <a:avLst/>
          </a:prstGeom>
          <a:ln>
            <a:noFill/>
          </a:ln>
        </p:spPr>
      </p:pic>
    </p:spTree>
    <p:extLst>
      <p:ext uri="{BB962C8B-B14F-4D97-AF65-F5344CB8AC3E}">
        <p14:creationId xmlns:p14="http://schemas.microsoft.com/office/powerpoint/2010/main" val="3559820443"/>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C7109B4-6259-4B71-963F-E6EF9091715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nl-NL"/>
          </a:p>
        </p:txBody>
      </p:sp>
      <p:sp>
        <p:nvSpPr>
          <p:cNvPr id="3" name="Text Placeholder 2">
            <a:extLst>
              <a:ext uri="{FF2B5EF4-FFF2-40B4-BE49-F238E27FC236}">
                <a16:creationId xmlns:a16="http://schemas.microsoft.com/office/drawing/2014/main" id="{86F9CCA7-0EF3-49F7-943E-25DD645B6B5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Date Placeholder 3">
            <a:extLst>
              <a:ext uri="{FF2B5EF4-FFF2-40B4-BE49-F238E27FC236}">
                <a16:creationId xmlns:a16="http://schemas.microsoft.com/office/drawing/2014/main" id="{715F321C-7E99-47F2-9215-9A27ED0A159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D42F29F-60CE-435D-911D-C4361140EDDE}" type="datetimeFigureOut">
              <a:rPr lang="nl-NL" smtClean="0"/>
              <a:t>21-9-2020</a:t>
            </a:fld>
            <a:endParaRPr lang="nl-NL"/>
          </a:p>
        </p:txBody>
      </p:sp>
      <p:sp>
        <p:nvSpPr>
          <p:cNvPr id="5" name="Footer Placeholder 4">
            <a:extLst>
              <a:ext uri="{FF2B5EF4-FFF2-40B4-BE49-F238E27FC236}">
                <a16:creationId xmlns:a16="http://schemas.microsoft.com/office/drawing/2014/main" id="{C4A2F472-351E-4F7F-B8E9-339BDFCA7BB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nl-NL"/>
          </a:p>
        </p:txBody>
      </p:sp>
      <p:sp>
        <p:nvSpPr>
          <p:cNvPr id="6" name="Slide Number Placeholder 5">
            <a:extLst>
              <a:ext uri="{FF2B5EF4-FFF2-40B4-BE49-F238E27FC236}">
                <a16:creationId xmlns:a16="http://schemas.microsoft.com/office/drawing/2014/main" id="{721653A4-AF1B-4E4A-ACF4-770CE4B0047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8D8F54C-053C-4394-9990-70DE256B1A6D}" type="slidenum">
              <a:rPr lang="nl-NL" smtClean="0"/>
              <a:t>‹#›</a:t>
            </a:fld>
            <a:endParaRPr lang="nl-NL"/>
          </a:p>
        </p:txBody>
      </p:sp>
    </p:spTree>
    <p:extLst>
      <p:ext uri="{BB962C8B-B14F-4D97-AF65-F5344CB8AC3E}">
        <p14:creationId xmlns:p14="http://schemas.microsoft.com/office/powerpoint/2010/main" val="90271052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2" r:id="rId12"/>
    <p:sldLayoutId id="2147483663" r:id="rId13"/>
    <p:sldLayoutId id="2147483664" r:id="rId14"/>
    <p:sldLayoutId id="2147483665" r:id="rId15"/>
    <p:sldLayoutId id="2147483666" r:id="rId16"/>
    <p:sldLayoutId id="2147483667" r:id="rId17"/>
    <p:sldLayoutId id="2147483668" r:id="rId18"/>
    <p:sldLayoutId id="2147483669" r:id="rId19"/>
    <p:sldLayoutId id="2147483670" r:id="rId20"/>
    <p:sldLayoutId id="2147483671" r:id="rId21"/>
    <p:sldLayoutId id="2147483672" r:id="rId22"/>
    <p:sldLayoutId id="2147483673" r:id="rId23"/>
    <p:sldLayoutId id="2147483674" r:id="rId24"/>
    <p:sldLayoutId id="2147483675" r:id="rId25"/>
    <p:sldLayoutId id="2147483676" r:id="rId26"/>
    <p:sldLayoutId id="2147483677" r:id="rId27"/>
    <p:sldLayoutId id="2147483678" r:id="rId28"/>
    <p:sldLayoutId id="2147483679" r:id="rId29"/>
    <p:sldLayoutId id="2147483680" r:id="rId30"/>
    <p:sldLayoutId id="2147483681" r:id="rId31"/>
    <p:sldLayoutId id="2147483682" r:id="rId3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http://www.mmds.org/"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6.xml"/><Relationship Id="rId1" Type="http://schemas.openxmlformats.org/officeDocument/2006/relationships/vmlDrawing" Target="../drawings/vmlDrawing1.vml"/><Relationship Id="rId4" Type="http://schemas.openxmlformats.org/officeDocument/2006/relationships/image" Target="../media/image5.emf"/></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6.xml"/><Relationship Id="rId1" Type="http://schemas.openxmlformats.org/officeDocument/2006/relationships/vmlDrawing" Target="../drawings/vmlDrawing2.vml"/><Relationship Id="rId4" Type="http://schemas.openxmlformats.org/officeDocument/2006/relationships/image" Target="../media/image5.emf"/></Relationships>
</file>

<file path=ppt/slides/_rels/slide7.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3.vml"/><Relationship Id="rId4" Type="http://schemas.openxmlformats.org/officeDocument/2006/relationships/image" Target="../media/image5.emf"/></Relationships>
</file>

<file path=ppt/slides/_rels/slide8.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6.xml"/><Relationship Id="rId1" Type="http://schemas.openxmlformats.org/officeDocument/2006/relationships/vmlDrawing" Target="../drawings/vmlDrawing4.vml"/><Relationship Id="rId4" Type="http://schemas.openxmlformats.org/officeDocument/2006/relationships/image" Target="../media/image5.emf"/></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6.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jdelijke aanduiding voor tekst 2">
            <a:extLst>
              <a:ext uri="{FF2B5EF4-FFF2-40B4-BE49-F238E27FC236}">
                <a16:creationId xmlns:a16="http://schemas.microsoft.com/office/drawing/2014/main" id="{67D5AF9D-B0DC-43A3-AAC6-1547D97B9220}"/>
              </a:ext>
            </a:extLst>
          </p:cNvPr>
          <p:cNvSpPr txBox="1">
            <a:spLocks/>
          </p:cNvSpPr>
          <p:nvPr/>
        </p:nvSpPr>
        <p:spPr>
          <a:xfrm>
            <a:off x="3578203" y="4080681"/>
            <a:ext cx="5038747" cy="167416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200" b="1">
                <a:latin typeface="Times New Roman" panose="02020603050405020304" pitchFamily="18" charset="0"/>
                <a:cs typeface="Times New Roman" panose="02020603050405020304" pitchFamily="18" charset="0"/>
              </a:rPr>
              <a:t>Hakim Qahtan </a:t>
            </a:r>
          </a:p>
          <a:p>
            <a:pPr marL="0" indent="0" algn="ctr">
              <a:buNone/>
            </a:pPr>
            <a:r>
              <a:rPr lang="en-US" sz="2000">
                <a:latin typeface="Times New Roman" panose="02020603050405020304" pitchFamily="18" charset="0"/>
                <a:cs typeface="Times New Roman" panose="02020603050405020304" pitchFamily="18" charset="0"/>
              </a:rPr>
              <a:t>Slides</a:t>
            </a:r>
            <a:r>
              <a:rPr lang="en-US" sz="2200" b="1">
                <a:latin typeface="Times New Roman" panose="02020603050405020304" pitchFamily="18" charset="0"/>
                <a:cs typeface="Times New Roman" panose="02020603050405020304" pitchFamily="18" charset="0"/>
              </a:rPr>
              <a:t> </a:t>
            </a:r>
            <a:r>
              <a:rPr lang="en-US" sz="2000">
                <a:latin typeface="Times New Roman" panose="02020603050405020304" pitchFamily="18" charset="0"/>
                <a:cs typeface="Times New Roman" panose="02020603050405020304" pitchFamily="18" charset="0"/>
              </a:rPr>
              <a:t>prepared</a:t>
            </a:r>
            <a:r>
              <a:rPr lang="en-US" sz="2200" b="1">
                <a:latin typeface="Times New Roman" panose="02020603050405020304" pitchFamily="18" charset="0"/>
                <a:cs typeface="Times New Roman" panose="02020603050405020304" pitchFamily="18" charset="0"/>
              </a:rPr>
              <a:t> </a:t>
            </a:r>
            <a:r>
              <a:rPr lang="en-US" sz="2000">
                <a:latin typeface="Times New Roman" panose="02020603050405020304" pitchFamily="18" charset="0"/>
                <a:cs typeface="Times New Roman" panose="02020603050405020304" pitchFamily="18" charset="0"/>
              </a:rPr>
              <a:t>by</a:t>
            </a:r>
            <a:r>
              <a:rPr lang="en-US" sz="2200" b="1">
                <a:latin typeface="Times New Roman" panose="02020603050405020304" pitchFamily="18" charset="0"/>
                <a:cs typeface="Times New Roman" panose="02020603050405020304" pitchFamily="18" charset="0"/>
              </a:rPr>
              <a:t> </a:t>
            </a:r>
          </a:p>
          <a:p>
            <a:pPr marL="0" indent="0" algn="ctr">
              <a:buNone/>
            </a:pPr>
            <a:r>
              <a:rPr lang="en-US" sz="2200" b="1">
                <a:latin typeface="Times New Roman" panose="02020603050405020304" pitchFamily="18" charset="0"/>
                <a:cs typeface="Times New Roman" panose="02020603050405020304" pitchFamily="18" charset="0"/>
              </a:rPr>
              <a:t>Yannis Velegrakis</a:t>
            </a:r>
            <a:endParaRPr lang="nl-NL" sz="2200" b="1">
              <a:latin typeface="Times New Roman" panose="02020603050405020304" pitchFamily="18" charset="0"/>
              <a:cs typeface="Times New Roman" panose="02020603050405020304" pitchFamily="18" charset="0"/>
            </a:endParaRPr>
          </a:p>
        </p:txBody>
      </p:sp>
      <p:sp>
        <p:nvSpPr>
          <p:cNvPr id="5" name="Tijdelijke aanduiding voor tekst 3">
            <a:extLst>
              <a:ext uri="{FF2B5EF4-FFF2-40B4-BE49-F238E27FC236}">
                <a16:creationId xmlns:a16="http://schemas.microsoft.com/office/drawing/2014/main" id="{A0C7FD2C-79F4-4035-B87B-567FCDEE550A}"/>
              </a:ext>
            </a:extLst>
          </p:cNvPr>
          <p:cNvSpPr txBox="1">
            <a:spLocks/>
          </p:cNvSpPr>
          <p:nvPr/>
        </p:nvSpPr>
        <p:spPr>
          <a:xfrm>
            <a:off x="2743201" y="5842400"/>
            <a:ext cx="7376984" cy="86731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000">
                <a:latin typeface="Times New Roman" panose="02020603050405020304" pitchFamily="18" charset="0"/>
                <a:cs typeface="Times New Roman" panose="02020603050405020304" pitchFamily="18" charset="0"/>
              </a:rPr>
              <a:t>Department of Information and Computing Sciences</a:t>
            </a:r>
          </a:p>
          <a:p>
            <a:pPr marL="0" indent="0" algn="ctr">
              <a:buNone/>
            </a:pPr>
            <a:r>
              <a:rPr lang="en-US" sz="2000">
                <a:latin typeface="Times New Roman" panose="02020603050405020304" pitchFamily="18" charset="0"/>
                <a:cs typeface="Times New Roman" panose="02020603050405020304" pitchFamily="18" charset="0"/>
              </a:rPr>
              <a:t>Utrecht University</a:t>
            </a:r>
            <a:endParaRPr lang="nl-NL" sz="2000">
              <a:latin typeface="Times New Roman" panose="02020603050405020304" pitchFamily="18" charset="0"/>
              <a:cs typeface="Times New Roman" panose="02020603050405020304" pitchFamily="18" charset="0"/>
            </a:endParaRPr>
          </a:p>
        </p:txBody>
      </p:sp>
      <p:sp>
        <p:nvSpPr>
          <p:cNvPr id="6" name="Rectangle: Rounded Corners 5">
            <a:extLst>
              <a:ext uri="{FF2B5EF4-FFF2-40B4-BE49-F238E27FC236}">
                <a16:creationId xmlns:a16="http://schemas.microsoft.com/office/drawing/2014/main" id="{B95150EB-C963-4057-9C23-EDF2C9EC6773}"/>
              </a:ext>
            </a:extLst>
          </p:cNvPr>
          <p:cNvSpPr/>
          <p:nvPr/>
        </p:nvSpPr>
        <p:spPr>
          <a:xfrm>
            <a:off x="620785" y="1342238"/>
            <a:ext cx="11308360" cy="2360691"/>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a:solidFill>
                  <a:schemeClr val="tx1"/>
                </a:solidFill>
                <a:latin typeface="Times New Roman" panose="02020603050405020304" pitchFamily="18" charset="0"/>
                <a:cs typeface="Times New Roman" panose="02020603050405020304" pitchFamily="18" charset="0"/>
              </a:rPr>
              <a:t>Data Wrangling and Data Analysis</a:t>
            </a:r>
          </a:p>
          <a:p>
            <a:pPr algn="ctr"/>
            <a:r>
              <a:rPr lang="en-US" sz="3600" b="1">
                <a:solidFill>
                  <a:schemeClr val="tx1"/>
                </a:solidFill>
                <a:latin typeface="Times New Roman" panose="02020603050405020304" pitchFamily="18" charset="0"/>
                <a:cs typeface="Times New Roman" panose="02020603050405020304" pitchFamily="18" charset="0"/>
              </a:rPr>
              <a:t>Heterogeneous Data Integration (Part A)</a:t>
            </a:r>
          </a:p>
        </p:txBody>
      </p:sp>
      <p:sp>
        <p:nvSpPr>
          <p:cNvPr id="7" name="Rectangle 3">
            <a:extLst>
              <a:ext uri="{FF2B5EF4-FFF2-40B4-BE49-F238E27FC236}">
                <a16:creationId xmlns:a16="http://schemas.microsoft.com/office/drawing/2014/main" id="{EA95B730-DEB8-45EC-95F6-9E624B67ABF0}"/>
              </a:ext>
            </a:extLst>
          </p:cNvPr>
          <p:cNvSpPr txBox="1">
            <a:spLocks noChangeArrowheads="1"/>
          </p:cNvSpPr>
          <p:nvPr/>
        </p:nvSpPr>
        <p:spPr>
          <a:xfrm>
            <a:off x="2897187" y="3702930"/>
            <a:ext cx="6400800" cy="1199423"/>
          </a:xfrm>
          <a:prstGeom prst="rect">
            <a:avLst/>
          </a:prstGeom>
        </p:spPr>
        <p:txBody>
          <a:bodyPr/>
          <a:lstStyle>
            <a:lvl1pPr marL="0" indent="0" algn="l" defTabSz="914400" rtl="0" eaLnBrk="1" latinLnBrk="0" hangingPunct="1">
              <a:lnSpc>
                <a:spcPct val="110000"/>
              </a:lnSpc>
              <a:spcBef>
                <a:spcPts val="0"/>
              </a:spcBef>
              <a:buFont typeface="Arial" pitchFamily="34" charset="0"/>
              <a:buNone/>
              <a:defRPr sz="1600" b="0" i="0" kern="120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0" indent="0" algn="l" defTabSz="914400" rtl="0" eaLnBrk="1" latinLnBrk="0" hangingPunct="1">
              <a:lnSpc>
                <a:spcPct val="110000"/>
              </a:lnSpc>
              <a:spcBef>
                <a:spcPts val="0"/>
              </a:spcBef>
              <a:buFont typeface="Arial" pitchFamily="34" charset="0"/>
              <a:buNone/>
              <a:defRPr sz="1600" b="1" i="0" kern="120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marL="270000" indent="-270000" algn="l" defTabSz="914400" rtl="0" eaLnBrk="1" latinLnBrk="0" hangingPunct="1">
              <a:lnSpc>
                <a:spcPct val="110000"/>
              </a:lnSpc>
              <a:spcBef>
                <a:spcPts val="2100"/>
              </a:spcBef>
              <a:buFont typeface="Verdana" pitchFamily="34" charset="0"/>
              <a:buChar char="•"/>
              <a:defRPr sz="1600" b="0" i="0" kern="120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marL="270000" indent="-270000" algn="l" defTabSz="914400" rtl="0" eaLnBrk="1" latinLnBrk="0" hangingPunct="1">
              <a:lnSpc>
                <a:spcPct val="110000"/>
              </a:lnSpc>
              <a:spcBef>
                <a:spcPts val="2100"/>
              </a:spcBef>
              <a:buFont typeface="Verdana" pitchFamily="34" charset="0"/>
              <a:buChar char="•"/>
              <a:defRPr sz="1600" b="0" i="0" kern="120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marL="810000" indent="-270000" algn="l" defTabSz="914400" rtl="0" eaLnBrk="1" latinLnBrk="0" hangingPunct="1">
              <a:lnSpc>
                <a:spcPct val="110000"/>
              </a:lnSpc>
              <a:spcBef>
                <a:spcPts val="0"/>
              </a:spcBef>
              <a:buFont typeface="Verdana" pitchFamily="34" charset="0"/>
              <a:buChar char="–"/>
              <a:defRPr sz="1600" b="0" i="0" kern="120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endParaRPr lang="en-US" altLang="nl-NL" sz="32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155687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a:extLst>
              <a:ext uri="{FF2B5EF4-FFF2-40B4-BE49-F238E27FC236}">
                <a16:creationId xmlns:a16="http://schemas.microsoft.com/office/drawing/2014/main" id="{932555A1-A8C7-D441-8A97-D38F771BCDCE}"/>
              </a:ext>
            </a:extLst>
          </p:cNvPr>
          <p:cNvSpPr>
            <a:spLocks noGrp="1" noChangeArrowheads="1"/>
          </p:cNvSpPr>
          <p:nvPr>
            <p:ph type="title"/>
          </p:nvPr>
        </p:nvSpPr>
        <p:spPr>
          <a:xfrm>
            <a:off x="838200" y="23749"/>
            <a:ext cx="10515600" cy="1325563"/>
          </a:xfrm>
        </p:spPr>
        <p:txBody>
          <a:bodyPr/>
          <a:lstStyle/>
          <a:p>
            <a:pPr eaLnBrk="1" hangingPunct="1"/>
            <a:r>
              <a:rPr lang="en-US" altLang="en-US">
                <a:ea typeface="ＭＳ Ｐゴシック" panose="020B0600070205080204" pitchFamily="34" charset="-128"/>
              </a:rPr>
              <a:t>An Information Integration System</a:t>
            </a:r>
          </a:p>
        </p:txBody>
      </p:sp>
      <p:sp>
        <p:nvSpPr>
          <p:cNvPr id="49155" name="Rectangle 3">
            <a:extLst>
              <a:ext uri="{FF2B5EF4-FFF2-40B4-BE49-F238E27FC236}">
                <a16:creationId xmlns:a16="http://schemas.microsoft.com/office/drawing/2014/main" id="{A08AA8FE-D7EA-744D-B43A-1712CB18CF2D}"/>
              </a:ext>
            </a:extLst>
          </p:cNvPr>
          <p:cNvSpPr>
            <a:spLocks noGrp="1" noChangeArrowheads="1"/>
          </p:cNvSpPr>
          <p:nvPr>
            <p:ph type="body" sz="half" idx="4294967295"/>
          </p:nvPr>
        </p:nvSpPr>
        <p:spPr>
          <a:xfrm>
            <a:off x="595880" y="1349312"/>
            <a:ext cx="5611194" cy="5084826"/>
          </a:xfrm>
        </p:spPr>
        <p:txBody>
          <a:bodyPr>
            <a:normAutofit/>
          </a:bodyPr>
          <a:lstStyle/>
          <a:p>
            <a:pPr eaLnBrk="1" hangingPunct="1">
              <a:lnSpc>
                <a:spcPct val="110000"/>
              </a:lnSpc>
            </a:pPr>
            <a:r>
              <a:rPr lang="en-US" altLang="en-US">
                <a:ea typeface="ＭＳ Ｐゴシック" panose="020B0600070205080204" pitchFamily="34" charset="-128"/>
              </a:rPr>
              <a:t>A set of Local Databases</a:t>
            </a:r>
          </a:p>
          <a:p>
            <a:pPr lvl="1" eaLnBrk="1" hangingPunct="1">
              <a:lnSpc>
                <a:spcPct val="110000"/>
              </a:lnSpc>
            </a:pPr>
            <a:r>
              <a:rPr lang="en-US" altLang="en-US">
                <a:ea typeface="Arial" panose="020B0604020202020204" pitchFamily="34" charset="0"/>
              </a:rPr>
              <a:t>Each with a Local Schema &amp; a Local Instance</a:t>
            </a:r>
          </a:p>
          <a:p>
            <a:pPr eaLnBrk="1" hangingPunct="1">
              <a:lnSpc>
                <a:spcPct val="110000"/>
              </a:lnSpc>
            </a:pPr>
            <a:r>
              <a:rPr lang="en-US" altLang="en-US">
                <a:ea typeface="ＭＳ Ｐゴシック" panose="020B0600070205080204" pitchFamily="34" charset="-128"/>
              </a:rPr>
              <a:t>A Global Integrated Schema</a:t>
            </a:r>
          </a:p>
          <a:p>
            <a:pPr eaLnBrk="1" hangingPunct="1">
              <a:lnSpc>
                <a:spcPct val="110000"/>
              </a:lnSpc>
            </a:pPr>
            <a:r>
              <a:rPr lang="en-US" altLang="en-US">
                <a:ea typeface="ＭＳ Ｐゴシック" panose="020B0600070205080204" pitchFamily="34" charset="-128"/>
              </a:rPr>
              <a:t>A set of Mappings </a:t>
            </a:r>
          </a:p>
          <a:p>
            <a:pPr lvl="1" eaLnBrk="1" hangingPunct="1">
              <a:lnSpc>
                <a:spcPct val="110000"/>
              </a:lnSpc>
            </a:pPr>
            <a:r>
              <a:rPr lang="en-US" altLang="en-US">
                <a:ea typeface="Arial" panose="020B0604020202020204" pitchFamily="34" charset="0"/>
              </a:rPr>
              <a:t>Between the Global and the Local Schemas</a:t>
            </a:r>
          </a:p>
          <a:p>
            <a:pPr lvl="1" eaLnBrk="1" hangingPunct="1">
              <a:lnSpc>
                <a:spcPct val="110000"/>
              </a:lnSpc>
            </a:pPr>
            <a:r>
              <a:rPr lang="en-US" altLang="en-US">
                <a:ea typeface="Arial" panose="020B0604020202020204" pitchFamily="34" charset="0"/>
              </a:rPr>
              <a:t>Describe the relationship between the data in the sources and the data as the user </a:t>
            </a:r>
            <a:r>
              <a:rPr lang="ja-JP" altLang="en-US">
                <a:ea typeface="ＭＳ Ｐゴシック" panose="020B0600070205080204" pitchFamily="34" charset="-128"/>
              </a:rPr>
              <a:t>“</a:t>
            </a:r>
            <a:r>
              <a:rPr lang="en-US" altLang="ja-JP">
                <a:ea typeface="ＭＳ Ｐゴシック" panose="020B0600070205080204" pitchFamily="34" charset="-128"/>
              </a:rPr>
              <a:t>sees</a:t>
            </a:r>
            <a:r>
              <a:rPr lang="ja-JP" altLang="en-US">
                <a:ea typeface="ＭＳ Ｐゴシック" panose="020B0600070205080204" pitchFamily="34" charset="-128"/>
              </a:rPr>
              <a:t>”</a:t>
            </a:r>
            <a:r>
              <a:rPr lang="en-US" altLang="ja-JP">
                <a:ea typeface="ＭＳ Ｐゴシック" panose="020B0600070205080204" pitchFamily="34" charset="-128"/>
              </a:rPr>
              <a:t> them</a:t>
            </a:r>
            <a:endParaRPr lang="en-US" altLang="en-US">
              <a:ea typeface="Arial" panose="020B0604020202020204" pitchFamily="34" charset="0"/>
            </a:endParaRPr>
          </a:p>
        </p:txBody>
      </p:sp>
      <p:sp>
        <p:nvSpPr>
          <p:cNvPr id="359" name="Slide Number Placeholder 4">
            <a:extLst>
              <a:ext uri="{FF2B5EF4-FFF2-40B4-BE49-F238E27FC236}">
                <a16:creationId xmlns:a16="http://schemas.microsoft.com/office/drawing/2014/main" id="{0F1A32E9-87D9-114D-B37D-65D321F349C3}"/>
              </a:ext>
            </a:extLst>
          </p:cNvPr>
          <p:cNvSpPr txBox="1">
            <a:spLocks/>
          </p:cNvSpPr>
          <p:nvPr/>
        </p:nvSpPr>
        <p:spPr>
          <a:xfrm>
            <a:off x="9959926" y="7085012"/>
            <a:ext cx="914400" cy="2635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nl-NL"/>
            </a:defPPr>
            <a:lvl1pPr marL="0" algn="l" defTabSz="914400" rtl="0" eaLnBrk="0" latinLnBrk="0" hangingPunct="0">
              <a:defRPr sz="2400" i="1" kern="1200">
                <a:solidFill>
                  <a:schemeClr val="tx1"/>
                </a:solidFill>
                <a:latin typeface="Arial" panose="020B0604020202020204" pitchFamily="34" charset="0"/>
                <a:ea typeface="ＭＳ Ｐゴシック" panose="020B0600070205080204" pitchFamily="34" charset="-128"/>
                <a:cs typeface="+mn-cs"/>
              </a:defRPr>
            </a:lvl1pPr>
            <a:lvl2pPr marL="742950" indent="-285750" algn="l" defTabSz="914400" rtl="0" eaLnBrk="0" latinLnBrk="0" hangingPunct="0">
              <a:defRPr sz="2400" i="1" kern="1200">
                <a:solidFill>
                  <a:schemeClr val="tx1"/>
                </a:solidFill>
                <a:latin typeface="Arial" panose="020B0604020202020204" pitchFamily="34" charset="0"/>
                <a:ea typeface="ＭＳ Ｐゴシック" panose="020B0600070205080204" pitchFamily="34" charset="-128"/>
                <a:cs typeface="+mn-cs"/>
              </a:defRPr>
            </a:lvl2pPr>
            <a:lvl3pPr marL="1143000" indent="-228600" algn="l" defTabSz="914400" rtl="0" eaLnBrk="0" latinLnBrk="0" hangingPunct="0">
              <a:defRPr sz="2400" i="1" kern="1200">
                <a:solidFill>
                  <a:schemeClr val="tx1"/>
                </a:solidFill>
                <a:latin typeface="Arial" panose="020B0604020202020204" pitchFamily="34" charset="0"/>
                <a:ea typeface="ＭＳ Ｐゴシック" panose="020B0600070205080204" pitchFamily="34" charset="-128"/>
                <a:cs typeface="+mn-cs"/>
              </a:defRPr>
            </a:lvl3pPr>
            <a:lvl4pPr marL="1600200" indent="-228600" algn="l" defTabSz="914400" rtl="0" eaLnBrk="0" latinLnBrk="0" hangingPunct="0">
              <a:defRPr sz="2400" i="1" kern="1200">
                <a:solidFill>
                  <a:schemeClr val="tx1"/>
                </a:solidFill>
                <a:latin typeface="Arial" panose="020B0604020202020204" pitchFamily="34" charset="0"/>
                <a:ea typeface="ＭＳ Ｐゴシック" panose="020B0600070205080204" pitchFamily="34" charset="-128"/>
                <a:cs typeface="+mn-cs"/>
              </a:defRPr>
            </a:lvl4pPr>
            <a:lvl5pPr marL="2057400" indent="-228600" algn="l" defTabSz="914400" rtl="0" eaLnBrk="0" latinLnBrk="0" hangingPunct="0">
              <a:defRPr sz="2400" i="1" kern="1200">
                <a:solidFill>
                  <a:schemeClr val="tx1"/>
                </a:solidFill>
                <a:latin typeface="Arial" panose="020B0604020202020204" pitchFamily="34" charset="0"/>
                <a:ea typeface="ＭＳ Ｐゴシック" panose="020B0600070205080204" pitchFamily="34" charset="-128"/>
                <a:cs typeface="+mn-cs"/>
              </a:defRPr>
            </a:lvl5pPr>
            <a:lvl6pPr marL="2514600" indent="-228600" algn="l" defTabSz="914400" rtl="0" eaLnBrk="0" fontAlgn="base" latinLnBrk="0" hangingPunct="0">
              <a:spcBef>
                <a:spcPct val="0"/>
              </a:spcBef>
              <a:spcAft>
                <a:spcPct val="0"/>
              </a:spcAft>
              <a:defRPr sz="2400" i="1" kern="1200">
                <a:solidFill>
                  <a:schemeClr val="tx1"/>
                </a:solidFill>
                <a:latin typeface="Arial" panose="020B0604020202020204" pitchFamily="34" charset="0"/>
                <a:ea typeface="ＭＳ Ｐゴシック" panose="020B0600070205080204" pitchFamily="34" charset="-128"/>
                <a:cs typeface="+mn-cs"/>
              </a:defRPr>
            </a:lvl6pPr>
            <a:lvl7pPr marL="2971800" indent="-228600" algn="l" defTabSz="914400" rtl="0" eaLnBrk="0" fontAlgn="base" latinLnBrk="0" hangingPunct="0">
              <a:spcBef>
                <a:spcPct val="0"/>
              </a:spcBef>
              <a:spcAft>
                <a:spcPct val="0"/>
              </a:spcAft>
              <a:defRPr sz="2400" i="1" kern="1200">
                <a:solidFill>
                  <a:schemeClr val="tx1"/>
                </a:solidFill>
                <a:latin typeface="Arial" panose="020B0604020202020204" pitchFamily="34" charset="0"/>
                <a:ea typeface="ＭＳ Ｐゴシック" panose="020B0600070205080204" pitchFamily="34" charset="-128"/>
                <a:cs typeface="+mn-cs"/>
              </a:defRPr>
            </a:lvl7pPr>
            <a:lvl8pPr marL="3429000" indent="-228600" algn="l" defTabSz="914400" rtl="0" eaLnBrk="0" fontAlgn="base" latinLnBrk="0" hangingPunct="0">
              <a:spcBef>
                <a:spcPct val="0"/>
              </a:spcBef>
              <a:spcAft>
                <a:spcPct val="0"/>
              </a:spcAft>
              <a:defRPr sz="2400" i="1" kern="1200">
                <a:solidFill>
                  <a:schemeClr val="tx1"/>
                </a:solidFill>
                <a:latin typeface="Arial" panose="020B0604020202020204" pitchFamily="34" charset="0"/>
                <a:ea typeface="ＭＳ Ｐゴシック" panose="020B0600070205080204" pitchFamily="34" charset="-128"/>
                <a:cs typeface="+mn-cs"/>
              </a:defRPr>
            </a:lvl8pPr>
            <a:lvl9pPr marL="3886200" indent="-228600" algn="l" defTabSz="914400" rtl="0" eaLnBrk="0" fontAlgn="base" latinLnBrk="0" hangingPunct="0">
              <a:spcBef>
                <a:spcPct val="0"/>
              </a:spcBef>
              <a:spcAft>
                <a:spcPct val="0"/>
              </a:spcAft>
              <a:defRPr sz="2400" i="1" kern="1200">
                <a:solidFill>
                  <a:schemeClr val="tx1"/>
                </a:solidFill>
                <a:latin typeface="Arial" panose="020B0604020202020204" pitchFamily="34" charset="0"/>
                <a:ea typeface="ＭＳ Ｐゴシック" panose="020B0600070205080204" pitchFamily="34" charset="-128"/>
                <a:cs typeface="+mn-cs"/>
              </a:defRPr>
            </a:lvl9pPr>
          </a:lstStyle>
          <a:p>
            <a:pPr eaLnBrk="1" hangingPunct="1"/>
            <a:fld id="{3E5578B0-04AE-2F42-A6D4-8D29AE823E8F}" type="slidenum">
              <a:rPr lang="en-US" altLang="en-US" sz="1200" i="0" smtClean="0">
                <a:solidFill>
                  <a:srgbClr val="0E2135"/>
                </a:solidFill>
              </a:rPr>
              <a:pPr eaLnBrk="1" hangingPunct="1"/>
              <a:t>10</a:t>
            </a:fld>
            <a:endParaRPr lang="en-US" altLang="en-US" sz="1200" i="0">
              <a:solidFill>
                <a:srgbClr val="0E2135"/>
              </a:solidFill>
            </a:endParaRPr>
          </a:p>
        </p:txBody>
      </p:sp>
      <p:grpSp>
        <p:nvGrpSpPr>
          <p:cNvPr id="26" name="Group 5">
            <a:extLst>
              <a:ext uri="{FF2B5EF4-FFF2-40B4-BE49-F238E27FC236}">
                <a16:creationId xmlns:a16="http://schemas.microsoft.com/office/drawing/2014/main" id="{31C711B8-DB66-6240-BB28-71E3E3551A4D}"/>
              </a:ext>
            </a:extLst>
          </p:cNvPr>
          <p:cNvGrpSpPr>
            <a:grpSpLocks/>
          </p:cNvGrpSpPr>
          <p:nvPr/>
        </p:nvGrpSpPr>
        <p:grpSpPr bwMode="auto">
          <a:xfrm>
            <a:off x="6542039" y="5260076"/>
            <a:ext cx="1185266" cy="895976"/>
            <a:chOff x="240" y="3496"/>
            <a:chExt cx="1104" cy="673"/>
          </a:xfrm>
        </p:grpSpPr>
        <p:sp>
          <p:nvSpPr>
            <p:cNvPr id="45" name="Freeform 6">
              <a:extLst>
                <a:ext uri="{FF2B5EF4-FFF2-40B4-BE49-F238E27FC236}">
                  <a16:creationId xmlns:a16="http://schemas.microsoft.com/office/drawing/2014/main" id="{BDA149F1-CB04-4746-A232-F1636C0215F2}"/>
                </a:ext>
              </a:extLst>
            </p:cNvPr>
            <p:cNvSpPr>
              <a:spLocks/>
            </p:cNvSpPr>
            <p:nvPr/>
          </p:nvSpPr>
          <p:spPr bwMode="auto">
            <a:xfrm>
              <a:off x="240" y="3552"/>
              <a:ext cx="1104" cy="617"/>
            </a:xfrm>
            <a:custGeom>
              <a:avLst/>
              <a:gdLst>
                <a:gd name="T0" fmla="*/ 0 w 1833"/>
                <a:gd name="T1" fmla="*/ 0 h 961"/>
                <a:gd name="T2" fmla="*/ 0 w 1833"/>
                <a:gd name="T3" fmla="*/ 395 h 961"/>
                <a:gd name="T4" fmla="*/ 664 w 1833"/>
                <a:gd name="T5" fmla="*/ 395 h 961"/>
                <a:gd name="T6" fmla="*/ 664 w 1833"/>
                <a:gd name="T7" fmla="*/ 0 h 961"/>
                <a:gd name="T8" fmla="*/ 0 60000 65536"/>
                <a:gd name="T9" fmla="*/ 0 60000 65536"/>
                <a:gd name="T10" fmla="*/ 0 60000 65536"/>
                <a:gd name="T11" fmla="*/ 0 60000 65536"/>
                <a:gd name="T12" fmla="*/ 0 w 1833"/>
                <a:gd name="T13" fmla="*/ 0 h 961"/>
                <a:gd name="T14" fmla="*/ 1833 w 1833"/>
                <a:gd name="T15" fmla="*/ 961 h 961"/>
              </a:gdLst>
              <a:ahLst/>
              <a:cxnLst>
                <a:cxn ang="T8">
                  <a:pos x="T0" y="T1"/>
                </a:cxn>
                <a:cxn ang="T9">
                  <a:pos x="T2" y="T3"/>
                </a:cxn>
                <a:cxn ang="T10">
                  <a:pos x="T4" y="T5"/>
                </a:cxn>
                <a:cxn ang="T11">
                  <a:pos x="T6" y="T7"/>
                </a:cxn>
              </a:cxnLst>
              <a:rect l="T12" t="T13" r="T14" b="T15"/>
              <a:pathLst>
                <a:path w="1833" h="961">
                  <a:moveTo>
                    <a:pt x="0" y="0"/>
                  </a:moveTo>
                  <a:lnTo>
                    <a:pt x="0" y="960"/>
                  </a:lnTo>
                  <a:lnTo>
                    <a:pt x="1832" y="960"/>
                  </a:lnTo>
                  <a:lnTo>
                    <a:pt x="1832" y="0"/>
                  </a:lnTo>
                </a:path>
              </a:pathLst>
            </a:custGeom>
            <a:solidFill>
              <a:srgbClr val="009900"/>
            </a:solidFill>
            <a:ln w="25400" cap="rnd">
              <a:solidFill>
                <a:schemeClr val="tx1"/>
              </a:solidFill>
              <a:round/>
              <a:headEnd type="none" w="sm" len="sm"/>
              <a:tailEnd type="none" w="sm" len="sm"/>
            </a:ln>
          </p:spPr>
          <p:txBody>
            <a:bodyPr lIns="0" tIns="0" rIns="0" bIns="0" anchor="ctr">
              <a:spAutoFit/>
            </a:bodyPr>
            <a:lstStyle/>
            <a:p>
              <a:endParaRPr lang="en-US"/>
            </a:p>
          </p:txBody>
        </p:sp>
        <p:sp>
          <p:nvSpPr>
            <p:cNvPr id="47" name="Oval 7">
              <a:extLst>
                <a:ext uri="{FF2B5EF4-FFF2-40B4-BE49-F238E27FC236}">
                  <a16:creationId xmlns:a16="http://schemas.microsoft.com/office/drawing/2014/main" id="{BA84A88C-A7D2-4E40-8628-B483325E3465}"/>
                </a:ext>
              </a:extLst>
            </p:cNvPr>
            <p:cNvSpPr>
              <a:spLocks noChangeArrowheads="1"/>
            </p:cNvSpPr>
            <p:nvPr/>
          </p:nvSpPr>
          <p:spPr bwMode="auto">
            <a:xfrm>
              <a:off x="240" y="3496"/>
              <a:ext cx="1104" cy="104"/>
            </a:xfrm>
            <a:prstGeom prst="ellipse">
              <a:avLst/>
            </a:prstGeom>
            <a:solidFill>
              <a:srgbClr val="009900"/>
            </a:solidFill>
            <a:ln w="25400">
              <a:solidFill>
                <a:schemeClr val="tx1"/>
              </a:solidFill>
              <a:round/>
              <a:headEnd/>
              <a:tailEnd/>
            </a:ln>
          </p:spPr>
          <p:txBody>
            <a:bodyPr lIns="0" tIns="0" rIns="0" bIns="0" anchor="ctr">
              <a:spAutoFit/>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9" name="Rectangle 8">
              <a:extLst>
                <a:ext uri="{FF2B5EF4-FFF2-40B4-BE49-F238E27FC236}">
                  <a16:creationId xmlns:a16="http://schemas.microsoft.com/office/drawing/2014/main" id="{BB6879C4-7E99-9A4D-9B6B-41D17EA80E5A}"/>
                </a:ext>
              </a:extLst>
            </p:cNvPr>
            <p:cNvSpPr>
              <a:spLocks noChangeArrowheads="1"/>
            </p:cNvSpPr>
            <p:nvPr/>
          </p:nvSpPr>
          <p:spPr bwMode="auto">
            <a:xfrm>
              <a:off x="437" y="3628"/>
              <a:ext cx="633" cy="334"/>
            </a:xfrm>
            <a:prstGeom prst="rect">
              <a:avLst/>
            </a:prstGeom>
            <a:solidFill>
              <a:srgbClr val="CCFFCC"/>
            </a:solidFill>
            <a:ln w="19050">
              <a:solidFill>
                <a:schemeClr val="tx1"/>
              </a:solidFill>
              <a:miter lim="800000"/>
              <a:headEnd/>
              <a:tailEnd/>
            </a:ln>
          </p:spPr>
          <p:txBody>
            <a:bodyPr lIns="0" tIns="0" rIns="0" bIns="0" anchor="ctr">
              <a:spAutoFit/>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51" name="Rectangle 9">
              <a:extLst>
                <a:ext uri="{FF2B5EF4-FFF2-40B4-BE49-F238E27FC236}">
                  <a16:creationId xmlns:a16="http://schemas.microsoft.com/office/drawing/2014/main" id="{0830934A-A5C8-1A45-BF71-4D9DA10E7DA5}"/>
                </a:ext>
              </a:extLst>
            </p:cNvPr>
            <p:cNvSpPr>
              <a:spLocks noChangeArrowheads="1"/>
            </p:cNvSpPr>
            <p:nvPr/>
          </p:nvSpPr>
          <p:spPr bwMode="auto">
            <a:xfrm>
              <a:off x="498" y="3684"/>
              <a:ext cx="604" cy="334"/>
            </a:xfrm>
            <a:prstGeom prst="rect">
              <a:avLst/>
            </a:prstGeom>
            <a:gradFill rotWithShape="0">
              <a:gsLst>
                <a:gs pos="0">
                  <a:srgbClr val="CCFFCC"/>
                </a:gs>
                <a:gs pos="50000">
                  <a:srgbClr val="CCFFCC"/>
                </a:gs>
                <a:gs pos="100000">
                  <a:srgbClr val="CCFFCC"/>
                </a:gs>
              </a:gsLst>
              <a:lin ang="5400000" scaled="1"/>
            </a:gradFill>
            <a:ln w="19050">
              <a:solidFill>
                <a:schemeClr val="tx1"/>
              </a:solidFill>
              <a:miter lim="800000"/>
              <a:headEnd/>
              <a:tailEnd/>
            </a:ln>
          </p:spPr>
          <p:txBody>
            <a:bodyPr lIns="0" tIns="0" rIns="0" bIns="0" anchor="ctr">
              <a:spAutoFit/>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53" name="Rectangle 10">
              <a:extLst>
                <a:ext uri="{FF2B5EF4-FFF2-40B4-BE49-F238E27FC236}">
                  <a16:creationId xmlns:a16="http://schemas.microsoft.com/office/drawing/2014/main" id="{916BC977-56D0-FD40-AE79-5DFB21F3A3D0}"/>
                </a:ext>
              </a:extLst>
            </p:cNvPr>
            <p:cNvSpPr>
              <a:spLocks noChangeArrowheads="1"/>
            </p:cNvSpPr>
            <p:nvPr/>
          </p:nvSpPr>
          <p:spPr bwMode="auto">
            <a:xfrm>
              <a:off x="566" y="3732"/>
              <a:ext cx="582" cy="348"/>
            </a:xfrm>
            <a:prstGeom prst="rect">
              <a:avLst/>
            </a:prstGeom>
            <a:gradFill rotWithShape="0">
              <a:gsLst>
                <a:gs pos="0">
                  <a:srgbClr val="CCFFCC"/>
                </a:gs>
                <a:gs pos="50000">
                  <a:srgbClr val="CCFFCC"/>
                </a:gs>
                <a:gs pos="100000">
                  <a:srgbClr val="CCFFCC"/>
                </a:gs>
              </a:gsLst>
              <a:lin ang="5400000" scaled="1"/>
            </a:gradFill>
            <a:ln w="19050">
              <a:solidFill>
                <a:schemeClr val="tx1"/>
              </a:solidFill>
              <a:miter lim="800000"/>
              <a:headEnd/>
              <a:tailEnd/>
            </a:ln>
          </p:spPr>
          <p:txBody>
            <a:bodyPr lIns="0" tIns="0" rIns="0" bIns="0" anchor="ctr">
              <a:spAutoFit/>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55" name="Rectangle 11">
              <a:extLst>
                <a:ext uri="{FF2B5EF4-FFF2-40B4-BE49-F238E27FC236}">
                  <a16:creationId xmlns:a16="http://schemas.microsoft.com/office/drawing/2014/main" id="{FA6862BC-A2E0-A44B-8050-D9F2E2450621}"/>
                </a:ext>
              </a:extLst>
            </p:cNvPr>
            <p:cNvSpPr>
              <a:spLocks noChangeArrowheads="1"/>
            </p:cNvSpPr>
            <p:nvPr/>
          </p:nvSpPr>
          <p:spPr bwMode="auto">
            <a:xfrm>
              <a:off x="629" y="3794"/>
              <a:ext cx="584" cy="347"/>
            </a:xfrm>
            <a:prstGeom prst="rect">
              <a:avLst/>
            </a:prstGeom>
            <a:gradFill rotWithShape="0">
              <a:gsLst>
                <a:gs pos="0">
                  <a:srgbClr val="CCFFCC"/>
                </a:gs>
                <a:gs pos="100000">
                  <a:srgbClr val="CCFFCC"/>
                </a:gs>
              </a:gsLst>
              <a:lin ang="5400000" scaled="1"/>
            </a:gradFill>
            <a:ln w="19050">
              <a:solidFill>
                <a:schemeClr val="tx1"/>
              </a:solidFill>
              <a:miter lim="800000"/>
              <a:headEnd/>
              <a:tailEnd/>
            </a:ln>
          </p:spPr>
          <p:txBody>
            <a:bodyPr lIns="0" tIns="0" rIns="0" bIns="0" anchor="ctr">
              <a:spAutoFit/>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56" name="Text Box 12">
              <a:extLst>
                <a:ext uri="{FF2B5EF4-FFF2-40B4-BE49-F238E27FC236}">
                  <a16:creationId xmlns:a16="http://schemas.microsoft.com/office/drawing/2014/main" id="{5F181D83-7032-5340-9167-A2ACB847094B}"/>
                </a:ext>
              </a:extLst>
            </p:cNvPr>
            <p:cNvSpPr txBox="1">
              <a:spLocks noChangeArrowheads="1"/>
            </p:cNvSpPr>
            <p:nvPr/>
          </p:nvSpPr>
          <p:spPr bwMode="auto">
            <a:xfrm>
              <a:off x="649" y="3829"/>
              <a:ext cx="648" cy="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type="none" w="sm" len="med"/>
                  <a:tailEnd type="none" w="sm" len="med"/>
                </a14:hiddenLine>
              </a:ext>
            </a:extLst>
          </p:spPr>
          <p:txBody>
            <a:bodyPr lIns="0" tIns="0" rIns="0" bIns="0" anchor="ctr">
              <a:spAutoFit/>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a:lnSpc>
                  <a:spcPct val="80000"/>
                </a:lnSpc>
                <a:spcBef>
                  <a:spcPct val="20000"/>
                </a:spcBef>
              </a:pPr>
              <a:r>
                <a:rPr lang="en-US" altLang="en-US" sz="900" i="0"/>
                <a:t>&lt;Title&gt; … </a:t>
              </a:r>
            </a:p>
            <a:p>
              <a:pPr>
                <a:lnSpc>
                  <a:spcPct val="80000"/>
                </a:lnSpc>
                <a:spcBef>
                  <a:spcPct val="20000"/>
                </a:spcBef>
              </a:pPr>
              <a:r>
                <a:rPr lang="en-US" altLang="en-US" sz="900" i="0"/>
                <a:t>&lt;Author&gt; … </a:t>
              </a:r>
            </a:p>
            <a:p>
              <a:pPr>
                <a:lnSpc>
                  <a:spcPct val="80000"/>
                </a:lnSpc>
                <a:spcBef>
                  <a:spcPct val="20000"/>
                </a:spcBef>
              </a:pPr>
              <a:r>
                <a:rPr lang="en-US" altLang="en-US" sz="900" i="0"/>
                <a:t>&lt;Date&gt; …</a:t>
              </a:r>
            </a:p>
          </p:txBody>
        </p:sp>
      </p:grpSp>
      <p:grpSp>
        <p:nvGrpSpPr>
          <p:cNvPr id="28" name="Group 13">
            <a:extLst>
              <a:ext uri="{FF2B5EF4-FFF2-40B4-BE49-F238E27FC236}">
                <a16:creationId xmlns:a16="http://schemas.microsoft.com/office/drawing/2014/main" id="{41808DBA-DD1F-3C4C-AA1E-20823B260A2F}"/>
              </a:ext>
            </a:extLst>
          </p:cNvPr>
          <p:cNvGrpSpPr>
            <a:grpSpLocks/>
          </p:cNvGrpSpPr>
          <p:nvPr/>
        </p:nvGrpSpPr>
        <p:grpSpPr bwMode="auto">
          <a:xfrm>
            <a:off x="7933438" y="5254751"/>
            <a:ext cx="1207812" cy="901301"/>
            <a:chOff x="1581" y="3492"/>
            <a:chExt cx="1125" cy="677"/>
          </a:xfrm>
        </p:grpSpPr>
        <p:sp>
          <p:nvSpPr>
            <p:cNvPr id="23" name="Freeform 14">
              <a:extLst>
                <a:ext uri="{FF2B5EF4-FFF2-40B4-BE49-F238E27FC236}">
                  <a16:creationId xmlns:a16="http://schemas.microsoft.com/office/drawing/2014/main" id="{E06842E5-27CE-3B48-A753-BE4561CA38DB}"/>
                </a:ext>
              </a:extLst>
            </p:cNvPr>
            <p:cNvSpPr>
              <a:spLocks/>
            </p:cNvSpPr>
            <p:nvPr/>
          </p:nvSpPr>
          <p:spPr bwMode="auto">
            <a:xfrm>
              <a:off x="1586" y="3553"/>
              <a:ext cx="1102" cy="616"/>
            </a:xfrm>
            <a:custGeom>
              <a:avLst/>
              <a:gdLst>
                <a:gd name="T0" fmla="*/ 0 w 1725"/>
                <a:gd name="T1" fmla="*/ 0 h 961"/>
                <a:gd name="T2" fmla="*/ 0 w 1725"/>
                <a:gd name="T3" fmla="*/ 394 h 961"/>
                <a:gd name="T4" fmla="*/ 703 w 1725"/>
                <a:gd name="T5" fmla="*/ 394 h 961"/>
                <a:gd name="T6" fmla="*/ 703 w 1725"/>
                <a:gd name="T7" fmla="*/ 0 h 961"/>
                <a:gd name="T8" fmla="*/ 0 60000 65536"/>
                <a:gd name="T9" fmla="*/ 0 60000 65536"/>
                <a:gd name="T10" fmla="*/ 0 60000 65536"/>
                <a:gd name="T11" fmla="*/ 0 60000 65536"/>
                <a:gd name="T12" fmla="*/ 0 w 1725"/>
                <a:gd name="T13" fmla="*/ 0 h 961"/>
                <a:gd name="T14" fmla="*/ 1725 w 1725"/>
                <a:gd name="T15" fmla="*/ 961 h 961"/>
              </a:gdLst>
              <a:ahLst/>
              <a:cxnLst>
                <a:cxn ang="T8">
                  <a:pos x="T0" y="T1"/>
                </a:cxn>
                <a:cxn ang="T9">
                  <a:pos x="T2" y="T3"/>
                </a:cxn>
                <a:cxn ang="T10">
                  <a:pos x="T4" y="T5"/>
                </a:cxn>
                <a:cxn ang="T11">
                  <a:pos x="T6" y="T7"/>
                </a:cxn>
              </a:cxnLst>
              <a:rect l="T12" t="T13" r="T14" b="T15"/>
              <a:pathLst>
                <a:path w="1725" h="961">
                  <a:moveTo>
                    <a:pt x="0" y="0"/>
                  </a:moveTo>
                  <a:lnTo>
                    <a:pt x="0" y="960"/>
                  </a:lnTo>
                  <a:lnTo>
                    <a:pt x="1724" y="960"/>
                  </a:lnTo>
                  <a:lnTo>
                    <a:pt x="1724" y="0"/>
                  </a:lnTo>
                </a:path>
              </a:pathLst>
            </a:custGeom>
            <a:solidFill>
              <a:srgbClr val="FFCC66"/>
            </a:solidFill>
            <a:ln w="25400" cap="rnd">
              <a:solidFill>
                <a:schemeClr val="tx1"/>
              </a:solidFill>
              <a:round/>
              <a:headEnd type="none" w="sm" len="sm"/>
              <a:tailEnd type="none" w="sm" len="sm"/>
            </a:ln>
          </p:spPr>
          <p:txBody>
            <a:bodyPr wrap="none" lIns="91409" tIns="45704" rIns="91409" bIns="45704" anchor="ctr">
              <a:spAutoFit/>
            </a:bodyPr>
            <a:lstStyle/>
            <a:p>
              <a:endParaRPr lang="en-US"/>
            </a:p>
          </p:txBody>
        </p:sp>
        <p:sp>
          <p:nvSpPr>
            <p:cNvPr id="24" name="Oval 15">
              <a:extLst>
                <a:ext uri="{FF2B5EF4-FFF2-40B4-BE49-F238E27FC236}">
                  <a16:creationId xmlns:a16="http://schemas.microsoft.com/office/drawing/2014/main" id="{93F3243E-8322-7848-83D4-128674868D55}"/>
                </a:ext>
              </a:extLst>
            </p:cNvPr>
            <p:cNvSpPr>
              <a:spLocks noChangeArrowheads="1"/>
            </p:cNvSpPr>
            <p:nvPr/>
          </p:nvSpPr>
          <p:spPr bwMode="auto">
            <a:xfrm>
              <a:off x="1581" y="3492"/>
              <a:ext cx="1107" cy="108"/>
            </a:xfrm>
            <a:prstGeom prst="ellipse">
              <a:avLst/>
            </a:prstGeom>
            <a:solidFill>
              <a:srgbClr val="FFCC66"/>
            </a:solidFill>
            <a:ln w="25400">
              <a:solidFill>
                <a:schemeClr val="tx1"/>
              </a:solidFill>
              <a:round/>
              <a:headEnd/>
              <a:tailEnd/>
            </a:ln>
          </p:spPr>
          <p:txBody>
            <a:bodyPr wrap="none" lIns="91409" tIns="45704" rIns="91409" bIns="45704" anchor="ctr">
              <a:spAutoFit/>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25" name="Rectangle 16">
              <a:extLst>
                <a:ext uri="{FF2B5EF4-FFF2-40B4-BE49-F238E27FC236}">
                  <a16:creationId xmlns:a16="http://schemas.microsoft.com/office/drawing/2014/main" id="{BE00EA45-3714-0449-BF27-42FC8801970F}"/>
                </a:ext>
              </a:extLst>
            </p:cNvPr>
            <p:cNvSpPr>
              <a:spLocks noChangeArrowheads="1"/>
            </p:cNvSpPr>
            <p:nvPr/>
          </p:nvSpPr>
          <p:spPr bwMode="auto">
            <a:xfrm>
              <a:off x="1716" y="3640"/>
              <a:ext cx="329" cy="142"/>
            </a:xfrm>
            <a:prstGeom prst="rect">
              <a:avLst/>
            </a:prstGeom>
            <a:solidFill>
              <a:srgbClr val="FF9900"/>
            </a:solidFill>
            <a:ln w="19050">
              <a:solidFill>
                <a:schemeClr val="tx1"/>
              </a:solidFill>
              <a:miter lim="800000"/>
              <a:headEnd/>
              <a:tailEnd/>
            </a:ln>
          </p:spPr>
          <p:txBody>
            <a:bodyPr wrap="none" lIns="91409" tIns="45704" rIns="91409" bIns="45704" anchor="ctr">
              <a:spAutoFit/>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27" name="Rectangle 17">
              <a:extLst>
                <a:ext uri="{FF2B5EF4-FFF2-40B4-BE49-F238E27FC236}">
                  <a16:creationId xmlns:a16="http://schemas.microsoft.com/office/drawing/2014/main" id="{DDBCD1F4-BF0B-7041-B2BD-3DCD6EE5CB55}"/>
                </a:ext>
              </a:extLst>
            </p:cNvPr>
            <p:cNvSpPr>
              <a:spLocks noChangeArrowheads="1"/>
            </p:cNvSpPr>
            <p:nvPr/>
          </p:nvSpPr>
          <p:spPr bwMode="auto">
            <a:xfrm>
              <a:off x="1922" y="3881"/>
              <a:ext cx="292" cy="252"/>
            </a:xfrm>
            <a:prstGeom prst="rect">
              <a:avLst/>
            </a:prstGeom>
            <a:solidFill>
              <a:srgbClr val="FF9900"/>
            </a:solidFill>
            <a:ln w="19050">
              <a:solidFill>
                <a:schemeClr val="tx1"/>
              </a:solidFill>
              <a:miter lim="800000"/>
              <a:headEnd/>
              <a:tailEnd/>
            </a:ln>
          </p:spPr>
          <p:txBody>
            <a:bodyPr wrap="none" lIns="91409" tIns="45704" rIns="91409" bIns="45704" anchor="ctr">
              <a:spAutoFit/>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29" name="Rectangle 18">
              <a:extLst>
                <a:ext uri="{FF2B5EF4-FFF2-40B4-BE49-F238E27FC236}">
                  <a16:creationId xmlns:a16="http://schemas.microsoft.com/office/drawing/2014/main" id="{D476942E-3740-7346-8621-0F608DF4E6E3}"/>
                </a:ext>
              </a:extLst>
            </p:cNvPr>
            <p:cNvSpPr>
              <a:spLocks noChangeArrowheads="1"/>
            </p:cNvSpPr>
            <p:nvPr/>
          </p:nvSpPr>
          <p:spPr bwMode="auto">
            <a:xfrm>
              <a:off x="2366" y="3758"/>
              <a:ext cx="274" cy="344"/>
            </a:xfrm>
            <a:prstGeom prst="rect">
              <a:avLst/>
            </a:prstGeom>
            <a:solidFill>
              <a:srgbClr val="FF9900"/>
            </a:solidFill>
            <a:ln w="19050">
              <a:solidFill>
                <a:schemeClr val="tx1"/>
              </a:solidFill>
              <a:miter lim="800000"/>
              <a:headEnd/>
              <a:tailEnd/>
            </a:ln>
          </p:spPr>
          <p:txBody>
            <a:bodyPr wrap="none" lIns="91409" tIns="45704" rIns="91409" bIns="45704" anchor="ctr">
              <a:spAutoFit/>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31" name="Freeform 19">
              <a:extLst>
                <a:ext uri="{FF2B5EF4-FFF2-40B4-BE49-F238E27FC236}">
                  <a16:creationId xmlns:a16="http://schemas.microsoft.com/office/drawing/2014/main" id="{1A753676-C5BD-714B-818D-6625AE788123}"/>
                </a:ext>
              </a:extLst>
            </p:cNvPr>
            <p:cNvSpPr>
              <a:spLocks/>
            </p:cNvSpPr>
            <p:nvPr/>
          </p:nvSpPr>
          <p:spPr bwMode="auto">
            <a:xfrm>
              <a:off x="1766" y="3800"/>
              <a:ext cx="159" cy="184"/>
            </a:xfrm>
            <a:custGeom>
              <a:avLst/>
              <a:gdLst>
                <a:gd name="T0" fmla="*/ 0 w 230"/>
                <a:gd name="T1" fmla="*/ 0 h 289"/>
                <a:gd name="T2" fmla="*/ 0 w 230"/>
                <a:gd name="T3" fmla="*/ 117 h 289"/>
                <a:gd name="T4" fmla="*/ 109 w 230"/>
                <a:gd name="T5" fmla="*/ 117 h 289"/>
                <a:gd name="T6" fmla="*/ 0 60000 65536"/>
                <a:gd name="T7" fmla="*/ 0 60000 65536"/>
                <a:gd name="T8" fmla="*/ 0 60000 65536"/>
                <a:gd name="T9" fmla="*/ 0 w 230"/>
                <a:gd name="T10" fmla="*/ 0 h 289"/>
                <a:gd name="T11" fmla="*/ 230 w 230"/>
                <a:gd name="T12" fmla="*/ 289 h 289"/>
              </a:gdLst>
              <a:ahLst/>
              <a:cxnLst>
                <a:cxn ang="T6">
                  <a:pos x="T0" y="T1"/>
                </a:cxn>
                <a:cxn ang="T7">
                  <a:pos x="T2" y="T3"/>
                </a:cxn>
                <a:cxn ang="T8">
                  <a:pos x="T4" y="T5"/>
                </a:cxn>
              </a:cxnLst>
              <a:rect l="T9" t="T10" r="T11" b="T12"/>
              <a:pathLst>
                <a:path w="230" h="289">
                  <a:moveTo>
                    <a:pt x="0" y="0"/>
                  </a:moveTo>
                  <a:lnTo>
                    <a:pt x="0" y="288"/>
                  </a:lnTo>
                  <a:lnTo>
                    <a:pt x="229" y="288"/>
                  </a:lnTo>
                </a:path>
              </a:pathLst>
            </a:custGeom>
            <a:noFill/>
            <a:ln w="19050" cap="rnd">
              <a:solidFill>
                <a:schemeClr val="tx1"/>
              </a:solidFill>
              <a:round/>
              <a:headEnd type="none" w="sm" len="sm"/>
              <a:tailEnd type="stealth" w="med" len="med"/>
            </a:ln>
            <a:extLst>
              <a:ext uri="{909E8E84-426E-40DD-AFC4-6F175D3DCCD1}">
                <a14:hiddenFill xmlns:a14="http://schemas.microsoft.com/office/drawing/2010/main">
                  <a:solidFill>
                    <a:srgbClr val="FFFFFF"/>
                  </a:solidFill>
                </a14:hiddenFill>
              </a:ext>
            </a:extLst>
          </p:spPr>
          <p:txBody>
            <a:bodyPr wrap="none" lIns="91409" tIns="45704" rIns="91409" bIns="45704" anchor="ctr">
              <a:spAutoFit/>
            </a:bodyPr>
            <a:lstStyle/>
            <a:p>
              <a:endParaRPr lang="en-US"/>
            </a:p>
          </p:txBody>
        </p:sp>
        <p:sp>
          <p:nvSpPr>
            <p:cNvPr id="33" name="Freeform 20">
              <a:extLst>
                <a:ext uri="{FF2B5EF4-FFF2-40B4-BE49-F238E27FC236}">
                  <a16:creationId xmlns:a16="http://schemas.microsoft.com/office/drawing/2014/main" id="{9DBFC4A6-5700-5F44-96EB-475D9067D934}"/>
                </a:ext>
              </a:extLst>
            </p:cNvPr>
            <p:cNvSpPr>
              <a:spLocks/>
            </p:cNvSpPr>
            <p:nvPr/>
          </p:nvSpPr>
          <p:spPr bwMode="auto">
            <a:xfrm>
              <a:off x="1660" y="3717"/>
              <a:ext cx="253" cy="374"/>
            </a:xfrm>
            <a:custGeom>
              <a:avLst/>
              <a:gdLst>
                <a:gd name="T0" fmla="*/ 176 w 363"/>
                <a:gd name="T1" fmla="*/ 240 h 582"/>
                <a:gd name="T2" fmla="*/ 0 w 363"/>
                <a:gd name="T3" fmla="*/ 240 h 582"/>
                <a:gd name="T4" fmla="*/ 0 w 363"/>
                <a:gd name="T5" fmla="*/ 0 h 582"/>
                <a:gd name="T6" fmla="*/ 39 w 363"/>
                <a:gd name="T7" fmla="*/ 0 h 582"/>
                <a:gd name="T8" fmla="*/ 0 60000 65536"/>
                <a:gd name="T9" fmla="*/ 0 60000 65536"/>
                <a:gd name="T10" fmla="*/ 0 60000 65536"/>
                <a:gd name="T11" fmla="*/ 0 60000 65536"/>
                <a:gd name="T12" fmla="*/ 0 w 363"/>
                <a:gd name="T13" fmla="*/ 0 h 582"/>
                <a:gd name="T14" fmla="*/ 363 w 363"/>
                <a:gd name="T15" fmla="*/ 582 h 582"/>
              </a:gdLst>
              <a:ahLst/>
              <a:cxnLst>
                <a:cxn ang="T8">
                  <a:pos x="T0" y="T1"/>
                </a:cxn>
                <a:cxn ang="T9">
                  <a:pos x="T2" y="T3"/>
                </a:cxn>
                <a:cxn ang="T10">
                  <a:pos x="T4" y="T5"/>
                </a:cxn>
                <a:cxn ang="T11">
                  <a:pos x="T6" y="T7"/>
                </a:cxn>
              </a:cxnLst>
              <a:rect l="T12" t="T13" r="T14" b="T15"/>
              <a:pathLst>
                <a:path w="363" h="582">
                  <a:moveTo>
                    <a:pt x="362" y="581"/>
                  </a:moveTo>
                  <a:lnTo>
                    <a:pt x="0" y="581"/>
                  </a:lnTo>
                  <a:lnTo>
                    <a:pt x="0" y="0"/>
                  </a:lnTo>
                  <a:lnTo>
                    <a:pt x="81" y="0"/>
                  </a:lnTo>
                </a:path>
              </a:pathLst>
            </a:custGeom>
            <a:noFill/>
            <a:ln w="19050" cap="rnd">
              <a:solidFill>
                <a:schemeClr val="tx1"/>
              </a:solidFill>
              <a:round/>
              <a:headEnd type="none" w="sm" len="sm"/>
              <a:tailEnd type="stealth" w="med" len="med"/>
            </a:ln>
            <a:extLst>
              <a:ext uri="{909E8E84-426E-40DD-AFC4-6F175D3DCCD1}">
                <a14:hiddenFill xmlns:a14="http://schemas.microsoft.com/office/drawing/2010/main">
                  <a:solidFill>
                    <a:srgbClr val="FFFFFF"/>
                  </a:solidFill>
                </a14:hiddenFill>
              </a:ext>
            </a:extLst>
          </p:spPr>
          <p:txBody>
            <a:bodyPr wrap="none" lIns="91409" tIns="45704" rIns="91409" bIns="45704" anchor="ctr">
              <a:spAutoFit/>
            </a:bodyPr>
            <a:lstStyle/>
            <a:p>
              <a:endParaRPr lang="en-US"/>
            </a:p>
          </p:txBody>
        </p:sp>
        <p:sp>
          <p:nvSpPr>
            <p:cNvPr id="35" name="Line 21">
              <a:extLst>
                <a:ext uri="{FF2B5EF4-FFF2-40B4-BE49-F238E27FC236}">
                  <a16:creationId xmlns:a16="http://schemas.microsoft.com/office/drawing/2014/main" id="{F78E34C0-3A1E-8E4A-AB75-6DDB97B04D05}"/>
                </a:ext>
              </a:extLst>
            </p:cNvPr>
            <p:cNvSpPr>
              <a:spLocks noChangeShapeType="1"/>
            </p:cNvSpPr>
            <p:nvPr/>
          </p:nvSpPr>
          <p:spPr bwMode="auto">
            <a:xfrm>
              <a:off x="2220" y="4041"/>
              <a:ext cx="140" cy="0"/>
            </a:xfrm>
            <a:prstGeom prst="line">
              <a:avLst/>
            </a:prstGeom>
            <a:noFill/>
            <a:ln w="19050">
              <a:solidFill>
                <a:schemeClr val="tx1"/>
              </a:solidFill>
              <a:round/>
              <a:headEnd type="none" w="sm" len="sm"/>
              <a:tailEnd type="stealth" w="med" len="med"/>
            </a:ln>
            <a:extLst>
              <a:ext uri="{909E8E84-426E-40DD-AFC4-6F175D3DCCD1}">
                <a14:hiddenFill xmlns:a14="http://schemas.microsoft.com/office/drawing/2010/main">
                  <a:noFill/>
                </a14:hiddenFill>
              </a:ext>
            </a:extLst>
          </p:spPr>
          <p:txBody>
            <a:bodyPr wrap="none" lIns="91409" tIns="45704" rIns="91409" bIns="45704" anchor="ctr">
              <a:spAutoFit/>
            </a:bodyPr>
            <a:lstStyle/>
            <a:p>
              <a:endParaRPr lang="en-US"/>
            </a:p>
          </p:txBody>
        </p:sp>
        <p:sp>
          <p:nvSpPr>
            <p:cNvPr id="37" name="Freeform 22">
              <a:extLst>
                <a:ext uri="{FF2B5EF4-FFF2-40B4-BE49-F238E27FC236}">
                  <a16:creationId xmlns:a16="http://schemas.microsoft.com/office/drawing/2014/main" id="{B7633658-3C43-F046-A648-8B54F0ABA274}"/>
                </a:ext>
              </a:extLst>
            </p:cNvPr>
            <p:cNvSpPr>
              <a:spLocks/>
            </p:cNvSpPr>
            <p:nvPr/>
          </p:nvSpPr>
          <p:spPr bwMode="auto">
            <a:xfrm>
              <a:off x="2053" y="3707"/>
              <a:ext cx="319" cy="155"/>
            </a:xfrm>
            <a:custGeom>
              <a:avLst/>
              <a:gdLst>
                <a:gd name="T0" fmla="*/ 0 w 459"/>
                <a:gd name="T1" fmla="*/ 0 h 241"/>
                <a:gd name="T2" fmla="*/ 132 w 459"/>
                <a:gd name="T3" fmla="*/ 0 h 241"/>
                <a:gd name="T4" fmla="*/ 132 w 459"/>
                <a:gd name="T5" fmla="*/ 99 h 241"/>
                <a:gd name="T6" fmla="*/ 221 w 459"/>
                <a:gd name="T7" fmla="*/ 99 h 241"/>
                <a:gd name="T8" fmla="*/ 0 60000 65536"/>
                <a:gd name="T9" fmla="*/ 0 60000 65536"/>
                <a:gd name="T10" fmla="*/ 0 60000 65536"/>
                <a:gd name="T11" fmla="*/ 0 60000 65536"/>
                <a:gd name="T12" fmla="*/ 0 w 459"/>
                <a:gd name="T13" fmla="*/ 0 h 241"/>
                <a:gd name="T14" fmla="*/ 459 w 459"/>
                <a:gd name="T15" fmla="*/ 241 h 241"/>
              </a:gdLst>
              <a:ahLst/>
              <a:cxnLst>
                <a:cxn ang="T8">
                  <a:pos x="T0" y="T1"/>
                </a:cxn>
                <a:cxn ang="T9">
                  <a:pos x="T2" y="T3"/>
                </a:cxn>
                <a:cxn ang="T10">
                  <a:pos x="T4" y="T5"/>
                </a:cxn>
                <a:cxn ang="T11">
                  <a:pos x="T6" y="T7"/>
                </a:cxn>
              </a:cxnLst>
              <a:rect l="T12" t="T13" r="T14" b="T15"/>
              <a:pathLst>
                <a:path w="459" h="241">
                  <a:moveTo>
                    <a:pt x="0" y="0"/>
                  </a:moveTo>
                  <a:lnTo>
                    <a:pt x="274" y="0"/>
                  </a:lnTo>
                  <a:lnTo>
                    <a:pt x="274" y="240"/>
                  </a:lnTo>
                  <a:lnTo>
                    <a:pt x="458" y="240"/>
                  </a:lnTo>
                </a:path>
              </a:pathLst>
            </a:custGeom>
            <a:noFill/>
            <a:ln w="19050" cap="rnd">
              <a:solidFill>
                <a:schemeClr val="tx1"/>
              </a:solidFill>
              <a:round/>
              <a:headEnd type="none" w="sm" len="sm"/>
              <a:tailEnd type="stealth" w="med" len="med"/>
            </a:ln>
            <a:extLst>
              <a:ext uri="{909E8E84-426E-40DD-AFC4-6F175D3DCCD1}">
                <a14:hiddenFill xmlns:a14="http://schemas.microsoft.com/office/drawing/2010/main">
                  <a:solidFill>
                    <a:srgbClr val="FFFFFF"/>
                  </a:solidFill>
                </a14:hiddenFill>
              </a:ext>
            </a:extLst>
          </p:spPr>
          <p:txBody>
            <a:bodyPr wrap="none" lIns="91409" tIns="45704" rIns="91409" bIns="45704" anchor="ctr">
              <a:spAutoFit/>
            </a:bodyPr>
            <a:lstStyle/>
            <a:p>
              <a:endParaRPr lang="en-US"/>
            </a:p>
          </p:txBody>
        </p:sp>
        <p:sp>
          <p:nvSpPr>
            <p:cNvPr id="39" name="Text Box 23">
              <a:extLst>
                <a:ext uri="{FF2B5EF4-FFF2-40B4-BE49-F238E27FC236}">
                  <a16:creationId xmlns:a16="http://schemas.microsoft.com/office/drawing/2014/main" id="{208207CA-75E0-9B47-BBF8-FB0F73B9B03E}"/>
                </a:ext>
              </a:extLst>
            </p:cNvPr>
            <p:cNvSpPr txBox="1">
              <a:spLocks noChangeArrowheads="1"/>
            </p:cNvSpPr>
            <p:nvPr/>
          </p:nvSpPr>
          <p:spPr bwMode="auto">
            <a:xfrm>
              <a:off x="1820" y="3836"/>
              <a:ext cx="518"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type="none" w="sm" len="med"/>
                  <a:tailEnd type="none" w="sm" len="med"/>
                </a14:hiddenLine>
              </a:ext>
            </a:extLst>
          </p:spPr>
          <p:txBody>
            <a:bodyPr wrap="none" lIns="91409" tIns="45704" rIns="91409" bIns="45704" anchor="ctr">
              <a:spAutoFit/>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algn="ctr">
                <a:spcBef>
                  <a:spcPct val="50000"/>
                </a:spcBef>
              </a:pPr>
              <a:r>
                <a:rPr lang="en-US" altLang="en-US" sz="1000" i="0"/>
                <a:t>Author</a:t>
              </a:r>
              <a:endParaRPr lang="en-US" altLang="en-US" sz="2000" i="0"/>
            </a:p>
          </p:txBody>
        </p:sp>
        <p:sp>
          <p:nvSpPr>
            <p:cNvPr id="41" name="Text Box 24">
              <a:extLst>
                <a:ext uri="{FF2B5EF4-FFF2-40B4-BE49-F238E27FC236}">
                  <a16:creationId xmlns:a16="http://schemas.microsoft.com/office/drawing/2014/main" id="{A466525B-38E7-5B4C-B2B0-AAEBB296C44E}"/>
                </a:ext>
              </a:extLst>
            </p:cNvPr>
            <p:cNvSpPr txBox="1">
              <a:spLocks noChangeArrowheads="1"/>
            </p:cNvSpPr>
            <p:nvPr/>
          </p:nvSpPr>
          <p:spPr bwMode="auto">
            <a:xfrm>
              <a:off x="2286" y="3729"/>
              <a:ext cx="420"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type="none" w="sm" len="med"/>
                  <a:tailEnd type="none" w="sm" len="med"/>
                </a14:hiddenLine>
              </a:ext>
            </a:extLst>
          </p:spPr>
          <p:txBody>
            <a:bodyPr wrap="none" lIns="91409" tIns="45704" rIns="91409" bIns="45704" anchor="ctr">
              <a:spAutoFit/>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algn="ctr">
                <a:spcBef>
                  <a:spcPct val="50000"/>
                </a:spcBef>
              </a:pPr>
              <a:r>
                <a:rPr lang="en-US" altLang="en-US" sz="1000" i="0"/>
                <a:t>Date</a:t>
              </a:r>
              <a:endParaRPr lang="en-US" altLang="en-US" sz="2000" i="0"/>
            </a:p>
          </p:txBody>
        </p:sp>
        <p:sp>
          <p:nvSpPr>
            <p:cNvPr id="43" name="Text Box 25">
              <a:extLst>
                <a:ext uri="{FF2B5EF4-FFF2-40B4-BE49-F238E27FC236}">
                  <a16:creationId xmlns:a16="http://schemas.microsoft.com/office/drawing/2014/main" id="{900D59FB-DD37-F247-A40C-0F8AC3583461}"/>
                </a:ext>
              </a:extLst>
            </p:cNvPr>
            <p:cNvSpPr txBox="1">
              <a:spLocks noChangeArrowheads="1"/>
            </p:cNvSpPr>
            <p:nvPr/>
          </p:nvSpPr>
          <p:spPr bwMode="auto">
            <a:xfrm>
              <a:off x="1670" y="3596"/>
              <a:ext cx="394" cy="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type="none" w="sm" len="med"/>
                  <a:tailEnd type="none" w="sm" len="med"/>
                </a14:hiddenLine>
              </a:ext>
            </a:extLst>
          </p:spPr>
          <p:txBody>
            <a:bodyPr wrap="none" lIns="91409" tIns="45704" rIns="91409" bIns="45704" anchor="ctr">
              <a:spAutoFit/>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algn="ctr"/>
              <a:r>
                <a:rPr lang="en-US" altLang="en-US" sz="1000" i="0"/>
                <a:t>Title</a:t>
              </a:r>
              <a:endParaRPr lang="en-US" altLang="en-US" sz="1200" b="1" i="0"/>
            </a:p>
          </p:txBody>
        </p:sp>
      </p:grpSp>
      <p:grpSp>
        <p:nvGrpSpPr>
          <p:cNvPr id="30" name="Group 26">
            <a:extLst>
              <a:ext uri="{FF2B5EF4-FFF2-40B4-BE49-F238E27FC236}">
                <a16:creationId xmlns:a16="http://schemas.microsoft.com/office/drawing/2014/main" id="{DF879E52-1F50-CD4C-9A09-2B0E122C0904}"/>
              </a:ext>
            </a:extLst>
          </p:cNvPr>
          <p:cNvGrpSpPr>
            <a:grpSpLocks/>
          </p:cNvGrpSpPr>
          <p:nvPr/>
        </p:nvGrpSpPr>
        <p:grpSpPr bwMode="auto">
          <a:xfrm>
            <a:off x="9324838" y="5258745"/>
            <a:ext cx="1264713" cy="918608"/>
            <a:chOff x="3216" y="3504"/>
            <a:chExt cx="1178" cy="690"/>
          </a:xfrm>
        </p:grpSpPr>
        <p:sp>
          <p:nvSpPr>
            <p:cNvPr id="9" name="Freeform 27">
              <a:extLst>
                <a:ext uri="{FF2B5EF4-FFF2-40B4-BE49-F238E27FC236}">
                  <a16:creationId xmlns:a16="http://schemas.microsoft.com/office/drawing/2014/main" id="{81B0C4C3-7933-A746-A60D-065C46BBF6E0}"/>
                </a:ext>
              </a:extLst>
            </p:cNvPr>
            <p:cNvSpPr>
              <a:spLocks/>
            </p:cNvSpPr>
            <p:nvPr/>
          </p:nvSpPr>
          <p:spPr bwMode="auto">
            <a:xfrm>
              <a:off x="3216" y="3561"/>
              <a:ext cx="1104" cy="616"/>
            </a:xfrm>
            <a:custGeom>
              <a:avLst/>
              <a:gdLst>
                <a:gd name="T0" fmla="*/ 0 w 1725"/>
                <a:gd name="T1" fmla="*/ 0 h 961"/>
                <a:gd name="T2" fmla="*/ 0 w 1725"/>
                <a:gd name="T3" fmla="*/ 394 h 961"/>
                <a:gd name="T4" fmla="*/ 706 w 1725"/>
                <a:gd name="T5" fmla="*/ 394 h 961"/>
                <a:gd name="T6" fmla="*/ 706 w 1725"/>
                <a:gd name="T7" fmla="*/ 0 h 961"/>
                <a:gd name="T8" fmla="*/ 0 60000 65536"/>
                <a:gd name="T9" fmla="*/ 0 60000 65536"/>
                <a:gd name="T10" fmla="*/ 0 60000 65536"/>
                <a:gd name="T11" fmla="*/ 0 60000 65536"/>
                <a:gd name="T12" fmla="*/ 0 w 1725"/>
                <a:gd name="T13" fmla="*/ 0 h 961"/>
                <a:gd name="T14" fmla="*/ 1725 w 1725"/>
                <a:gd name="T15" fmla="*/ 961 h 961"/>
              </a:gdLst>
              <a:ahLst/>
              <a:cxnLst>
                <a:cxn ang="T8">
                  <a:pos x="T0" y="T1"/>
                </a:cxn>
                <a:cxn ang="T9">
                  <a:pos x="T2" y="T3"/>
                </a:cxn>
                <a:cxn ang="T10">
                  <a:pos x="T4" y="T5"/>
                </a:cxn>
                <a:cxn ang="T11">
                  <a:pos x="T6" y="T7"/>
                </a:cxn>
              </a:cxnLst>
              <a:rect l="T12" t="T13" r="T14" b="T15"/>
              <a:pathLst>
                <a:path w="1725" h="961">
                  <a:moveTo>
                    <a:pt x="0" y="0"/>
                  </a:moveTo>
                  <a:lnTo>
                    <a:pt x="0" y="960"/>
                  </a:lnTo>
                  <a:lnTo>
                    <a:pt x="1724" y="960"/>
                  </a:lnTo>
                  <a:lnTo>
                    <a:pt x="1724" y="0"/>
                  </a:lnTo>
                </a:path>
              </a:pathLst>
            </a:custGeom>
            <a:solidFill>
              <a:srgbClr val="E8C1E9"/>
            </a:solidFill>
            <a:ln w="25400" cap="rnd">
              <a:solidFill>
                <a:schemeClr val="tx1"/>
              </a:solidFill>
              <a:round/>
              <a:headEnd type="none" w="sm" len="sm"/>
              <a:tailEnd type="none" w="sm" len="sm"/>
            </a:ln>
          </p:spPr>
          <p:txBody>
            <a:bodyPr wrap="none" lIns="91409" tIns="45704" rIns="91409" bIns="45704" anchor="ctr">
              <a:spAutoFit/>
            </a:bodyPr>
            <a:lstStyle/>
            <a:p>
              <a:endParaRPr lang="en-US"/>
            </a:p>
          </p:txBody>
        </p:sp>
        <p:sp>
          <p:nvSpPr>
            <p:cNvPr id="10" name="Oval 28">
              <a:extLst>
                <a:ext uri="{FF2B5EF4-FFF2-40B4-BE49-F238E27FC236}">
                  <a16:creationId xmlns:a16="http://schemas.microsoft.com/office/drawing/2014/main" id="{8619853C-8DF4-B442-8A4F-203EAF91CDFD}"/>
                </a:ext>
              </a:extLst>
            </p:cNvPr>
            <p:cNvSpPr>
              <a:spLocks noChangeArrowheads="1"/>
            </p:cNvSpPr>
            <p:nvPr/>
          </p:nvSpPr>
          <p:spPr bwMode="auto">
            <a:xfrm>
              <a:off x="3216" y="3504"/>
              <a:ext cx="1104" cy="96"/>
            </a:xfrm>
            <a:prstGeom prst="ellipse">
              <a:avLst/>
            </a:prstGeom>
            <a:solidFill>
              <a:srgbClr val="E8C1E9"/>
            </a:solidFill>
            <a:ln w="25400">
              <a:solidFill>
                <a:schemeClr val="tx1"/>
              </a:solidFill>
              <a:round/>
              <a:headEnd/>
              <a:tailEnd/>
            </a:ln>
          </p:spPr>
          <p:txBody>
            <a:bodyPr wrap="none" lIns="91409" tIns="45704" rIns="91409" bIns="45704" anchor="ctr">
              <a:spAutoFit/>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11" name="Line 29">
              <a:extLst>
                <a:ext uri="{FF2B5EF4-FFF2-40B4-BE49-F238E27FC236}">
                  <a16:creationId xmlns:a16="http://schemas.microsoft.com/office/drawing/2014/main" id="{F2C5412E-1A06-FC4B-89C0-A154A8B70843}"/>
                </a:ext>
              </a:extLst>
            </p:cNvPr>
            <p:cNvSpPr>
              <a:spLocks noChangeShapeType="1"/>
            </p:cNvSpPr>
            <p:nvPr/>
          </p:nvSpPr>
          <p:spPr bwMode="auto">
            <a:xfrm flipV="1">
              <a:off x="3400" y="3795"/>
              <a:ext cx="0" cy="183"/>
            </a:xfrm>
            <a:prstGeom prst="line">
              <a:avLst/>
            </a:prstGeom>
            <a:noFill/>
            <a:ln w="38100" cmpd="dbl">
              <a:solidFill>
                <a:schemeClr val="tx1"/>
              </a:solidFill>
              <a:round/>
              <a:headEnd type="none" w="sm" len="sm"/>
              <a:tailEnd type="arrow" w="sm" len="sm"/>
            </a:ln>
            <a:extLst>
              <a:ext uri="{909E8E84-426E-40DD-AFC4-6F175D3DCCD1}">
                <a14:hiddenFill xmlns:a14="http://schemas.microsoft.com/office/drawing/2010/main">
                  <a:noFill/>
                </a14:hiddenFill>
              </a:ext>
            </a:extLst>
          </p:spPr>
          <p:txBody>
            <a:bodyPr wrap="none" lIns="91409" tIns="45704" rIns="91409" bIns="45704" anchor="ctr">
              <a:spAutoFit/>
            </a:bodyPr>
            <a:lstStyle/>
            <a:p>
              <a:endParaRPr lang="en-US"/>
            </a:p>
          </p:txBody>
        </p:sp>
        <p:sp>
          <p:nvSpPr>
            <p:cNvPr id="12" name="Line 30">
              <a:extLst>
                <a:ext uri="{FF2B5EF4-FFF2-40B4-BE49-F238E27FC236}">
                  <a16:creationId xmlns:a16="http://schemas.microsoft.com/office/drawing/2014/main" id="{8F7751BA-D171-CB46-AB3D-47E1C84D6B06}"/>
                </a:ext>
              </a:extLst>
            </p:cNvPr>
            <p:cNvSpPr>
              <a:spLocks noChangeShapeType="1"/>
            </p:cNvSpPr>
            <p:nvPr/>
          </p:nvSpPr>
          <p:spPr bwMode="auto">
            <a:xfrm flipH="1">
              <a:off x="3836" y="3764"/>
              <a:ext cx="149" cy="66"/>
            </a:xfrm>
            <a:prstGeom prst="line">
              <a:avLst/>
            </a:prstGeom>
            <a:noFill/>
            <a:ln w="12700">
              <a:solidFill>
                <a:schemeClr val="tx1"/>
              </a:solidFill>
              <a:round/>
              <a:headEnd type="stealth" w="med" len="med"/>
              <a:tailEnd/>
            </a:ln>
            <a:extLst>
              <a:ext uri="{909E8E84-426E-40DD-AFC4-6F175D3DCCD1}">
                <a14:hiddenFill xmlns:a14="http://schemas.microsoft.com/office/drawing/2010/main">
                  <a:noFill/>
                </a14:hiddenFill>
              </a:ext>
            </a:extLst>
          </p:spPr>
          <p:txBody>
            <a:bodyPr wrap="none" lIns="91409" tIns="45704" rIns="91409" bIns="45704" anchor="ctr">
              <a:spAutoFit/>
            </a:bodyPr>
            <a:lstStyle/>
            <a:p>
              <a:endParaRPr lang="en-US"/>
            </a:p>
          </p:txBody>
        </p:sp>
        <p:sp>
          <p:nvSpPr>
            <p:cNvPr id="13" name="Oval 31">
              <a:extLst>
                <a:ext uri="{FF2B5EF4-FFF2-40B4-BE49-F238E27FC236}">
                  <a16:creationId xmlns:a16="http://schemas.microsoft.com/office/drawing/2014/main" id="{1DE320BB-D667-5442-84D5-DC8FCAB83A6E}"/>
                </a:ext>
              </a:extLst>
            </p:cNvPr>
            <p:cNvSpPr>
              <a:spLocks noChangeArrowheads="1"/>
            </p:cNvSpPr>
            <p:nvPr/>
          </p:nvSpPr>
          <p:spPr bwMode="auto">
            <a:xfrm rot="420000">
              <a:off x="3338" y="3979"/>
              <a:ext cx="143" cy="140"/>
            </a:xfrm>
            <a:prstGeom prst="ellipse">
              <a:avLst/>
            </a:prstGeom>
            <a:solidFill>
              <a:srgbClr val="CC00CC"/>
            </a:solidFill>
            <a:ln w="12700">
              <a:solidFill>
                <a:schemeClr val="tx1"/>
              </a:solidFill>
              <a:round/>
              <a:headEnd/>
              <a:tailEnd/>
            </a:ln>
          </p:spPr>
          <p:txBody>
            <a:bodyPr wrap="none" lIns="91409" tIns="45704" rIns="91409" bIns="45704" anchor="ctr">
              <a:spAutoFit/>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14" name="Oval 32">
              <a:extLst>
                <a:ext uri="{FF2B5EF4-FFF2-40B4-BE49-F238E27FC236}">
                  <a16:creationId xmlns:a16="http://schemas.microsoft.com/office/drawing/2014/main" id="{B5908CBD-9BF3-344A-B65B-AE01AF8C1E75}"/>
                </a:ext>
              </a:extLst>
            </p:cNvPr>
            <p:cNvSpPr>
              <a:spLocks noChangeArrowheads="1"/>
            </p:cNvSpPr>
            <p:nvPr/>
          </p:nvSpPr>
          <p:spPr bwMode="auto">
            <a:xfrm rot="420000">
              <a:off x="3701" y="3792"/>
              <a:ext cx="142" cy="140"/>
            </a:xfrm>
            <a:prstGeom prst="ellipse">
              <a:avLst/>
            </a:prstGeom>
            <a:solidFill>
              <a:srgbClr val="CC00CC"/>
            </a:solidFill>
            <a:ln w="12700">
              <a:solidFill>
                <a:schemeClr val="tx1"/>
              </a:solidFill>
              <a:round/>
              <a:headEnd/>
              <a:tailEnd/>
            </a:ln>
          </p:spPr>
          <p:txBody>
            <a:bodyPr wrap="none" lIns="91409" tIns="45704" rIns="91409" bIns="45704" anchor="ctr">
              <a:spAutoFit/>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15" name="Oval 33">
              <a:extLst>
                <a:ext uri="{FF2B5EF4-FFF2-40B4-BE49-F238E27FC236}">
                  <a16:creationId xmlns:a16="http://schemas.microsoft.com/office/drawing/2014/main" id="{89459B02-FDE9-0243-9069-3A0A84D7EF66}"/>
                </a:ext>
              </a:extLst>
            </p:cNvPr>
            <p:cNvSpPr>
              <a:spLocks noChangeArrowheads="1"/>
            </p:cNvSpPr>
            <p:nvPr/>
          </p:nvSpPr>
          <p:spPr bwMode="auto">
            <a:xfrm rot="420000">
              <a:off x="3948" y="3945"/>
              <a:ext cx="142" cy="141"/>
            </a:xfrm>
            <a:prstGeom prst="ellipse">
              <a:avLst/>
            </a:prstGeom>
            <a:solidFill>
              <a:srgbClr val="CC00CC"/>
            </a:solidFill>
            <a:ln w="12700">
              <a:solidFill>
                <a:schemeClr val="tx1"/>
              </a:solidFill>
              <a:round/>
              <a:headEnd/>
              <a:tailEnd/>
            </a:ln>
          </p:spPr>
          <p:txBody>
            <a:bodyPr wrap="none" lIns="91409" tIns="45704" rIns="91409" bIns="45704" anchor="ctr">
              <a:spAutoFit/>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16" name="Oval 34">
              <a:extLst>
                <a:ext uri="{FF2B5EF4-FFF2-40B4-BE49-F238E27FC236}">
                  <a16:creationId xmlns:a16="http://schemas.microsoft.com/office/drawing/2014/main" id="{4A86C162-33B4-0A4E-95DE-1BCB834A0E51}"/>
                </a:ext>
              </a:extLst>
            </p:cNvPr>
            <p:cNvSpPr>
              <a:spLocks noChangeArrowheads="1"/>
            </p:cNvSpPr>
            <p:nvPr/>
          </p:nvSpPr>
          <p:spPr bwMode="auto">
            <a:xfrm rot="420000">
              <a:off x="3968" y="3673"/>
              <a:ext cx="144" cy="138"/>
            </a:xfrm>
            <a:prstGeom prst="ellipse">
              <a:avLst/>
            </a:prstGeom>
            <a:solidFill>
              <a:srgbClr val="CC00CC"/>
            </a:solidFill>
            <a:ln w="12700">
              <a:solidFill>
                <a:schemeClr val="tx1"/>
              </a:solidFill>
              <a:round/>
              <a:headEnd/>
              <a:tailEnd/>
            </a:ln>
          </p:spPr>
          <p:txBody>
            <a:bodyPr wrap="none" lIns="91409" tIns="45704" rIns="91409" bIns="45704" anchor="ctr">
              <a:spAutoFit/>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17" name="Text Box 35">
              <a:extLst>
                <a:ext uri="{FF2B5EF4-FFF2-40B4-BE49-F238E27FC236}">
                  <a16:creationId xmlns:a16="http://schemas.microsoft.com/office/drawing/2014/main" id="{7B9974A7-2EB0-3E4D-A515-9B6E01BC4A76}"/>
                </a:ext>
              </a:extLst>
            </p:cNvPr>
            <p:cNvSpPr txBox="1">
              <a:spLocks noChangeArrowheads="1"/>
            </p:cNvSpPr>
            <p:nvPr/>
          </p:nvSpPr>
          <p:spPr bwMode="auto">
            <a:xfrm>
              <a:off x="3457" y="4010"/>
              <a:ext cx="471"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type="none" w="sm" len="med"/>
                  <a:tailEnd type="none" w="sm" len="med"/>
                </a14:hiddenLine>
              </a:ext>
            </a:extLst>
          </p:spPr>
          <p:txBody>
            <a:bodyPr wrap="none" lIns="91409" tIns="45704" rIns="91409" bIns="45704" anchor="ctr">
              <a:spAutoFit/>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algn="ctr">
                <a:spcBef>
                  <a:spcPct val="50000"/>
                </a:spcBef>
              </a:pPr>
              <a:r>
                <a:rPr lang="en-US" altLang="en-US" sz="1000" i="0"/>
                <a:t>paper</a:t>
              </a:r>
              <a:endParaRPr lang="en-US" altLang="en-US" sz="2000" i="0"/>
            </a:p>
          </p:txBody>
        </p:sp>
        <p:sp>
          <p:nvSpPr>
            <p:cNvPr id="18" name="Text Box 36">
              <a:extLst>
                <a:ext uri="{FF2B5EF4-FFF2-40B4-BE49-F238E27FC236}">
                  <a16:creationId xmlns:a16="http://schemas.microsoft.com/office/drawing/2014/main" id="{D433C84B-1229-4E49-93B8-AE16252E4B1C}"/>
                </a:ext>
              </a:extLst>
            </p:cNvPr>
            <p:cNvSpPr txBox="1">
              <a:spLocks noChangeArrowheads="1"/>
            </p:cNvSpPr>
            <p:nvPr/>
          </p:nvSpPr>
          <p:spPr bwMode="auto">
            <a:xfrm>
              <a:off x="3907" y="3817"/>
              <a:ext cx="4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type="none" w="sm" len="med"/>
                  <a:tailEnd type="none" w="sm" len="med"/>
                </a14:hiddenLine>
              </a:ext>
            </a:extLst>
          </p:spPr>
          <p:txBody>
            <a:bodyPr wrap="none" lIns="91409" tIns="45704" rIns="91409" bIns="45704" anchor="ctr">
              <a:spAutoFit/>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algn="ctr"/>
              <a:r>
                <a:rPr lang="en-US" altLang="en-US" sz="1000" i="0"/>
                <a:t>Name</a:t>
              </a:r>
              <a:endParaRPr lang="en-US" altLang="en-US" sz="1200" b="1" i="0"/>
            </a:p>
          </p:txBody>
        </p:sp>
        <p:sp>
          <p:nvSpPr>
            <p:cNvPr id="19" name="Line 37">
              <a:extLst>
                <a:ext uri="{FF2B5EF4-FFF2-40B4-BE49-F238E27FC236}">
                  <a16:creationId xmlns:a16="http://schemas.microsoft.com/office/drawing/2014/main" id="{0D828C27-01FC-5544-B480-0AFC20325EB8}"/>
                </a:ext>
              </a:extLst>
            </p:cNvPr>
            <p:cNvSpPr>
              <a:spLocks noChangeShapeType="1"/>
            </p:cNvSpPr>
            <p:nvPr/>
          </p:nvSpPr>
          <p:spPr bwMode="auto">
            <a:xfrm flipH="1" flipV="1">
              <a:off x="3825" y="3902"/>
              <a:ext cx="122" cy="90"/>
            </a:xfrm>
            <a:prstGeom prst="line">
              <a:avLst/>
            </a:prstGeom>
            <a:noFill/>
            <a:ln w="12700">
              <a:solidFill>
                <a:schemeClr val="tx1"/>
              </a:solidFill>
              <a:round/>
              <a:headEnd type="stealth" w="med" len="med"/>
              <a:tailEnd/>
            </a:ln>
            <a:extLst>
              <a:ext uri="{909E8E84-426E-40DD-AFC4-6F175D3DCCD1}">
                <a14:hiddenFill xmlns:a14="http://schemas.microsoft.com/office/drawing/2010/main">
                  <a:noFill/>
                </a14:hiddenFill>
              </a:ext>
            </a:extLst>
          </p:spPr>
          <p:txBody>
            <a:bodyPr wrap="none" lIns="91409" tIns="45704" rIns="91409" bIns="45704" anchor="ctr">
              <a:spAutoFit/>
            </a:bodyPr>
            <a:lstStyle/>
            <a:p>
              <a:endParaRPr lang="en-US"/>
            </a:p>
          </p:txBody>
        </p:sp>
        <p:sp>
          <p:nvSpPr>
            <p:cNvPr id="20" name="Oval 38">
              <a:extLst>
                <a:ext uri="{FF2B5EF4-FFF2-40B4-BE49-F238E27FC236}">
                  <a16:creationId xmlns:a16="http://schemas.microsoft.com/office/drawing/2014/main" id="{AEEF8C24-57FF-E040-8002-8DD1A6916144}"/>
                </a:ext>
              </a:extLst>
            </p:cNvPr>
            <p:cNvSpPr>
              <a:spLocks noChangeArrowheads="1"/>
            </p:cNvSpPr>
            <p:nvPr/>
          </p:nvSpPr>
          <p:spPr bwMode="auto">
            <a:xfrm rot="420000">
              <a:off x="3331" y="3649"/>
              <a:ext cx="144" cy="140"/>
            </a:xfrm>
            <a:prstGeom prst="ellipse">
              <a:avLst/>
            </a:prstGeom>
            <a:solidFill>
              <a:srgbClr val="CC00CC"/>
            </a:solidFill>
            <a:ln w="12700">
              <a:solidFill>
                <a:schemeClr val="tx1"/>
              </a:solidFill>
              <a:round/>
              <a:headEnd/>
              <a:tailEnd/>
            </a:ln>
          </p:spPr>
          <p:txBody>
            <a:bodyPr wrap="none" lIns="91409" tIns="45704" rIns="91409" bIns="45704" anchor="ctr">
              <a:spAutoFit/>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21" name="Line 39">
              <a:extLst>
                <a:ext uri="{FF2B5EF4-FFF2-40B4-BE49-F238E27FC236}">
                  <a16:creationId xmlns:a16="http://schemas.microsoft.com/office/drawing/2014/main" id="{64357B48-09F2-C14A-B56C-209D795349EF}"/>
                </a:ext>
              </a:extLst>
            </p:cNvPr>
            <p:cNvSpPr>
              <a:spLocks noChangeShapeType="1"/>
            </p:cNvSpPr>
            <p:nvPr/>
          </p:nvSpPr>
          <p:spPr bwMode="auto">
            <a:xfrm flipH="1">
              <a:off x="3469" y="3894"/>
              <a:ext cx="226" cy="124"/>
            </a:xfrm>
            <a:prstGeom prst="line">
              <a:avLst/>
            </a:prstGeom>
            <a:noFill/>
            <a:ln w="12700">
              <a:solidFill>
                <a:schemeClr val="tx1"/>
              </a:solidFill>
              <a:round/>
              <a:headEnd type="stealth" w="med" len="med"/>
              <a:tailEnd/>
            </a:ln>
            <a:extLst>
              <a:ext uri="{909E8E84-426E-40DD-AFC4-6F175D3DCCD1}">
                <a14:hiddenFill xmlns:a14="http://schemas.microsoft.com/office/drawing/2010/main">
                  <a:noFill/>
                </a14:hiddenFill>
              </a:ext>
            </a:extLst>
          </p:spPr>
          <p:txBody>
            <a:bodyPr wrap="none" lIns="91409" tIns="45704" rIns="91409" bIns="45704" anchor="ctr">
              <a:spAutoFit/>
            </a:bodyPr>
            <a:lstStyle/>
            <a:p>
              <a:endParaRPr lang="en-US"/>
            </a:p>
          </p:txBody>
        </p:sp>
        <p:sp>
          <p:nvSpPr>
            <p:cNvPr id="22" name="Text Box 40">
              <a:extLst>
                <a:ext uri="{FF2B5EF4-FFF2-40B4-BE49-F238E27FC236}">
                  <a16:creationId xmlns:a16="http://schemas.microsoft.com/office/drawing/2014/main" id="{C2625FFA-FF9E-3F4B-97ED-2A0F699A6C68}"/>
                </a:ext>
              </a:extLst>
            </p:cNvPr>
            <p:cNvSpPr txBox="1">
              <a:spLocks noChangeArrowheads="1"/>
            </p:cNvSpPr>
            <p:nvPr/>
          </p:nvSpPr>
          <p:spPr bwMode="auto">
            <a:xfrm>
              <a:off x="3465" y="3645"/>
              <a:ext cx="51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type="none" w="sm" len="med"/>
                  <a:tailEnd type="none" w="sm" len="med"/>
                </a14:hiddenLine>
              </a:ext>
            </a:extLst>
          </p:spPr>
          <p:txBody>
            <a:bodyPr wrap="none" lIns="91409" tIns="45704" rIns="91409" bIns="45704" anchor="ctr">
              <a:spAutoFit/>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algn="ctr"/>
              <a:r>
                <a:rPr lang="en-US" altLang="en-US" sz="1000" i="0"/>
                <a:t>Author</a:t>
              </a:r>
              <a:endParaRPr lang="en-US" altLang="en-US" sz="1200" b="1" i="0"/>
            </a:p>
          </p:txBody>
        </p:sp>
      </p:grpSp>
      <p:sp>
        <p:nvSpPr>
          <p:cNvPr id="32" name="Text Box 41">
            <a:extLst>
              <a:ext uri="{FF2B5EF4-FFF2-40B4-BE49-F238E27FC236}">
                <a16:creationId xmlns:a16="http://schemas.microsoft.com/office/drawing/2014/main" id="{AEC0D5E6-8BC5-A941-90E6-6B3CDB128926}"/>
              </a:ext>
            </a:extLst>
          </p:cNvPr>
          <p:cNvSpPr txBox="1">
            <a:spLocks noChangeArrowheads="1"/>
          </p:cNvSpPr>
          <p:nvPr/>
        </p:nvSpPr>
        <p:spPr bwMode="auto">
          <a:xfrm>
            <a:off x="6695565" y="6094811"/>
            <a:ext cx="1339866" cy="36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0" tIns="45715" rIns="91430" bIns="45715">
            <a:spAutoFit/>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i="0"/>
              <a:t>Web pages</a:t>
            </a:r>
          </a:p>
        </p:txBody>
      </p:sp>
      <p:sp>
        <p:nvSpPr>
          <p:cNvPr id="34" name="Text Box 42">
            <a:extLst>
              <a:ext uri="{FF2B5EF4-FFF2-40B4-BE49-F238E27FC236}">
                <a16:creationId xmlns:a16="http://schemas.microsoft.com/office/drawing/2014/main" id="{F1F1F86E-E1E8-4A4C-82A5-19F45A0DED21}"/>
              </a:ext>
            </a:extLst>
          </p:cNvPr>
          <p:cNvSpPr txBox="1">
            <a:spLocks noChangeArrowheads="1"/>
          </p:cNvSpPr>
          <p:nvPr/>
        </p:nvSpPr>
        <p:spPr bwMode="auto">
          <a:xfrm>
            <a:off x="8230829" y="6126763"/>
            <a:ext cx="1010268" cy="36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0" tIns="45715" rIns="91430" bIns="45715">
            <a:spAutoFit/>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i="0"/>
              <a:t>RDBMS</a:t>
            </a:r>
          </a:p>
        </p:txBody>
      </p:sp>
      <p:sp>
        <p:nvSpPr>
          <p:cNvPr id="36" name="Text Box 43">
            <a:extLst>
              <a:ext uri="{FF2B5EF4-FFF2-40B4-BE49-F238E27FC236}">
                <a16:creationId xmlns:a16="http://schemas.microsoft.com/office/drawing/2014/main" id="{0A6D673F-12F6-9E4A-8298-243C0AB8E965}"/>
              </a:ext>
            </a:extLst>
          </p:cNvPr>
          <p:cNvSpPr txBox="1">
            <a:spLocks noChangeArrowheads="1"/>
          </p:cNvSpPr>
          <p:nvPr/>
        </p:nvSpPr>
        <p:spPr bwMode="auto">
          <a:xfrm>
            <a:off x="9543854" y="6102799"/>
            <a:ext cx="1200297" cy="36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0" tIns="45715" rIns="91430" bIns="45715">
            <a:spAutoFit/>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i="0"/>
              <a:t>OODBMS</a:t>
            </a:r>
          </a:p>
        </p:txBody>
      </p:sp>
      <p:sp>
        <p:nvSpPr>
          <p:cNvPr id="38" name="Line 44">
            <a:extLst>
              <a:ext uri="{FF2B5EF4-FFF2-40B4-BE49-F238E27FC236}">
                <a16:creationId xmlns:a16="http://schemas.microsoft.com/office/drawing/2014/main" id="{83133D1F-05FD-5B41-A72F-968033190C60}"/>
              </a:ext>
            </a:extLst>
          </p:cNvPr>
          <p:cNvSpPr>
            <a:spLocks noChangeShapeType="1"/>
          </p:cNvSpPr>
          <p:nvPr/>
        </p:nvSpPr>
        <p:spPr bwMode="auto">
          <a:xfrm>
            <a:off x="8503526" y="5015114"/>
            <a:ext cx="1074" cy="299546"/>
          </a:xfrm>
          <a:prstGeom prst="line">
            <a:avLst/>
          </a:prstGeom>
          <a:noFill/>
          <a:ln w="19050">
            <a:solidFill>
              <a:schemeClr val="tx1"/>
            </a:solidFill>
            <a:round/>
            <a:headEnd type="triangle" w="sm" len="med"/>
            <a:tailEnd type="triangle" w="sm" len="med"/>
          </a:ln>
          <a:extLst>
            <a:ext uri="{909E8E84-426E-40DD-AFC4-6F175D3DCCD1}">
              <a14:hiddenFill xmlns:a14="http://schemas.microsoft.com/office/drawing/2010/main">
                <a:noFill/>
              </a14:hiddenFill>
            </a:ext>
          </a:extLst>
        </p:spPr>
        <p:txBody>
          <a:bodyPr wrap="none" anchor="ctr"/>
          <a:lstStyle/>
          <a:p>
            <a:endParaRPr lang="en-US"/>
          </a:p>
        </p:txBody>
      </p:sp>
      <p:sp>
        <p:nvSpPr>
          <p:cNvPr id="40" name="Line 45">
            <a:extLst>
              <a:ext uri="{FF2B5EF4-FFF2-40B4-BE49-F238E27FC236}">
                <a16:creationId xmlns:a16="http://schemas.microsoft.com/office/drawing/2014/main" id="{67424DAD-DCDA-FA44-B845-057352F33F8C}"/>
              </a:ext>
            </a:extLst>
          </p:cNvPr>
          <p:cNvSpPr>
            <a:spLocks noChangeShapeType="1"/>
          </p:cNvSpPr>
          <p:nvPr/>
        </p:nvSpPr>
        <p:spPr bwMode="auto">
          <a:xfrm>
            <a:off x="7104611" y="5015114"/>
            <a:ext cx="1074" cy="299546"/>
          </a:xfrm>
          <a:prstGeom prst="line">
            <a:avLst/>
          </a:prstGeom>
          <a:noFill/>
          <a:ln w="19050">
            <a:solidFill>
              <a:schemeClr val="tx1"/>
            </a:solidFill>
            <a:round/>
            <a:headEnd type="triangle" w="sm" len="med"/>
            <a:tailEnd type="triangle" w="sm" len="med"/>
          </a:ln>
          <a:extLst>
            <a:ext uri="{909E8E84-426E-40DD-AFC4-6F175D3DCCD1}">
              <a14:hiddenFill xmlns:a14="http://schemas.microsoft.com/office/drawing/2010/main">
                <a:noFill/>
              </a14:hiddenFill>
            </a:ext>
          </a:extLst>
        </p:spPr>
        <p:txBody>
          <a:bodyPr wrap="none" anchor="ctr"/>
          <a:lstStyle/>
          <a:p>
            <a:endParaRPr lang="en-US"/>
          </a:p>
        </p:txBody>
      </p:sp>
      <p:sp>
        <p:nvSpPr>
          <p:cNvPr id="42" name="Line 46">
            <a:extLst>
              <a:ext uri="{FF2B5EF4-FFF2-40B4-BE49-F238E27FC236}">
                <a16:creationId xmlns:a16="http://schemas.microsoft.com/office/drawing/2014/main" id="{03D7715D-95D2-E04F-B05D-7E6DB386299C}"/>
              </a:ext>
            </a:extLst>
          </p:cNvPr>
          <p:cNvSpPr>
            <a:spLocks noChangeShapeType="1"/>
          </p:cNvSpPr>
          <p:nvPr/>
        </p:nvSpPr>
        <p:spPr bwMode="auto">
          <a:xfrm>
            <a:off x="9943237" y="5003132"/>
            <a:ext cx="1074" cy="319516"/>
          </a:xfrm>
          <a:prstGeom prst="line">
            <a:avLst/>
          </a:prstGeom>
          <a:noFill/>
          <a:ln w="19050">
            <a:solidFill>
              <a:schemeClr val="tx1"/>
            </a:solidFill>
            <a:round/>
            <a:headEnd type="triangle" w="sm" len="med"/>
            <a:tailEnd type="triangle" w="sm" len="med"/>
          </a:ln>
          <a:extLst>
            <a:ext uri="{909E8E84-426E-40DD-AFC4-6F175D3DCCD1}">
              <a14:hiddenFill xmlns:a14="http://schemas.microsoft.com/office/drawing/2010/main">
                <a:noFill/>
              </a14:hiddenFill>
            </a:ext>
          </a:extLst>
        </p:spPr>
        <p:txBody>
          <a:bodyPr wrap="none" anchor="ctr"/>
          <a:lstStyle/>
          <a:p>
            <a:endParaRPr lang="en-US"/>
          </a:p>
        </p:txBody>
      </p:sp>
      <p:sp>
        <p:nvSpPr>
          <p:cNvPr id="44" name="Text Box 47">
            <a:extLst>
              <a:ext uri="{FF2B5EF4-FFF2-40B4-BE49-F238E27FC236}">
                <a16:creationId xmlns:a16="http://schemas.microsoft.com/office/drawing/2014/main" id="{D1AD7BF6-FAA9-A74F-A4C3-2B727CB56F22}"/>
              </a:ext>
            </a:extLst>
          </p:cNvPr>
          <p:cNvSpPr txBox="1">
            <a:spLocks noChangeArrowheads="1"/>
          </p:cNvSpPr>
          <p:nvPr/>
        </p:nvSpPr>
        <p:spPr bwMode="auto">
          <a:xfrm>
            <a:off x="7936659" y="4747519"/>
            <a:ext cx="1186340" cy="315522"/>
          </a:xfrm>
          <a:prstGeom prst="rect">
            <a:avLst/>
          </a:prstGeom>
          <a:solidFill>
            <a:srgbClr val="CCFFFF"/>
          </a:solidFill>
          <a:ln w="9525">
            <a:solidFill>
              <a:schemeClr val="tx1"/>
            </a:solidFill>
            <a:miter lim="800000"/>
            <a:headEnd/>
            <a:tailEnd/>
          </a:ln>
        </p:spPr>
        <p:txBody>
          <a:bodyPr lIns="91430" tIns="45715" rIns="91430" bIns="45715">
            <a:spAutoFit/>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algn="ctr"/>
            <a:r>
              <a:rPr lang="en-US" altLang="en-US" sz="1400" i="0">
                <a:latin typeface="Times New Roman" panose="02020603050405020304" pitchFamily="18" charset="0"/>
              </a:rPr>
              <a:t>Wrapper</a:t>
            </a:r>
          </a:p>
        </p:txBody>
      </p:sp>
      <p:sp>
        <p:nvSpPr>
          <p:cNvPr id="46" name="Text Box 48">
            <a:extLst>
              <a:ext uri="{FF2B5EF4-FFF2-40B4-BE49-F238E27FC236}">
                <a16:creationId xmlns:a16="http://schemas.microsoft.com/office/drawing/2014/main" id="{BBD37326-3D0B-914B-B984-9CE703CBDDD1}"/>
              </a:ext>
            </a:extLst>
          </p:cNvPr>
          <p:cNvSpPr txBox="1">
            <a:spLocks noChangeArrowheads="1"/>
          </p:cNvSpPr>
          <p:nvPr/>
        </p:nvSpPr>
        <p:spPr bwMode="auto">
          <a:xfrm>
            <a:off x="6542039" y="4747519"/>
            <a:ext cx="1185266" cy="315522"/>
          </a:xfrm>
          <a:prstGeom prst="rect">
            <a:avLst/>
          </a:prstGeom>
          <a:solidFill>
            <a:srgbClr val="CCFFFF"/>
          </a:solidFill>
          <a:ln w="9525">
            <a:solidFill>
              <a:schemeClr val="tx1"/>
            </a:solidFill>
            <a:miter lim="800000"/>
            <a:headEnd/>
            <a:tailEnd/>
          </a:ln>
        </p:spPr>
        <p:txBody>
          <a:bodyPr lIns="91430" tIns="45715" rIns="91430" bIns="45715">
            <a:spAutoFit/>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algn="ctr"/>
            <a:r>
              <a:rPr lang="en-US" altLang="en-US" sz="1400" i="0">
                <a:latin typeface="Times New Roman" panose="02020603050405020304" pitchFamily="18" charset="0"/>
              </a:rPr>
              <a:t>Wrapper</a:t>
            </a:r>
          </a:p>
        </p:txBody>
      </p:sp>
      <p:sp>
        <p:nvSpPr>
          <p:cNvPr id="48" name="Text Box 49">
            <a:extLst>
              <a:ext uri="{FF2B5EF4-FFF2-40B4-BE49-F238E27FC236}">
                <a16:creationId xmlns:a16="http://schemas.microsoft.com/office/drawing/2014/main" id="{574AA1F4-82B8-734F-8E1C-00D5B0F89F3D}"/>
              </a:ext>
            </a:extLst>
          </p:cNvPr>
          <p:cNvSpPr txBox="1">
            <a:spLocks noChangeArrowheads="1"/>
          </p:cNvSpPr>
          <p:nvPr/>
        </p:nvSpPr>
        <p:spPr bwMode="auto">
          <a:xfrm>
            <a:off x="9325911" y="4739531"/>
            <a:ext cx="1184193" cy="315522"/>
          </a:xfrm>
          <a:prstGeom prst="rect">
            <a:avLst/>
          </a:prstGeom>
          <a:solidFill>
            <a:srgbClr val="CCFFFF"/>
          </a:solidFill>
          <a:ln w="9525">
            <a:solidFill>
              <a:schemeClr val="tx1"/>
            </a:solidFill>
            <a:miter lim="800000"/>
            <a:headEnd/>
            <a:tailEnd/>
          </a:ln>
        </p:spPr>
        <p:txBody>
          <a:bodyPr lIns="91430" tIns="45715" rIns="91430" bIns="45715">
            <a:spAutoFit/>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algn="ctr"/>
            <a:r>
              <a:rPr lang="en-US" altLang="en-US" sz="1400" i="0">
                <a:latin typeface="Times New Roman" panose="02020603050405020304" pitchFamily="18" charset="0"/>
              </a:rPr>
              <a:t>Wrapper</a:t>
            </a:r>
          </a:p>
        </p:txBody>
      </p:sp>
      <p:grpSp>
        <p:nvGrpSpPr>
          <p:cNvPr id="50" name="Group 50">
            <a:extLst>
              <a:ext uri="{FF2B5EF4-FFF2-40B4-BE49-F238E27FC236}">
                <a16:creationId xmlns:a16="http://schemas.microsoft.com/office/drawing/2014/main" id="{A292B766-DE8D-4C41-A178-8DF5D1F3DCD0}"/>
              </a:ext>
            </a:extLst>
          </p:cNvPr>
          <p:cNvGrpSpPr>
            <a:grpSpLocks/>
          </p:cNvGrpSpPr>
          <p:nvPr/>
        </p:nvGrpSpPr>
        <p:grpSpPr bwMode="auto">
          <a:xfrm>
            <a:off x="6909214" y="4306854"/>
            <a:ext cx="483125" cy="414039"/>
            <a:chOff x="3030" y="2051"/>
            <a:chExt cx="802" cy="471"/>
          </a:xfrm>
        </p:grpSpPr>
        <p:sp>
          <p:nvSpPr>
            <p:cNvPr id="49350" name="Oval 51">
              <a:extLst>
                <a:ext uri="{FF2B5EF4-FFF2-40B4-BE49-F238E27FC236}">
                  <a16:creationId xmlns:a16="http://schemas.microsoft.com/office/drawing/2014/main" id="{40B311FC-1896-C24D-99A5-B77DF2A9DF3D}"/>
                </a:ext>
              </a:extLst>
            </p:cNvPr>
            <p:cNvSpPr>
              <a:spLocks noChangeArrowheads="1"/>
            </p:cNvSpPr>
            <p:nvPr/>
          </p:nvSpPr>
          <p:spPr bwMode="auto">
            <a:xfrm>
              <a:off x="3031" y="2053"/>
              <a:ext cx="148" cy="140"/>
            </a:xfrm>
            <a:prstGeom prst="ellipse">
              <a:avLst/>
            </a:prstGeom>
            <a:solidFill>
              <a:srgbClr val="99CC00"/>
            </a:solidFill>
            <a:ln w="15875">
              <a:solidFill>
                <a:schemeClr val="tx1"/>
              </a:solidFill>
              <a:round/>
              <a:headEnd/>
              <a:tailEnd/>
            </a:ln>
          </p:spPr>
          <p:txBody>
            <a:bodyPr wrap="none" anchor="ctr">
              <a:spAutoFit/>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9351" name="Oval 52">
              <a:extLst>
                <a:ext uri="{FF2B5EF4-FFF2-40B4-BE49-F238E27FC236}">
                  <a16:creationId xmlns:a16="http://schemas.microsoft.com/office/drawing/2014/main" id="{F6EBDE1C-7541-EA40-B1AB-EA9B2E6AB7FA}"/>
                </a:ext>
              </a:extLst>
            </p:cNvPr>
            <p:cNvSpPr>
              <a:spLocks noChangeArrowheads="1"/>
            </p:cNvSpPr>
            <p:nvPr/>
          </p:nvSpPr>
          <p:spPr bwMode="auto">
            <a:xfrm>
              <a:off x="3030" y="2380"/>
              <a:ext cx="148" cy="140"/>
            </a:xfrm>
            <a:prstGeom prst="ellipse">
              <a:avLst/>
            </a:prstGeom>
            <a:solidFill>
              <a:srgbClr val="99CC00"/>
            </a:solidFill>
            <a:ln w="15875">
              <a:solidFill>
                <a:schemeClr val="tx1"/>
              </a:solidFill>
              <a:round/>
              <a:headEnd/>
              <a:tailEnd/>
            </a:ln>
          </p:spPr>
          <p:txBody>
            <a:bodyPr wrap="none" anchor="ctr">
              <a:spAutoFit/>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2" name="Oval 53">
              <a:extLst>
                <a:ext uri="{FF2B5EF4-FFF2-40B4-BE49-F238E27FC236}">
                  <a16:creationId xmlns:a16="http://schemas.microsoft.com/office/drawing/2014/main" id="{4B867423-621C-464F-88CD-1489FAEC3849}"/>
                </a:ext>
              </a:extLst>
            </p:cNvPr>
            <p:cNvSpPr>
              <a:spLocks noChangeArrowheads="1"/>
            </p:cNvSpPr>
            <p:nvPr/>
          </p:nvSpPr>
          <p:spPr bwMode="auto">
            <a:xfrm>
              <a:off x="3684" y="2114"/>
              <a:ext cx="148" cy="140"/>
            </a:xfrm>
            <a:prstGeom prst="ellipse">
              <a:avLst/>
            </a:prstGeom>
            <a:solidFill>
              <a:srgbClr val="99CC00"/>
            </a:solidFill>
            <a:ln w="15875">
              <a:solidFill>
                <a:schemeClr val="tx1"/>
              </a:solidFill>
              <a:round/>
              <a:headEnd/>
              <a:tailEnd/>
            </a:ln>
          </p:spPr>
          <p:txBody>
            <a:bodyPr wrap="none" anchor="ctr">
              <a:spAutoFit/>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3" name="Oval 54">
              <a:extLst>
                <a:ext uri="{FF2B5EF4-FFF2-40B4-BE49-F238E27FC236}">
                  <a16:creationId xmlns:a16="http://schemas.microsoft.com/office/drawing/2014/main" id="{17ED61E9-9C4F-8C40-B58D-B43EED488E98}"/>
                </a:ext>
              </a:extLst>
            </p:cNvPr>
            <p:cNvSpPr>
              <a:spLocks noChangeArrowheads="1"/>
            </p:cNvSpPr>
            <p:nvPr/>
          </p:nvSpPr>
          <p:spPr bwMode="auto">
            <a:xfrm>
              <a:off x="3493" y="2382"/>
              <a:ext cx="148" cy="140"/>
            </a:xfrm>
            <a:prstGeom prst="ellipse">
              <a:avLst/>
            </a:prstGeom>
            <a:solidFill>
              <a:srgbClr val="99CC00"/>
            </a:solidFill>
            <a:ln w="15875">
              <a:solidFill>
                <a:schemeClr val="tx1"/>
              </a:solidFill>
              <a:round/>
              <a:headEnd/>
              <a:tailEnd/>
            </a:ln>
          </p:spPr>
          <p:txBody>
            <a:bodyPr wrap="none" anchor="ctr">
              <a:spAutoFit/>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 name="Oval 55">
              <a:extLst>
                <a:ext uri="{FF2B5EF4-FFF2-40B4-BE49-F238E27FC236}">
                  <a16:creationId xmlns:a16="http://schemas.microsoft.com/office/drawing/2014/main" id="{FD832C80-322A-4A44-B33F-7BC2480D410B}"/>
                </a:ext>
              </a:extLst>
            </p:cNvPr>
            <p:cNvSpPr>
              <a:spLocks noChangeArrowheads="1"/>
            </p:cNvSpPr>
            <p:nvPr/>
          </p:nvSpPr>
          <p:spPr bwMode="auto">
            <a:xfrm>
              <a:off x="3267" y="2051"/>
              <a:ext cx="148" cy="140"/>
            </a:xfrm>
            <a:prstGeom prst="ellipse">
              <a:avLst/>
            </a:prstGeom>
            <a:solidFill>
              <a:srgbClr val="99CC00"/>
            </a:solidFill>
            <a:ln w="15875">
              <a:solidFill>
                <a:schemeClr val="tx1"/>
              </a:solidFill>
              <a:round/>
              <a:headEnd/>
              <a:tailEnd/>
            </a:ln>
          </p:spPr>
          <p:txBody>
            <a:bodyPr wrap="none" anchor="ctr">
              <a:spAutoFit/>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cxnSp>
          <p:nvCxnSpPr>
            <p:cNvPr id="5" name="AutoShape 56">
              <a:extLst>
                <a:ext uri="{FF2B5EF4-FFF2-40B4-BE49-F238E27FC236}">
                  <a16:creationId xmlns:a16="http://schemas.microsoft.com/office/drawing/2014/main" id="{614A27E1-FDBE-EC41-BA6F-4D3B8E61D401}"/>
                </a:ext>
              </a:extLst>
            </p:cNvPr>
            <p:cNvCxnSpPr>
              <a:cxnSpLocks noChangeShapeType="1"/>
              <a:stCxn id="49351" idx="0"/>
              <a:endCxn id="49350" idx="4"/>
            </p:cNvCxnSpPr>
            <p:nvPr/>
          </p:nvCxnSpPr>
          <p:spPr bwMode="auto">
            <a:xfrm flipV="1">
              <a:off x="3104" y="2198"/>
              <a:ext cx="1" cy="177"/>
            </a:xfrm>
            <a:prstGeom prst="straightConnector1">
              <a:avLst/>
            </a:prstGeom>
            <a:noFill/>
            <a:ln w="1587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6" name="AutoShape 57">
              <a:extLst>
                <a:ext uri="{FF2B5EF4-FFF2-40B4-BE49-F238E27FC236}">
                  <a16:creationId xmlns:a16="http://schemas.microsoft.com/office/drawing/2014/main" id="{8354A360-0B11-4542-9B2D-F6DF5A160359}"/>
                </a:ext>
              </a:extLst>
            </p:cNvPr>
            <p:cNvCxnSpPr>
              <a:cxnSpLocks noChangeShapeType="1"/>
              <a:stCxn id="3" idx="0"/>
              <a:endCxn id="4" idx="5"/>
            </p:cNvCxnSpPr>
            <p:nvPr/>
          </p:nvCxnSpPr>
          <p:spPr bwMode="auto">
            <a:xfrm flipH="1" flipV="1">
              <a:off x="3393" y="2175"/>
              <a:ext cx="174" cy="202"/>
            </a:xfrm>
            <a:prstGeom prst="straightConnector1">
              <a:avLst/>
            </a:prstGeom>
            <a:noFill/>
            <a:ln w="1587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7" name="AutoShape 58">
              <a:extLst>
                <a:ext uri="{FF2B5EF4-FFF2-40B4-BE49-F238E27FC236}">
                  <a16:creationId xmlns:a16="http://schemas.microsoft.com/office/drawing/2014/main" id="{4E93E7CA-4564-AC44-9DD7-39F40C896B42}"/>
                </a:ext>
              </a:extLst>
            </p:cNvPr>
            <p:cNvCxnSpPr>
              <a:cxnSpLocks noChangeShapeType="1"/>
              <a:stCxn id="3" idx="0"/>
              <a:endCxn id="2" idx="3"/>
            </p:cNvCxnSpPr>
            <p:nvPr/>
          </p:nvCxnSpPr>
          <p:spPr bwMode="auto">
            <a:xfrm flipV="1">
              <a:off x="3567" y="2238"/>
              <a:ext cx="139" cy="139"/>
            </a:xfrm>
            <a:prstGeom prst="straightConnector1">
              <a:avLst/>
            </a:prstGeom>
            <a:noFill/>
            <a:ln w="1587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8" name="AutoShape 59">
              <a:extLst>
                <a:ext uri="{FF2B5EF4-FFF2-40B4-BE49-F238E27FC236}">
                  <a16:creationId xmlns:a16="http://schemas.microsoft.com/office/drawing/2014/main" id="{F3A00862-9A37-DF4E-9AD7-6D57DCF144BF}"/>
                </a:ext>
              </a:extLst>
            </p:cNvPr>
            <p:cNvCxnSpPr>
              <a:cxnSpLocks noChangeShapeType="1"/>
              <a:stCxn id="49351" idx="6"/>
              <a:endCxn id="3" idx="2"/>
            </p:cNvCxnSpPr>
            <p:nvPr/>
          </p:nvCxnSpPr>
          <p:spPr bwMode="auto">
            <a:xfrm>
              <a:off x="3183" y="2450"/>
              <a:ext cx="305" cy="2"/>
            </a:xfrm>
            <a:prstGeom prst="straightConnector1">
              <a:avLst/>
            </a:prstGeom>
            <a:noFill/>
            <a:ln w="15875">
              <a:solidFill>
                <a:schemeClr val="tx1"/>
              </a:solidFill>
              <a:round/>
              <a:headEnd/>
              <a:tailEnd type="triangle" w="med" len="med"/>
            </a:ln>
            <a:extLst>
              <a:ext uri="{909E8E84-426E-40DD-AFC4-6F175D3DCCD1}">
                <a14:hiddenFill xmlns:a14="http://schemas.microsoft.com/office/drawing/2010/main">
                  <a:noFill/>
                </a14:hiddenFill>
              </a:ext>
            </a:extLst>
          </p:spPr>
        </p:cxnSp>
      </p:grpSp>
      <p:grpSp>
        <p:nvGrpSpPr>
          <p:cNvPr id="52" name="Group 60">
            <a:extLst>
              <a:ext uri="{FF2B5EF4-FFF2-40B4-BE49-F238E27FC236}">
                <a16:creationId xmlns:a16="http://schemas.microsoft.com/office/drawing/2014/main" id="{C5DE4C19-1DF7-0D42-AB45-7F216768F277}"/>
              </a:ext>
            </a:extLst>
          </p:cNvPr>
          <p:cNvGrpSpPr>
            <a:grpSpLocks/>
          </p:cNvGrpSpPr>
          <p:nvPr/>
        </p:nvGrpSpPr>
        <p:grpSpPr bwMode="auto">
          <a:xfrm>
            <a:off x="8274847" y="4326823"/>
            <a:ext cx="532511" cy="403389"/>
            <a:chOff x="3982" y="2098"/>
            <a:chExt cx="720" cy="471"/>
          </a:xfrm>
        </p:grpSpPr>
        <p:sp>
          <p:nvSpPr>
            <p:cNvPr id="49342" name="Oval 61">
              <a:extLst>
                <a:ext uri="{FF2B5EF4-FFF2-40B4-BE49-F238E27FC236}">
                  <a16:creationId xmlns:a16="http://schemas.microsoft.com/office/drawing/2014/main" id="{722776FC-AD92-7842-9869-706D6F4633B4}"/>
                </a:ext>
              </a:extLst>
            </p:cNvPr>
            <p:cNvSpPr>
              <a:spLocks noChangeArrowheads="1"/>
            </p:cNvSpPr>
            <p:nvPr/>
          </p:nvSpPr>
          <p:spPr bwMode="auto">
            <a:xfrm>
              <a:off x="3982" y="2427"/>
              <a:ext cx="148" cy="140"/>
            </a:xfrm>
            <a:prstGeom prst="ellipse">
              <a:avLst/>
            </a:prstGeom>
            <a:solidFill>
              <a:srgbClr val="FFCC99"/>
            </a:solidFill>
            <a:ln w="15875">
              <a:solidFill>
                <a:schemeClr val="tx1"/>
              </a:solidFill>
              <a:round/>
              <a:headEnd/>
              <a:tailEnd/>
            </a:ln>
          </p:spPr>
          <p:txBody>
            <a:bodyPr wrap="none" anchor="ctr">
              <a:spAutoFit/>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9343" name="Oval 62">
              <a:extLst>
                <a:ext uri="{FF2B5EF4-FFF2-40B4-BE49-F238E27FC236}">
                  <a16:creationId xmlns:a16="http://schemas.microsoft.com/office/drawing/2014/main" id="{2D4B5E39-1B7B-C544-B93B-381CEA9E06AE}"/>
                </a:ext>
              </a:extLst>
            </p:cNvPr>
            <p:cNvSpPr>
              <a:spLocks noChangeArrowheads="1"/>
            </p:cNvSpPr>
            <p:nvPr/>
          </p:nvSpPr>
          <p:spPr bwMode="auto">
            <a:xfrm>
              <a:off x="4554" y="2120"/>
              <a:ext cx="148" cy="140"/>
            </a:xfrm>
            <a:prstGeom prst="ellipse">
              <a:avLst/>
            </a:prstGeom>
            <a:solidFill>
              <a:srgbClr val="FFCC99"/>
            </a:solidFill>
            <a:ln w="15875">
              <a:solidFill>
                <a:schemeClr val="tx1"/>
              </a:solidFill>
              <a:round/>
              <a:headEnd/>
              <a:tailEnd/>
            </a:ln>
          </p:spPr>
          <p:txBody>
            <a:bodyPr wrap="none" anchor="ctr">
              <a:spAutoFit/>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9344" name="Oval 63">
              <a:extLst>
                <a:ext uri="{FF2B5EF4-FFF2-40B4-BE49-F238E27FC236}">
                  <a16:creationId xmlns:a16="http://schemas.microsoft.com/office/drawing/2014/main" id="{2927DC2C-FA51-4742-9115-1D3A82DB5CCE}"/>
                </a:ext>
              </a:extLst>
            </p:cNvPr>
            <p:cNvSpPr>
              <a:spLocks noChangeArrowheads="1"/>
            </p:cNvSpPr>
            <p:nvPr/>
          </p:nvSpPr>
          <p:spPr bwMode="auto">
            <a:xfrm>
              <a:off x="4445" y="2429"/>
              <a:ext cx="148" cy="140"/>
            </a:xfrm>
            <a:prstGeom prst="ellipse">
              <a:avLst/>
            </a:prstGeom>
            <a:solidFill>
              <a:srgbClr val="FFCC99"/>
            </a:solidFill>
            <a:ln w="15875">
              <a:solidFill>
                <a:schemeClr val="tx1"/>
              </a:solidFill>
              <a:round/>
              <a:headEnd/>
              <a:tailEnd/>
            </a:ln>
          </p:spPr>
          <p:txBody>
            <a:bodyPr wrap="none" anchor="ctr">
              <a:spAutoFit/>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9345" name="Oval 64">
              <a:extLst>
                <a:ext uri="{FF2B5EF4-FFF2-40B4-BE49-F238E27FC236}">
                  <a16:creationId xmlns:a16="http://schemas.microsoft.com/office/drawing/2014/main" id="{2E609687-483E-7747-8A09-880D1177991A}"/>
                </a:ext>
              </a:extLst>
            </p:cNvPr>
            <p:cNvSpPr>
              <a:spLocks noChangeArrowheads="1"/>
            </p:cNvSpPr>
            <p:nvPr/>
          </p:nvSpPr>
          <p:spPr bwMode="auto">
            <a:xfrm>
              <a:off x="4219" y="2098"/>
              <a:ext cx="148" cy="140"/>
            </a:xfrm>
            <a:prstGeom prst="ellipse">
              <a:avLst/>
            </a:prstGeom>
            <a:solidFill>
              <a:srgbClr val="FFCC99"/>
            </a:solidFill>
            <a:ln w="15875">
              <a:solidFill>
                <a:schemeClr val="tx1"/>
              </a:solidFill>
              <a:round/>
              <a:headEnd/>
              <a:tailEnd/>
            </a:ln>
          </p:spPr>
          <p:txBody>
            <a:bodyPr wrap="none" anchor="ctr">
              <a:spAutoFit/>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cxnSp>
          <p:nvCxnSpPr>
            <p:cNvPr id="49346" name="AutoShape 65">
              <a:extLst>
                <a:ext uri="{FF2B5EF4-FFF2-40B4-BE49-F238E27FC236}">
                  <a16:creationId xmlns:a16="http://schemas.microsoft.com/office/drawing/2014/main" id="{AB373C3C-C3B6-DA40-A5B2-B08F6A3C9259}"/>
                </a:ext>
              </a:extLst>
            </p:cNvPr>
            <p:cNvCxnSpPr>
              <a:cxnSpLocks noChangeShapeType="1"/>
              <a:stCxn id="49342" idx="0"/>
              <a:endCxn id="49345" idx="3"/>
            </p:cNvCxnSpPr>
            <p:nvPr/>
          </p:nvCxnSpPr>
          <p:spPr bwMode="auto">
            <a:xfrm flipV="1">
              <a:off x="4056" y="2222"/>
              <a:ext cx="185" cy="200"/>
            </a:xfrm>
            <a:prstGeom prst="straightConnector1">
              <a:avLst/>
            </a:prstGeom>
            <a:noFill/>
            <a:ln w="1587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49347" name="AutoShape 66">
              <a:extLst>
                <a:ext uri="{FF2B5EF4-FFF2-40B4-BE49-F238E27FC236}">
                  <a16:creationId xmlns:a16="http://schemas.microsoft.com/office/drawing/2014/main" id="{9E9D5218-71C2-6846-A488-095E058AC6EA}"/>
                </a:ext>
              </a:extLst>
            </p:cNvPr>
            <p:cNvCxnSpPr>
              <a:cxnSpLocks noChangeShapeType="1"/>
              <a:stCxn id="49344" idx="0"/>
              <a:endCxn id="49345" idx="5"/>
            </p:cNvCxnSpPr>
            <p:nvPr/>
          </p:nvCxnSpPr>
          <p:spPr bwMode="auto">
            <a:xfrm flipH="1" flipV="1">
              <a:off x="4345" y="2222"/>
              <a:ext cx="174" cy="202"/>
            </a:xfrm>
            <a:prstGeom prst="straightConnector1">
              <a:avLst/>
            </a:prstGeom>
            <a:noFill/>
            <a:ln w="1587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49348" name="AutoShape 67">
              <a:extLst>
                <a:ext uri="{FF2B5EF4-FFF2-40B4-BE49-F238E27FC236}">
                  <a16:creationId xmlns:a16="http://schemas.microsoft.com/office/drawing/2014/main" id="{AFD1904A-C178-CD49-82A0-A685C9C5B5C5}"/>
                </a:ext>
              </a:extLst>
            </p:cNvPr>
            <p:cNvCxnSpPr>
              <a:cxnSpLocks noChangeShapeType="1"/>
              <a:stCxn id="49344" idx="0"/>
              <a:endCxn id="49343" idx="3"/>
            </p:cNvCxnSpPr>
            <p:nvPr/>
          </p:nvCxnSpPr>
          <p:spPr bwMode="auto">
            <a:xfrm flipV="1">
              <a:off x="4519" y="2244"/>
              <a:ext cx="57" cy="180"/>
            </a:xfrm>
            <a:prstGeom prst="straightConnector1">
              <a:avLst/>
            </a:prstGeom>
            <a:noFill/>
            <a:ln w="1587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49349" name="AutoShape 68">
              <a:extLst>
                <a:ext uri="{FF2B5EF4-FFF2-40B4-BE49-F238E27FC236}">
                  <a16:creationId xmlns:a16="http://schemas.microsoft.com/office/drawing/2014/main" id="{1BE7B3B0-C230-894C-B458-5579EAB9157C}"/>
                </a:ext>
              </a:extLst>
            </p:cNvPr>
            <p:cNvCxnSpPr>
              <a:cxnSpLocks noChangeShapeType="1"/>
              <a:stCxn id="49342" idx="6"/>
              <a:endCxn id="49344" idx="2"/>
            </p:cNvCxnSpPr>
            <p:nvPr/>
          </p:nvCxnSpPr>
          <p:spPr bwMode="auto">
            <a:xfrm>
              <a:off x="4135" y="2497"/>
              <a:ext cx="305" cy="2"/>
            </a:xfrm>
            <a:prstGeom prst="straightConnector1">
              <a:avLst/>
            </a:prstGeom>
            <a:noFill/>
            <a:ln w="15875">
              <a:solidFill>
                <a:schemeClr val="tx1"/>
              </a:solidFill>
              <a:round/>
              <a:headEnd/>
              <a:tailEnd type="triangle" w="med" len="med"/>
            </a:ln>
            <a:extLst>
              <a:ext uri="{909E8E84-426E-40DD-AFC4-6F175D3DCCD1}">
                <a14:hiddenFill xmlns:a14="http://schemas.microsoft.com/office/drawing/2010/main">
                  <a:noFill/>
                </a14:hiddenFill>
              </a:ext>
            </a:extLst>
          </p:spPr>
        </p:cxnSp>
      </p:grpSp>
      <p:grpSp>
        <p:nvGrpSpPr>
          <p:cNvPr id="54" name="Group 69">
            <a:extLst>
              <a:ext uri="{FF2B5EF4-FFF2-40B4-BE49-F238E27FC236}">
                <a16:creationId xmlns:a16="http://schemas.microsoft.com/office/drawing/2014/main" id="{E1063847-6640-9647-AF08-2D8D9BC80231}"/>
              </a:ext>
            </a:extLst>
          </p:cNvPr>
          <p:cNvGrpSpPr>
            <a:grpSpLocks/>
          </p:cNvGrpSpPr>
          <p:nvPr/>
        </p:nvGrpSpPr>
        <p:grpSpPr bwMode="auto">
          <a:xfrm>
            <a:off x="9605050" y="4369426"/>
            <a:ext cx="381132" cy="348805"/>
            <a:chOff x="4869" y="2098"/>
            <a:chExt cx="587" cy="438"/>
          </a:xfrm>
        </p:grpSpPr>
        <p:sp>
          <p:nvSpPr>
            <p:cNvPr id="49336" name="Oval 70">
              <a:extLst>
                <a:ext uri="{FF2B5EF4-FFF2-40B4-BE49-F238E27FC236}">
                  <a16:creationId xmlns:a16="http://schemas.microsoft.com/office/drawing/2014/main" id="{53F1CAA4-EA0D-A044-90DB-6C18B8C253D4}"/>
                </a:ext>
              </a:extLst>
            </p:cNvPr>
            <p:cNvSpPr>
              <a:spLocks noChangeArrowheads="1"/>
            </p:cNvSpPr>
            <p:nvPr/>
          </p:nvSpPr>
          <p:spPr bwMode="auto">
            <a:xfrm>
              <a:off x="4869" y="2296"/>
              <a:ext cx="148" cy="140"/>
            </a:xfrm>
            <a:prstGeom prst="ellipse">
              <a:avLst/>
            </a:prstGeom>
            <a:solidFill>
              <a:srgbClr val="FF99CC"/>
            </a:solidFill>
            <a:ln w="15875">
              <a:solidFill>
                <a:schemeClr val="tx1"/>
              </a:solidFill>
              <a:round/>
              <a:headEnd/>
              <a:tailEnd/>
            </a:ln>
          </p:spPr>
          <p:txBody>
            <a:bodyPr wrap="none" anchor="ctr">
              <a:spAutoFit/>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9337" name="Oval 71">
              <a:extLst>
                <a:ext uri="{FF2B5EF4-FFF2-40B4-BE49-F238E27FC236}">
                  <a16:creationId xmlns:a16="http://schemas.microsoft.com/office/drawing/2014/main" id="{99113552-74F4-8840-B652-DFCDBFEEB90C}"/>
                </a:ext>
              </a:extLst>
            </p:cNvPr>
            <p:cNvSpPr>
              <a:spLocks noChangeArrowheads="1"/>
            </p:cNvSpPr>
            <p:nvPr/>
          </p:nvSpPr>
          <p:spPr bwMode="auto">
            <a:xfrm>
              <a:off x="5308" y="2396"/>
              <a:ext cx="148" cy="140"/>
            </a:xfrm>
            <a:prstGeom prst="ellipse">
              <a:avLst/>
            </a:prstGeom>
            <a:solidFill>
              <a:srgbClr val="FF99CC"/>
            </a:solidFill>
            <a:ln w="15875">
              <a:solidFill>
                <a:schemeClr val="tx1"/>
              </a:solidFill>
              <a:round/>
              <a:headEnd/>
              <a:tailEnd/>
            </a:ln>
          </p:spPr>
          <p:txBody>
            <a:bodyPr wrap="none" anchor="ctr">
              <a:spAutoFit/>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9338" name="Oval 72">
              <a:extLst>
                <a:ext uri="{FF2B5EF4-FFF2-40B4-BE49-F238E27FC236}">
                  <a16:creationId xmlns:a16="http://schemas.microsoft.com/office/drawing/2014/main" id="{5322760E-9C17-AB44-ABBD-48093BE00D8F}"/>
                </a:ext>
              </a:extLst>
            </p:cNvPr>
            <p:cNvSpPr>
              <a:spLocks noChangeArrowheads="1"/>
            </p:cNvSpPr>
            <p:nvPr/>
          </p:nvSpPr>
          <p:spPr bwMode="auto">
            <a:xfrm>
              <a:off x="5295" y="2098"/>
              <a:ext cx="148" cy="140"/>
            </a:xfrm>
            <a:prstGeom prst="ellipse">
              <a:avLst/>
            </a:prstGeom>
            <a:solidFill>
              <a:srgbClr val="FF99CC"/>
            </a:solidFill>
            <a:ln w="15875">
              <a:solidFill>
                <a:schemeClr val="tx1"/>
              </a:solidFill>
              <a:round/>
              <a:headEnd/>
              <a:tailEnd/>
            </a:ln>
          </p:spPr>
          <p:txBody>
            <a:bodyPr wrap="none" anchor="ctr">
              <a:spAutoFit/>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cxnSp>
          <p:nvCxnSpPr>
            <p:cNvPr id="49339" name="AutoShape 73">
              <a:extLst>
                <a:ext uri="{FF2B5EF4-FFF2-40B4-BE49-F238E27FC236}">
                  <a16:creationId xmlns:a16="http://schemas.microsoft.com/office/drawing/2014/main" id="{5C772861-27EC-E84F-B09B-666D74FCB2B9}"/>
                </a:ext>
              </a:extLst>
            </p:cNvPr>
            <p:cNvCxnSpPr>
              <a:cxnSpLocks noChangeShapeType="1"/>
              <a:stCxn id="49336" idx="7"/>
              <a:endCxn id="49338" idx="3"/>
            </p:cNvCxnSpPr>
            <p:nvPr/>
          </p:nvCxnSpPr>
          <p:spPr bwMode="auto">
            <a:xfrm flipV="1">
              <a:off x="4995" y="2222"/>
              <a:ext cx="322" cy="90"/>
            </a:xfrm>
            <a:prstGeom prst="straightConnector1">
              <a:avLst/>
            </a:prstGeom>
            <a:noFill/>
            <a:ln w="1587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49340" name="AutoShape 74">
              <a:extLst>
                <a:ext uri="{FF2B5EF4-FFF2-40B4-BE49-F238E27FC236}">
                  <a16:creationId xmlns:a16="http://schemas.microsoft.com/office/drawing/2014/main" id="{9D1B92A9-EE07-8641-9C33-CF264A398514}"/>
                </a:ext>
              </a:extLst>
            </p:cNvPr>
            <p:cNvCxnSpPr>
              <a:cxnSpLocks noChangeShapeType="1"/>
              <a:stCxn id="49337" idx="0"/>
              <a:endCxn id="49338" idx="5"/>
            </p:cNvCxnSpPr>
            <p:nvPr/>
          </p:nvCxnSpPr>
          <p:spPr bwMode="auto">
            <a:xfrm flipV="1">
              <a:off x="5382" y="2222"/>
              <a:ext cx="39" cy="169"/>
            </a:xfrm>
            <a:prstGeom prst="straightConnector1">
              <a:avLst/>
            </a:prstGeom>
            <a:noFill/>
            <a:ln w="1587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49341" name="AutoShape 75">
              <a:extLst>
                <a:ext uri="{FF2B5EF4-FFF2-40B4-BE49-F238E27FC236}">
                  <a16:creationId xmlns:a16="http://schemas.microsoft.com/office/drawing/2014/main" id="{072B4913-574A-6046-B15D-E1A836806188}"/>
                </a:ext>
              </a:extLst>
            </p:cNvPr>
            <p:cNvCxnSpPr>
              <a:cxnSpLocks noChangeShapeType="1"/>
              <a:stCxn id="49336" idx="6"/>
              <a:endCxn id="49337" idx="2"/>
            </p:cNvCxnSpPr>
            <p:nvPr/>
          </p:nvCxnSpPr>
          <p:spPr bwMode="auto">
            <a:xfrm>
              <a:off x="5022" y="2366"/>
              <a:ext cx="281" cy="100"/>
            </a:xfrm>
            <a:prstGeom prst="straightConnector1">
              <a:avLst/>
            </a:prstGeom>
            <a:noFill/>
            <a:ln w="15875">
              <a:solidFill>
                <a:schemeClr val="tx1"/>
              </a:solidFill>
              <a:round/>
              <a:headEnd/>
              <a:tailEnd type="triangle" w="med" len="med"/>
            </a:ln>
            <a:extLst>
              <a:ext uri="{909E8E84-426E-40DD-AFC4-6F175D3DCCD1}">
                <a14:hiddenFill xmlns:a14="http://schemas.microsoft.com/office/drawing/2010/main">
                  <a:noFill/>
                </a14:hiddenFill>
              </a:ext>
            </a:extLst>
          </p:spPr>
        </p:cxnSp>
      </p:grpSp>
      <p:grpSp>
        <p:nvGrpSpPr>
          <p:cNvPr id="57" name="Group 76">
            <a:extLst>
              <a:ext uri="{FF2B5EF4-FFF2-40B4-BE49-F238E27FC236}">
                <a16:creationId xmlns:a16="http://schemas.microsoft.com/office/drawing/2014/main" id="{894D7A69-E572-3743-98B7-7551C499A1C1}"/>
              </a:ext>
            </a:extLst>
          </p:cNvPr>
          <p:cNvGrpSpPr>
            <a:grpSpLocks/>
          </p:cNvGrpSpPr>
          <p:nvPr/>
        </p:nvGrpSpPr>
        <p:grpSpPr bwMode="auto">
          <a:xfrm>
            <a:off x="7645711" y="1886960"/>
            <a:ext cx="531437" cy="559153"/>
            <a:chOff x="2013" y="776"/>
            <a:chExt cx="536" cy="420"/>
          </a:xfrm>
        </p:grpSpPr>
        <p:grpSp>
          <p:nvGrpSpPr>
            <p:cNvPr id="728" name="Group 77">
              <a:extLst>
                <a:ext uri="{FF2B5EF4-FFF2-40B4-BE49-F238E27FC236}">
                  <a16:creationId xmlns:a16="http://schemas.microsoft.com/office/drawing/2014/main" id="{803A4F44-F7C7-4442-A234-5515C5CF0BFC}"/>
                </a:ext>
              </a:extLst>
            </p:cNvPr>
            <p:cNvGrpSpPr>
              <a:grpSpLocks/>
            </p:cNvGrpSpPr>
            <p:nvPr/>
          </p:nvGrpSpPr>
          <p:grpSpPr bwMode="auto">
            <a:xfrm>
              <a:off x="2013" y="1110"/>
              <a:ext cx="536" cy="86"/>
              <a:chOff x="2013" y="1110"/>
              <a:chExt cx="536" cy="86"/>
            </a:xfrm>
          </p:grpSpPr>
          <p:grpSp>
            <p:nvGrpSpPr>
              <p:cNvPr id="733" name="Group 78">
                <a:extLst>
                  <a:ext uri="{FF2B5EF4-FFF2-40B4-BE49-F238E27FC236}">
                    <a16:creationId xmlns:a16="http://schemas.microsoft.com/office/drawing/2014/main" id="{D92B7BF7-D5C7-6C46-9F48-5A4DF5824156}"/>
                  </a:ext>
                </a:extLst>
              </p:cNvPr>
              <p:cNvGrpSpPr>
                <a:grpSpLocks/>
              </p:cNvGrpSpPr>
              <p:nvPr/>
            </p:nvGrpSpPr>
            <p:grpSpPr bwMode="auto">
              <a:xfrm>
                <a:off x="2013" y="1110"/>
                <a:ext cx="536" cy="86"/>
                <a:chOff x="2013" y="1110"/>
                <a:chExt cx="536" cy="86"/>
              </a:xfrm>
            </p:grpSpPr>
            <p:sp>
              <p:nvSpPr>
                <p:cNvPr id="49175" name="Freeform 79">
                  <a:extLst>
                    <a:ext uri="{FF2B5EF4-FFF2-40B4-BE49-F238E27FC236}">
                      <a16:creationId xmlns:a16="http://schemas.microsoft.com/office/drawing/2014/main" id="{15CB51EA-8482-514E-A53D-EE7A8219373F}"/>
                    </a:ext>
                  </a:extLst>
                </p:cNvPr>
                <p:cNvSpPr>
                  <a:spLocks/>
                </p:cNvSpPr>
                <p:nvPr/>
              </p:nvSpPr>
              <p:spPr bwMode="auto">
                <a:xfrm>
                  <a:off x="2013" y="1110"/>
                  <a:ext cx="536" cy="86"/>
                </a:xfrm>
                <a:custGeom>
                  <a:avLst/>
                  <a:gdLst>
                    <a:gd name="T0" fmla="*/ 31 w 1074"/>
                    <a:gd name="T1" fmla="*/ 0 h 171"/>
                    <a:gd name="T2" fmla="*/ 236 w 1074"/>
                    <a:gd name="T3" fmla="*/ 0 h 171"/>
                    <a:gd name="T4" fmla="*/ 268 w 1074"/>
                    <a:gd name="T5" fmla="*/ 39 h 171"/>
                    <a:gd name="T6" fmla="*/ 268 w 1074"/>
                    <a:gd name="T7" fmla="*/ 41 h 171"/>
                    <a:gd name="T8" fmla="*/ 268 w 1074"/>
                    <a:gd name="T9" fmla="*/ 43 h 171"/>
                    <a:gd name="T10" fmla="*/ 266 w 1074"/>
                    <a:gd name="T11" fmla="*/ 43 h 171"/>
                    <a:gd name="T12" fmla="*/ 3 w 1074"/>
                    <a:gd name="T13" fmla="*/ 43 h 171"/>
                    <a:gd name="T14" fmla="*/ 0 w 1074"/>
                    <a:gd name="T15" fmla="*/ 43 h 171"/>
                    <a:gd name="T16" fmla="*/ 0 w 1074"/>
                    <a:gd name="T17" fmla="*/ 41 h 171"/>
                    <a:gd name="T18" fmla="*/ 0 w 1074"/>
                    <a:gd name="T19" fmla="*/ 39 h 171"/>
                    <a:gd name="T20" fmla="*/ 31 w 1074"/>
                    <a:gd name="T21" fmla="*/ 0 h 17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074"/>
                    <a:gd name="T34" fmla="*/ 0 h 171"/>
                    <a:gd name="T35" fmla="*/ 1074 w 1074"/>
                    <a:gd name="T36" fmla="*/ 171 h 17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074" h="171">
                      <a:moveTo>
                        <a:pt x="127" y="0"/>
                      </a:moveTo>
                      <a:lnTo>
                        <a:pt x="947" y="0"/>
                      </a:lnTo>
                      <a:lnTo>
                        <a:pt x="1074" y="153"/>
                      </a:lnTo>
                      <a:lnTo>
                        <a:pt x="1074" y="162"/>
                      </a:lnTo>
                      <a:lnTo>
                        <a:pt x="1074" y="171"/>
                      </a:lnTo>
                      <a:lnTo>
                        <a:pt x="1066" y="171"/>
                      </a:lnTo>
                      <a:lnTo>
                        <a:pt x="15" y="171"/>
                      </a:lnTo>
                      <a:lnTo>
                        <a:pt x="0" y="171"/>
                      </a:lnTo>
                      <a:lnTo>
                        <a:pt x="0" y="162"/>
                      </a:lnTo>
                      <a:lnTo>
                        <a:pt x="0" y="153"/>
                      </a:lnTo>
                      <a:lnTo>
                        <a:pt x="12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9176" name="Rectangle 80">
                  <a:extLst>
                    <a:ext uri="{FF2B5EF4-FFF2-40B4-BE49-F238E27FC236}">
                      <a16:creationId xmlns:a16="http://schemas.microsoft.com/office/drawing/2014/main" id="{C95BD43A-C51D-2E45-87B9-E13579B47A31}"/>
                    </a:ext>
                  </a:extLst>
                </p:cNvPr>
                <p:cNvSpPr>
                  <a:spLocks noChangeArrowheads="1"/>
                </p:cNvSpPr>
                <p:nvPr/>
              </p:nvSpPr>
              <p:spPr bwMode="auto">
                <a:xfrm>
                  <a:off x="2013" y="1110"/>
                  <a:ext cx="536" cy="12"/>
                </a:xfrm>
                <a:prstGeom prst="rect">
                  <a:avLst/>
                </a:prstGeom>
                <a:solidFill>
                  <a:srgbClr val="F8F8F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9177" name="Rectangle 81">
                  <a:extLst>
                    <a:ext uri="{FF2B5EF4-FFF2-40B4-BE49-F238E27FC236}">
                      <a16:creationId xmlns:a16="http://schemas.microsoft.com/office/drawing/2014/main" id="{FDFADE15-77CB-7341-A1B4-038E622B91E5}"/>
                    </a:ext>
                  </a:extLst>
                </p:cNvPr>
                <p:cNvSpPr>
                  <a:spLocks noChangeArrowheads="1"/>
                </p:cNvSpPr>
                <p:nvPr/>
              </p:nvSpPr>
              <p:spPr bwMode="auto">
                <a:xfrm>
                  <a:off x="2013" y="1122"/>
                  <a:ext cx="536" cy="2"/>
                </a:xfrm>
                <a:prstGeom prst="rect">
                  <a:avLst/>
                </a:prstGeom>
                <a:solidFill>
                  <a:srgbClr val="F8F8F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9178" name="Rectangle 82">
                  <a:extLst>
                    <a:ext uri="{FF2B5EF4-FFF2-40B4-BE49-F238E27FC236}">
                      <a16:creationId xmlns:a16="http://schemas.microsoft.com/office/drawing/2014/main" id="{597EA298-FD14-7146-B7A5-1BFDD12A1991}"/>
                    </a:ext>
                  </a:extLst>
                </p:cNvPr>
                <p:cNvSpPr>
                  <a:spLocks noChangeArrowheads="1"/>
                </p:cNvSpPr>
                <p:nvPr/>
              </p:nvSpPr>
              <p:spPr bwMode="auto">
                <a:xfrm>
                  <a:off x="2013" y="1124"/>
                  <a:ext cx="536" cy="2"/>
                </a:xfrm>
                <a:prstGeom prst="rect">
                  <a:avLst/>
                </a:prstGeom>
                <a:solidFill>
                  <a:srgbClr val="F4F4F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9179" name="Rectangle 83">
                  <a:extLst>
                    <a:ext uri="{FF2B5EF4-FFF2-40B4-BE49-F238E27FC236}">
                      <a16:creationId xmlns:a16="http://schemas.microsoft.com/office/drawing/2014/main" id="{BB398D98-2053-E24F-9A16-9DAB4598436C}"/>
                    </a:ext>
                  </a:extLst>
                </p:cNvPr>
                <p:cNvSpPr>
                  <a:spLocks noChangeArrowheads="1"/>
                </p:cNvSpPr>
                <p:nvPr/>
              </p:nvSpPr>
              <p:spPr bwMode="auto">
                <a:xfrm>
                  <a:off x="2013" y="1126"/>
                  <a:ext cx="536" cy="2"/>
                </a:xfrm>
                <a:prstGeom prst="rect">
                  <a:avLst/>
                </a:prstGeom>
                <a:solidFill>
                  <a:srgbClr val="F0F0F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9180" name="Rectangle 84">
                  <a:extLst>
                    <a:ext uri="{FF2B5EF4-FFF2-40B4-BE49-F238E27FC236}">
                      <a16:creationId xmlns:a16="http://schemas.microsoft.com/office/drawing/2014/main" id="{DBD9137A-B117-F442-888E-1375C6BE0F7D}"/>
                    </a:ext>
                  </a:extLst>
                </p:cNvPr>
                <p:cNvSpPr>
                  <a:spLocks noChangeArrowheads="1"/>
                </p:cNvSpPr>
                <p:nvPr/>
              </p:nvSpPr>
              <p:spPr bwMode="auto">
                <a:xfrm>
                  <a:off x="2013" y="1128"/>
                  <a:ext cx="536" cy="2"/>
                </a:xfrm>
                <a:prstGeom prst="rect">
                  <a:avLst/>
                </a:prstGeom>
                <a:solidFill>
                  <a:srgbClr val="ECECE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9181" name="Rectangle 85">
                  <a:extLst>
                    <a:ext uri="{FF2B5EF4-FFF2-40B4-BE49-F238E27FC236}">
                      <a16:creationId xmlns:a16="http://schemas.microsoft.com/office/drawing/2014/main" id="{D39B9102-BDA0-AE4E-B789-038520000194}"/>
                    </a:ext>
                  </a:extLst>
                </p:cNvPr>
                <p:cNvSpPr>
                  <a:spLocks noChangeArrowheads="1"/>
                </p:cNvSpPr>
                <p:nvPr/>
              </p:nvSpPr>
              <p:spPr bwMode="auto">
                <a:xfrm>
                  <a:off x="2013" y="1130"/>
                  <a:ext cx="536" cy="2"/>
                </a:xfrm>
                <a:prstGeom prst="rect">
                  <a:avLst/>
                </a:prstGeom>
                <a:solidFill>
                  <a:srgbClr val="E8E8E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9182" name="Rectangle 86">
                  <a:extLst>
                    <a:ext uri="{FF2B5EF4-FFF2-40B4-BE49-F238E27FC236}">
                      <a16:creationId xmlns:a16="http://schemas.microsoft.com/office/drawing/2014/main" id="{78BFEA65-C2BB-BB45-92B7-6B9380CCB9EE}"/>
                    </a:ext>
                  </a:extLst>
                </p:cNvPr>
                <p:cNvSpPr>
                  <a:spLocks noChangeArrowheads="1"/>
                </p:cNvSpPr>
                <p:nvPr/>
              </p:nvSpPr>
              <p:spPr bwMode="auto">
                <a:xfrm>
                  <a:off x="2013" y="1132"/>
                  <a:ext cx="536" cy="2"/>
                </a:xfrm>
                <a:prstGeom prst="rect">
                  <a:avLst/>
                </a:prstGeom>
                <a:solidFill>
                  <a:srgbClr val="E4E4E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9183" name="Rectangle 87">
                  <a:extLst>
                    <a:ext uri="{FF2B5EF4-FFF2-40B4-BE49-F238E27FC236}">
                      <a16:creationId xmlns:a16="http://schemas.microsoft.com/office/drawing/2014/main" id="{B4F360BF-F73B-4140-8B67-C40C1932D4DB}"/>
                    </a:ext>
                  </a:extLst>
                </p:cNvPr>
                <p:cNvSpPr>
                  <a:spLocks noChangeArrowheads="1"/>
                </p:cNvSpPr>
                <p:nvPr/>
              </p:nvSpPr>
              <p:spPr bwMode="auto">
                <a:xfrm>
                  <a:off x="2013" y="1134"/>
                  <a:ext cx="536" cy="1"/>
                </a:xfrm>
                <a:prstGeom prst="rect">
                  <a:avLst/>
                </a:prstGeom>
                <a:solidFill>
                  <a:srgbClr val="E0E0E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9184" name="Rectangle 88">
                  <a:extLst>
                    <a:ext uri="{FF2B5EF4-FFF2-40B4-BE49-F238E27FC236}">
                      <a16:creationId xmlns:a16="http://schemas.microsoft.com/office/drawing/2014/main" id="{A78E967F-6A7E-C547-BA29-0B19C4AD2DA0}"/>
                    </a:ext>
                  </a:extLst>
                </p:cNvPr>
                <p:cNvSpPr>
                  <a:spLocks noChangeArrowheads="1"/>
                </p:cNvSpPr>
                <p:nvPr/>
              </p:nvSpPr>
              <p:spPr bwMode="auto">
                <a:xfrm>
                  <a:off x="2013" y="1135"/>
                  <a:ext cx="536" cy="2"/>
                </a:xfrm>
                <a:prstGeom prst="rect">
                  <a:avLst/>
                </a:prstGeom>
                <a:solidFill>
                  <a:srgbClr val="DCDCD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9185" name="Rectangle 89">
                  <a:extLst>
                    <a:ext uri="{FF2B5EF4-FFF2-40B4-BE49-F238E27FC236}">
                      <a16:creationId xmlns:a16="http://schemas.microsoft.com/office/drawing/2014/main" id="{B293F290-20AE-9F4A-B72B-163C59B54037}"/>
                    </a:ext>
                  </a:extLst>
                </p:cNvPr>
                <p:cNvSpPr>
                  <a:spLocks noChangeArrowheads="1"/>
                </p:cNvSpPr>
                <p:nvPr/>
              </p:nvSpPr>
              <p:spPr bwMode="auto">
                <a:xfrm>
                  <a:off x="2013" y="1137"/>
                  <a:ext cx="536" cy="2"/>
                </a:xfrm>
                <a:prstGeom prst="rect">
                  <a:avLst/>
                </a:prstGeom>
                <a:solidFill>
                  <a:srgbClr val="D8D8D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9186" name="Rectangle 90">
                  <a:extLst>
                    <a:ext uri="{FF2B5EF4-FFF2-40B4-BE49-F238E27FC236}">
                      <a16:creationId xmlns:a16="http://schemas.microsoft.com/office/drawing/2014/main" id="{BDE7DB50-7E08-3642-A1EF-2082D0ABD2AB}"/>
                    </a:ext>
                  </a:extLst>
                </p:cNvPr>
                <p:cNvSpPr>
                  <a:spLocks noChangeArrowheads="1"/>
                </p:cNvSpPr>
                <p:nvPr/>
              </p:nvSpPr>
              <p:spPr bwMode="auto">
                <a:xfrm>
                  <a:off x="2013" y="1139"/>
                  <a:ext cx="536" cy="1"/>
                </a:xfrm>
                <a:prstGeom prst="rect">
                  <a:avLst/>
                </a:prstGeom>
                <a:solidFill>
                  <a:srgbClr val="D4D4D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9187" name="Rectangle 91">
                  <a:extLst>
                    <a:ext uri="{FF2B5EF4-FFF2-40B4-BE49-F238E27FC236}">
                      <a16:creationId xmlns:a16="http://schemas.microsoft.com/office/drawing/2014/main" id="{3653A5A2-0AB9-A848-9EDF-0CEAE1288DBA}"/>
                    </a:ext>
                  </a:extLst>
                </p:cNvPr>
                <p:cNvSpPr>
                  <a:spLocks noChangeArrowheads="1"/>
                </p:cNvSpPr>
                <p:nvPr/>
              </p:nvSpPr>
              <p:spPr bwMode="auto">
                <a:xfrm>
                  <a:off x="2013" y="1140"/>
                  <a:ext cx="536" cy="2"/>
                </a:xfrm>
                <a:prstGeom prst="rect">
                  <a:avLst/>
                </a:prstGeom>
                <a:solidFill>
                  <a:srgbClr val="D0D0D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9188" name="Rectangle 92">
                  <a:extLst>
                    <a:ext uri="{FF2B5EF4-FFF2-40B4-BE49-F238E27FC236}">
                      <a16:creationId xmlns:a16="http://schemas.microsoft.com/office/drawing/2014/main" id="{E859666E-A0D2-104E-B9C7-0B3FF15BB554}"/>
                    </a:ext>
                  </a:extLst>
                </p:cNvPr>
                <p:cNvSpPr>
                  <a:spLocks noChangeArrowheads="1"/>
                </p:cNvSpPr>
                <p:nvPr/>
              </p:nvSpPr>
              <p:spPr bwMode="auto">
                <a:xfrm>
                  <a:off x="2013" y="1142"/>
                  <a:ext cx="536" cy="2"/>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9189" name="Rectangle 93">
                  <a:extLst>
                    <a:ext uri="{FF2B5EF4-FFF2-40B4-BE49-F238E27FC236}">
                      <a16:creationId xmlns:a16="http://schemas.microsoft.com/office/drawing/2014/main" id="{E12B405F-887D-954A-AE89-72822FBC1C05}"/>
                    </a:ext>
                  </a:extLst>
                </p:cNvPr>
                <p:cNvSpPr>
                  <a:spLocks noChangeArrowheads="1"/>
                </p:cNvSpPr>
                <p:nvPr/>
              </p:nvSpPr>
              <p:spPr bwMode="auto">
                <a:xfrm>
                  <a:off x="2013" y="1144"/>
                  <a:ext cx="536" cy="2"/>
                </a:xfrm>
                <a:prstGeom prst="rect">
                  <a:avLst/>
                </a:prstGeom>
                <a:solidFill>
                  <a:srgbClr val="C8C8C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9190" name="Rectangle 94">
                  <a:extLst>
                    <a:ext uri="{FF2B5EF4-FFF2-40B4-BE49-F238E27FC236}">
                      <a16:creationId xmlns:a16="http://schemas.microsoft.com/office/drawing/2014/main" id="{A498C733-53BF-9D4D-936B-38F314D29286}"/>
                    </a:ext>
                  </a:extLst>
                </p:cNvPr>
                <p:cNvSpPr>
                  <a:spLocks noChangeArrowheads="1"/>
                </p:cNvSpPr>
                <p:nvPr/>
              </p:nvSpPr>
              <p:spPr bwMode="auto">
                <a:xfrm>
                  <a:off x="2013" y="1146"/>
                  <a:ext cx="536" cy="2"/>
                </a:xfrm>
                <a:prstGeom prst="rect">
                  <a:avLst/>
                </a:prstGeom>
                <a:solidFill>
                  <a:srgbClr val="C4C4C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9191" name="Rectangle 95">
                  <a:extLst>
                    <a:ext uri="{FF2B5EF4-FFF2-40B4-BE49-F238E27FC236}">
                      <a16:creationId xmlns:a16="http://schemas.microsoft.com/office/drawing/2014/main" id="{DA287C4F-2ED1-1F41-BC9A-ED36708F50A0}"/>
                    </a:ext>
                  </a:extLst>
                </p:cNvPr>
                <p:cNvSpPr>
                  <a:spLocks noChangeArrowheads="1"/>
                </p:cNvSpPr>
                <p:nvPr/>
              </p:nvSpPr>
              <p:spPr bwMode="auto">
                <a:xfrm>
                  <a:off x="2013" y="1148"/>
                  <a:ext cx="536" cy="2"/>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9192" name="Rectangle 96">
                  <a:extLst>
                    <a:ext uri="{FF2B5EF4-FFF2-40B4-BE49-F238E27FC236}">
                      <a16:creationId xmlns:a16="http://schemas.microsoft.com/office/drawing/2014/main" id="{700AF94A-DA15-504B-B327-8A6C0E58C6CB}"/>
                    </a:ext>
                  </a:extLst>
                </p:cNvPr>
                <p:cNvSpPr>
                  <a:spLocks noChangeArrowheads="1"/>
                </p:cNvSpPr>
                <p:nvPr/>
              </p:nvSpPr>
              <p:spPr bwMode="auto">
                <a:xfrm>
                  <a:off x="2013" y="1150"/>
                  <a:ext cx="536" cy="2"/>
                </a:xfrm>
                <a:prstGeom prst="rect">
                  <a:avLst/>
                </a:prstGeom>
                <a:solidFill>
                  <a:srgbClr val="BCBCB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9193" name="Rectangle 97">
                  <a:extLst>
                    <a:ext uri="{FF2B5EF4-FFF2-40B4-BE49-F238E27FC236}">
                      <a16:creationId xmlns:a16="http://schemas.microsoft.com/office/drawing/2014/main" id="{85F984CC-88B6-8B43-AC14-A23F31D5E65F}"/>
                    </a:ext>
                  </a:extLst>
                </p:cNvPr>
                <p:cNvSpPr>
                  <a:spLocks noChangeArrowheads="1"/>
                </p:cNvSpPr>
                <p:nvPr/>
              </p:nvSpPr>
              <p:spPr bwMode="auto">
                <a:xfrm>
                  <a:off x="2013" y="1152"/>
                  <a:ext cx="536" cy="2"/>
                </a:xfrm>
                <a:prstGeom prst="rect">
                  <a:avLst/>
                </a:prstGeom>
                <a:solidFill>
                  <a:srgbClr val="B8B8B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9194" name="Rectangle 98">
                  <a:extLst>
                    <a:ext uri="{FF2B5EF4-FFF2-40B4-BE49-F238E27FC236}">
                      <a16:creationId xmlns:a16="http://schemas.microsoft.com/office/drawing/2014/main" id="{F5A74444-2D65-C048-B1CD-440DAEAEF896}"/>
                    </a:ext>
                  </a:extLst>
                </p:cNvPr>
                <p:cNvSpPr>
                  <a:spLocks noChangeArrowheads="1"/>
                </p:cNvSpPr>
                <p:nvPr/>
              </p:nvSpPr>
              <p:spPr bwMode="auto">
                <a:xfrm>
                  <a:off x="2013" y="1154"/>
                  <a:ext cx="536" cy="2"/>
                </a:xfrm>
                <a:prstGeom prst="rect">
                  <a:avLst/>
                </a:prstGeom>
                <a:solidFill>
                  <a:srgbClr val="B4B4B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9195" name="Rectangle 99">
                  <a:extLst>
                    <a:ext uri="{FF2B5EF4-FFF2-40B4-BE49-F238E27FC236}">
                      <a16:creationId xmlns:a16="http://schemas.microsoft.com/office/drawing/2014/main" id="{0506B307-2901-3C45-98B2-A51EDB5B81FF}"/>
                    </a:ext>
                  </a:extLst>
                </p:cNvPr>
                <p:cNvSpPr>
                  <a:spLocks noChangeArrowheads="1"/>
                </p:cNvSpPr>
                <p:nvPr/>
              </p:nvSpPr>
              <p:spPr bwMode="auto">
                <a:xfrm>
                  <a:off x="2013" y="1156"/>
                  <a:ext cx="536" cy="1"/>
                </a:xfrm>
                <a:prstGeom prst="rect">
                  <a:avLst/>
                </a:prstGeom>
                <a:solidFill>
                  <a:srgbClr val="B0B0B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9196" name="Rectangle 100">
                  <a:extLst>
                    <a:ext uri="{FF2B5EF4-FFF2-40B4-BE49-F238E27FC236}">
                      <a16:creationId xmlns:a16="http://schemas.microsoft.com/office/drawing/2014/main" id="{6F2F3499-EE58-A740-AE8F-FA4499B495BE}"/>
                    </a:ext>
                  </a:extLst>
                </p:cNvPr>
                <p:cNvSpPr>
                  <a:spLocks noChangeArrowheads="1"/>
                </p:cNvSpPr>
                <p:nvPr/>
              </p:nvSpPr>
              <p:spPr bwMode="auto">
                <a:xfrm>
                  <a:off x="2013" y="1157"/>
                  <a:ext cx="536" cy="2"/>
                </a:xfrm>
                <a:prstGeom prst="rect">
                  <a:avLst/>
                </a:prstGeom>
                <a:solidFill>
                  <a:srgbClr val="ACACA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9197" name="Rectangle 101">
                  <a:extLst>
                    <a:ext uri="{FF2B5EF4-FFF2-40B4-BE49-F238E27FC236}">
                      <a16:creationId xmlns:a16="http://schemas.microsoft.com/office/drawing/2014/main" id="{E43F1F67-20AE-FC46-970E-821B13C267A4}"/>
                    </a:ext>
                  </a:extLst>
                </p:cNvPr>
                <p:cNvSpPr>
                  <a:spLocks noChangeArrowheads="1"/>
                </p:cNvSpPr>
                <p:nvPr/>
              </p:nvSpPr>
              <p:spPr bwMode="auto">
                <a:xfrm>
                  <a:off x="2013" y="1159"/>
                  <a:ext cx="536" cy="2"/>
                </a:xfrm>
                <a:prstGeom prst="rect">
                  <a:avLst/>
                </a:prstGeom>
                <a:solidFill>
                  <a:srgbClr val="A8A8A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9198" name="Rectangle 102">
                  <a:extLst>
                    <a:ext uri="{FF2B5EF4-FFF2-40B4-BE49-F238E27FC236}">
                      <a16:creationId xmlns:a16="http://schemas.microsoft.com/office/drawing/2014/main" id="{7B64C157-718B-1C46-B3FA-A9129FC4CC39}"/>
                    </a:ext>
                  </a:extLst>
                </p:cNvPr>
                <p:cNvSpPr>
                  <a:spLocks noChangeArrowheads="1"/>
                </p:cNvSpPr>
                <p:nvPr/>
              </p:nvSpPr>
              <p:spPr bwMode="auto">
                <a:xfrm>
                  <a:off x="2013" y="1161"/>
                  <a:ext cx="536" cy="1"/>
                </a:xfrm>
                <a:prstGeom prst="rect">
                  <a:avLst/>
                </a:prstGeom>
                <a:solidFill>
                  <a:srgbClr val="A4A4A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9199" name="Rectangle 103">
                  <a:extLst>
                    <a:ext uri="{FF2B5EF4-FFF2-40B4-BE49-F238E27FC236}">
                      <a16:creationId xmlns:a16="http://schemas.microsoft.com/office/drawing/2014/main" id="{4D8242B8-BA1C-A744-8525-3F55E26AB853}"/>
                    </a:ext>
                  </a:extLst>
                </p:cNvPr>
                <p:cNvSpPr>
                  <a:spLocks noChangeArrowheads="1"/>
                </p:cNvSpPr>
                <p:nvPr/>
              </p:nvSpPr>
              <p:spPr bwMode="auto">
                <a:xfrm>
                  <a:off x="2013" y="1162"/>
                  <a:ext cx="536" cy="2"/>
                </a:xfrm>
                <a:prstGeom prst="rect">
                  <a:avLst/>
                </a:prstGeom>
                <a:solidFill>
                  <a:srgbClr val="A0A0A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9200" name="Rectangle 104">
                  <a:extLst>
                    <a:ext uri="{FF2B5EF4-FFF2-40B4-BE49-F238E27FC236}">
                      <a16:creationId xmlns:a16="http://schemas.microsoft.com/office/drawing/2014/main" id="{66985175-96F1-8B4C-BBA5-D164A8195D47}"/>
                    </a:ext>
                  </a:extLst>
                </p:cNvPr>
                <p:cNvSpPr>
                  <a:spLocks noChangeArrowheads="1"/>
                </p:cNvSpPr>
                <p:nvPr/>
              </p:nvSpPr>
              <p:spPr bwMode="auto">
                <a:xfrm>
                  <a:off x="2013" y="1164"/>
                  <a:ext cx="536" cy="2"/>
                </a:xfrm>
                <a:prstGeom prst="rect">
                  <a:avLst/>
                </a:prstGeom>
                <a:solidFill>
                  <a:srgbClr val="9C9C9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9201" name="Rectangle 105">
                  <a:extLst>
                    <a:ext uri="{FF2B5EF4-FFF2-40B4-BE49-F238E27FC236}">
                      <a16:creationId xmlns:a16="http://schemas.microsoft.com/office/drawing/2014/main" id="{366B68BD-7FCD-5D41-9EED-9B3888932C5F}"/>
                    </a:ext>
                  </a:extLst>
                </p:cNvPr>
                <p:cNvSpPr>
                  <a:spLocks noChangeArrowheads="1"/>
                </p:cNvSpPr>
                <p:nvPr/>
              </p:nvSpPr>
              <p:spPr bwMode="auto">
                <a:xfrm>
                  <a:off x="2013" y="1166"/>
                  <a:ext cx="536" cy="2"/>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9202" name="Rectangle 106">
                  <a:extLst>
                    <a:ext uri="{FF2B5EF4-FFF2-40B4-BE49-F238E27FC236}">
                      <a16:creationId xmlns:a16="http://schemas.microsoft.com/office/drawing/2014/main" id="{F532EE69-A8CE-5744-859A-0D4BB90632FD}"/>
                    </a:ext>
                  </a:extLst>
                </p:cNvPr>
                <p:cNvSpPr>
                  <a:spLocks noChangeArrowheads="1"/>
                </p:cNvSpPr>
                <p:nvPr/>
              </p:nvSpPr>
              <p:spPr bwMode="auto">
                <a:xfrm>
                  <a:off x="2013" y="1168"/>
                  <a:ext cx="536" cy="2"/>
                </a:xfrm>
                <a:prstGeom prst="rect">
                  <a:avLst/>
                </a:prstGeom>
                <a:solidFill>
                  <a:srgbClr val="94949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9203" name="Rectangle 107">
                  <a:extLst>
                    <a:ext uri="{FF2B5EF4-FFF2-40B4-BE49-F238E27FC236}">
                      <a16:creationId xmlns:a16="http://schemas.microsoft.com/office/drawing/2014/main" id="{A7DA04E9-70C9-9F4C-A38D-751B92849C4B}"/>
                    </a:ext>
                  </a:extLst>
                </p:cNvPr>
                <p:cNvSpPr>
                  <a:spLocks noChangeArrowheads="1"/>
                </p:cNvSpPr>
                <p:nvPr/>
              </p:nvSpPr>
              <p:spPr bwMode="auto">
                <a:xfrm>
                  <a:off x="2013" y="1170"/>
                  <a:ext cx="536" cy="2"/>
                </a:xfrm>
                <a:prstGeom prst="rect">
                  <a:avLst/>
                </a:prstGeom>
                <a:solidFill>
                  <a:srgbClr val="90909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9204" name="Rectangle 108">
                  <a:extLst>
                    <a:ext uri="{FF2B5EF4-FFF2-40B4-BE49-F238E27FC236}">
                      <a16:creationId xmlns:a16="http://schemas.microsoft.com/office/drawing/2014/main" id="{5FA56932-1057-2D48-A0C1-9A7D46454D8D}"/>
                    </a:ext>
                  </a:extLst>
                </p:cNvPr>
                <p:cNvSpPr>
                  <a:spLocks noChangeArrowheads="1"/>
                </p:cNvSpPr>
                <p:nvPr/>
              </p:nvSpPr>
              <p:spPr bwMode="auto">
                <a:xfrm>
                  <a:off x="2013" y="1172"/>
                  <a:ext cx="536" cy="2"/>
                </a:xfrm>
                <a:prstGeom prst="rect">
                  <a:avLst/>
                </a:prstGeom>
                <a:solidFill>
                  <a:srgbClr val="8C8C8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9205" name="Rectangle 109">
                  <a:extLst>
                    <a:ext uri="{FF2B5EF4-FFF2-40B4-BE49-F238E27FC236}">
                      <a16:creationId xmlns:a16="http://schemas.microsoft.com/office/drawing/2014/main" id="{9985A790-A9CC-2140-9B09-6D4ECC2229B3}"/>
                    </a:ext>
                  </a:extLst>
                </p:cNvPr>
                <p:cNvSpPr>
                  <a:spLocks noChangeArrowheads="1"/>
                </p:cNvSpPr>
                <p:nvPr/>
              </p:nvSpPr>
              <p:spPr bwMode="auto">
                <a:xfrm>
                  <a:off x="2013" y="1174"/>
                  <a:ext cx="536" cy="2"/>
                </a:xfrm>
                <a:prstGeom prst="rect">
                  <a:avLst/>
                </a:prstGeom>
                <a:solidFill>
                  <a:srgbClr val="88888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9206" name="Rectangle 110">
                  <a:extLst>
                    <a:ext uri="{FF2B5EF4-FFF2-40B4-BE49-F238E27FC236}">
                      <a16:creationId xmlns:a16="http://schemas.microsoft.com/office/drawing/2014/main" id="{BA5D1C52-95B7-D246-AE38-B3318C9AEC0B}"/>
                    </a:ext>
                  </a:extLst>
                </p:cNvPr>
                <p:cNvSpPr>
                  <a:spLocks noChangeArrowheads="1"/>
                </p:cNvSpPr>
                <p:nvPr/>
              </p:nvSpPr>
              <p:spPr bwMode="auto">
                <a:xfrm>
                  <a:off x="2013" y="1176"/>
                  <a:ext cx="536" cy="2"/>
                </a:xfrm>
                <a:prstGeom prst="rect">
                  <a:avLst/>
                </a:prstGeom>
                <a:solidFill>
                  <a:srgbClr val="84848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9207" name="Rectangle 111">
                  <a:extLst>
                    <a:ext uri="{FF2B5EF4-FFF2-40B4-BE49-F238E27FC236}">
                      <a16:creationId xmlns:a16="http://schemas.microsoft.com/office/drawing/2014/main" id="{3E13E548-44D3-4C4E-8AF0-A350BAFE129E}"/>
                    </a:ext>
                  </a:extLst>
                </p:cNvPr>
                <p:cNvSpPr>
                  <a:spLocks noChangeArrowheads="1"/>
                </p:cNvSpPr>
                <p:nvPr/>
              </p:nvSpPr>
              <p:spPr bwMode="auto">
                <a:xfrm>
                  <a:off x="2013" y="1178"/>
                  <a:ext cx="536" cy="1"/>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9208" name="Rectangle 112">
                  <a:extLst>
                    <a:ext uri="{FF2B5EF4-FFF2-40B4-BE49-F238E27FC236}">
                      <a16:creationId xmlns:a16="http://schemas.microsoft.com/office/drawing/2014/main" id="{05DF2008-152F-3A40-8C4A-0DEB9D804E58}"/>
                    </a:ext>
                  </a:extLst>
                </p:cNvPr>
                <p:cNvSpPr>
                  <a:spLocks noChangeArrowheads="1"/>
                </p:cNvSpPr>
                <p:nvPr/>
              </p:nvSpPr>
              <p:spPr bwMode="auto">
                <a:xfrm>
                  <a:off x="2013" y="1179"/>
                  <a:ext cx="536" cy="2"/>
                </a:xfrm>
                <a:prstGeom prst="rect">
                  <a:avLst/>
                </a:prstGeom>
                <a:solidFill>
                  <a:srgbClr val="7C7C7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9209" name="Rectangle 113">
                  <a:extLst>
                    <a:ext uri="{FF2B5EF4-FFF2-40B4-BE49-F238E27FC236}">
                      <a16:creationId xmlns:a16="http://schemas.microsoft.com/office/drawing/2014/main" id="{6C612630-9B6C-9A43-B0A9-A4FD5FCB49E8}"/>
                    </a:ext>
                  </a:extLst>
                </p:cNvPr>
                <p:cNvSpPr>
                  <a:spLocks noChangeArrowheads="1"/>
                </p:cNvSpPr>
                <p:nvPr/>
              </p:nvSpPr>
              <p:spPr bwMode="auto">
                <a:xfrm>
                  <a:off x="2013" y="1181"/>
                  <a:ext cx="536" cy="2"/>
                </a:xfrm>
                <a:prstGeom prst="rect">
                  <a:avLst/>
                </a:prstGeom>
                <a:solidFill>
                  <a:srgbClr val="78787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9210" name="Rectangle 114">
                  <a:extLst>
                    <a:ext uri="{FF2B5EF4-FFF2-40B4-BE49-F238E27FC236}">
                      <a16:creationId xmlns:a16="http://schemas.microsoft.com/office/drawing/2014/main" id="{1B2B8DB2-C15B-8848-9037-61247FA912D6}"/>
                    </a:ext>
                  </a:extLst>
                </p:cNvPr>
                <p:cNvSpPr>
                  <a:spLocks noChangeArrowheads="1"/>
                </p:cNvSpPr>
                <p:nvPr/>
              </p:nvSpPr>
              <p:spPr bwMode="auto">
                <a:xfrm>
                  <a:off x="2013" y="1183"/>
                  <a:ext cx="536" cy="1"/>
                </a:xfrm>
                <a:prstGeom prst="rect">
                  <a:avLst/>
                </a:prstGeom>
                <a:solidFill>
                  <a:srgbClr val="74747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9211" name="Rectangle 115">
                  <a:extLst>
                    <a:ext uri="{FF2B5EF4-FFF2-40B4-BE49-F238E27FC236}">
                      <a16:creationId xmlns:a16="http://schemas.microsoft.com/office/drawing/2014/main" id="{A5C909B5-D94D-B944-ABF3-42463944D18C}"/>
                    </a:ext>
                  </a:extLst>
                </p:cNvPr>
                <p:cNvSpPr>
                  <a:spLocks noChangeArrowheads="1"/>
                </p:cNvSpPr>
                <p:nvPr/>
              </p:nvSpPr>
              <p:spPr bwMode="auto">
                <a:xfrm>
                  <a:off x="2013" y="1184"/>
                  <a:ext cx="536" cy="2"/>
                </a:xfrm>
                <a:prstGeom prst="rect">
                  <a:avLst/>
                </a:prstGeom>
                <a:solidFill>
                  <a:srgbClr val="70707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9212" name="Rectangle 116">
                  <a:extLst>
                    <a:ext uri="{FF2B5EF4-FFF2-40B4-BE49-F238E27FC236}">
                      <a16:creationId xmlns:a16="http://schemas.microsoft.com/office/drawing/2014/main" id="{E983351C-74A4-4949-9B7B-63BB09CA0262}"/>
                    </a:ext>
                  </a:extLst>
                </p:cNvPr>
                <p:cNvSpPr>
                  <a:spLocks noChangeArrowheads="1"/>
                </p:cNvSpPr>
                <p:nvPr/>
              </p:nvSpPr>
              <p:spPr bwMode="auto">
                <a:xfrm>
                  <a:off x="2013" y="1186"/>
                  <a:ext cx="536" cy="2"/>
                </a:xfrm>
                <a:prstGeom prst="rect">
                  <a:avLst/>
                </a:prstGeom>
                <a:solidFill>
                  <a:srgbClr val="6C6C6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9213" name="Rectangle 117">
                  <a:extLst>
                    <a:ext uri="{FF2B5EF4-FFF2-40B4-BE49-F238E27FC236}">
                      <a16:creationId xmlns:a16="http://schemas.microsoft.com/office/drawing/2014/main" id="{E1CED1A8-F2CC-A746-928F-56176DC079FC}"/>
                    </a:ext>
                  </a:extLst>
                </p:cNvPr>
                <p:cNvSpPr>
                  <a:spLocks noChangeArrowheads="1"/>
                </p:cNvSpPr>
                <p:nvPr/>
              </p:nvSpPr>
              <p:spPr bwMode="auto">
                <a:xfrm>
                  <a:off x="2013" y="1188"/>
                  <a:ext cx="536" cy="2"/>
                </a:xfrm>
                <a:prstGeom prst="rect">
                  <a:avLst/>
                </a:prstGeom>
                <a:solidFill>
                  <a:srgbClr val="68686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9214" name="Rectangle 118">
                  <a:extLst>
                    <a:ext uri="{FF2B5EF4-FFF2-40B4-BE49-F238E27FC236}">
                      <a16:creationId xmlns:a16="http://schemas.microsoft.com/office/drawing/2014/main" id="{61B73091-F160-D64B-951C-EE02839F843A}"/>
                    </a:ext>
                  </a:extLst>
                </p:cNvPr>
                <p:cNvSpPr>
                  <a:spLocks noChangeArrowheads="1"/>
                </p:cNvSpPr>
                <p:nvPr/>
              </p:nvSpPr>
              <p:spPr bwMode="auto">
                <a:xfrm>
                  <a:off x="2013" y="1190"/>
                  <a:ext cx="536" cy="2"/>
                </a:xfrm>
                <a:prstGeom prst="rect">
                  <a:avLst/>
                </a:prstGeom>
                <a:solidFill>
                  <a:srgbClr val="64646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9215" name="Rectangle 119">
                  <a:extLst>
                    <a:ext uri="{FF2B5EF4-FFF2-40B4-BE49-F238E27FC236}">
                      <a16:creationId xmlns:a16="http://schemas.microsoft.com/office/drawing/2014/main" id="{B8CE0EB0-A7B9-7241-9EB3-DB927CF2EAD3}"/>
                    </a:ext>
                  </a:extLst>
                </p:cNvPr>
                <p:cNvSpPr>
                  <a:spLocks noChangeArrowheads="1"/>
                </p:cNvSpPr>
                <p:nvPr/>
              </p:nvSpPr>
              <p:spPr bwMode="auto">
                <a:xfrm>
                  <a:off x="2013" y="1192"/>
                  <a:ext cx="536" cy="2"/>
                </a:xfrm>
                <a:prstGeom prst="rect">
                  <a:avLst/>
                </a:prstGeom>
                <a:solidFill>
                  <a:srgbClr val="60606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320" name="Rectangle 120">
                  <a:extLst>
                    <a:ext uri="{FF2B5EF4-FFF2-40B4-BE49-F238E27FC236}">
                      <a16:creationId xmlns:a16="http://schemas.microsoft.com/office/drawing/2014/main" id="{01FFAA91-C56D-1343-B650-DA976E14788E}"/>
                    </a:ext>
                  </a:extLst>
                </p:cNvPr>
                <p:cNvSpPr>
                  <a:spLocks noChangeArrowheads="1"/>
                </p:cNvSpPr>
                <p:nvPr/>
              </p:nvSpPr>
              <p:spPr bwMode="auto">
                <a:xfrm>
                  <a:off x="2013" y="1194"/>
                  <a:ext cx="536" cy="2"/>
                </a:xfrm>
                <a:prstGeom prst="rect">
                  <a:avLst/>
                </a:prstGeom>
                <a:solidFill>
                  <a:srgbClr val="5C5C5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321" name="Freeform 121">
                  <a:extLst>
                    <a:ext uri="{FF2B5EF4-FFF2-40B4-BE49-F238E27FC236}">
                      <a16:creationId xmlns:a16="http://schemas.microsoft.com/office/drawing/2014/main" id="{2242AEC6-310B-434B-BE7A-5C742CA03434}"/>
                    </a:ext>
                  </a:extLst>
                </p:cNvPr>
                <p:cNvSpPr>
                  <a:spLocks/>
                </p:cNvSpPr>
                <p:nvPr/>
              </p:nvSpPr>
              <p:spPr bwMode="auto">
                <a:xfrm>
                  <a:off x="2013" y="1110"/>
                  <a:ext cx="536" cy="86"/>
                </a:xfrm>
                <a:custGeom>
                  <a:avLst/>
                  <a:gdLst>
                    <a:gd name="T0" fmla="*/ 31 w 1074"/>
                    <a:gd name="T1" fmla="*/ 0 h 171"/>
                    <a:gd name="T2" fmla="*/ 236 w 1074"/>
                    <a:gd name="T3" fmla="*/ 0 h 171"/>
                    <a:gd name="T4" fmla="*/ 268 w 1074"/>
                    <a:gd name="T5" fmla="*/ 39 h 171"/>
                    <a:gd name="T6" fmla="*/ 268 w 1074"/>
                    <a:gd name="T7" fmla="*/ 41 h 171"/>
                    <a:gd name="T8" fmla="*/ 268 w 1074"/>
                    <a:gd name="T9" fmla="*/ 43 h 171"/>
                    <a:gd name="T10" fmla="*/ 266 w 1074"/>
                    <a:gd name="T11" fmla="*/ 43 h 171"/>
                    <a:gd name="T12" fmla="*/ 3 w 1074"/>
                    <a:gd name="T13" fmla="*/ 43 h 171"/>
                    <a:gd name="T14" fmla="*/ 0 w 1074"/>
                    <a:gd name="T15" fmla="*/ 43 h 171"/>
                    <a:gd name="T16" fmla="*/ 0 w 1074"/>
                    <a:gd name="T17" fmla="*/ 41 h 171"/>
                    <a:gd name="T18" fmla="*/ 0 w 1074"/>
                    <a:gd name="T19" fmla="*/ 39 h 171"/>
                    <a:gd name="T20" fmla="*/ 31 w 1074"/>
                    <a:gd name="T21" fmla="*/ 0 h 17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074"/>
                    <a:gd name="T34" fmla="*/ 0 h 171"/>
                    <a:gd name="T35" fmla="*/ 1074 w 1074"/>
                    <a:gd name="T36" fmla="*/ 171 h 17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074" h="171">
                      <a:moveTo>
                        <a:pt x="127" y="0"/>
                      </a:moveTo>
                      <a:lnTo>
                        <a:pt x="947" y="0"/>
                      </a:lnTo>
                      <a:lnTo>
                        <a:pt x="1074" y="153"/>
                      </a:lnTo>
                      <a:lnTo>
                        <a:pt x="1074" y="162"/>
                      </a:lnTo>
                      <a:lnTo>
                        <a:pt x="1074" y="171"/>
                      </a:lnTo>
                      <a:lnTo>
                        <a:pt x="1066" y="171"/>
                      </a:lnTo>
                      <a:lnTo>
                        <a:pt x="15" y="171"/>
                      </a:lnTo>
                      <a:lnTo>
                        <a:pt x="0" y="171"/>
                      </a:lnTo>
                      <a:lnTo>
                        <a:pt x="0" y="162"/>
                      </a:lnTo>
                      <a:lnTo>
                        <a:pt x="0" y="153"/>
                      </a:lnTo>
                      <a:lnTo>
                        <a:pt x="12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22" name="Rectangle 122">
                  <a:extLst>
                    <a:ext uri="{FF2B5EF4-FFF2-40B4-BE49-F238E27FC236}">
                      <a16:creationId xmlns:a16="http://schemas.microsoft.com/office/drawing/2014/main" id="{A02060F0-F73B-B24E-A833-876A42B798B1}"/>
                    </a:ext>
                  </a:extLst>
                </p:cNvPr>
                <p:cNvSpPr>
                  <a:spLocks noChangeArrowheads="1"/>
                </p:cNvSpPr>
                <p:nvPr/>
              </p:nvSpPr>
              <p:spPr bwMode="auto">
                <a:xfrm>
                  <a:off x="2013" y="1110"/>
                  <a:ext cx="536" cy="12"/>
                </a:xfrm>
                <a:prstGeom prst="rect">
                  <a:avLst/>
                </a:prstGeom>
                <a:solidFill>
                  <a:srgbClr val="F8F8F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323" name="Rectangle 123">
                  <a:extLst>
                    <a:ext uri="{FF2B5EF4-FFF2-40B4-BE49-F238E27FC236}">
                      <a16:creationId xmlns:a16="http://schemas.microsoft.com/office/drawing/2014/main" id="{2FC5172E-D721-F449-A334-D9C303F4A208}"/>
                    </a:ext>
                  </a:extLst>
                </p:cNvPr>
                <p:cNvSpPr>
                  <a:spLocks noChangeArrowheads="1"/>
                </p:cNvSpPr>
                <p:nvPr/>
              </p:nvSpPr>
              <p:spPr bwMode="auto">
                <a:xfrm>
                  <a:off x="2013" y="1122"/>
                  <a:ext cx="536" cy="2"/>
                </a:xfrm>
                <a:prstGeom prst="rect">
                  <a:avLst/>
                </a:prstGeom>
                <a:solidFill>
                  <a:srgbClr val="F8F8F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324" name="Rectangle 124">
                  <a:extLst>
                    <a:ext uri="{FF2B5EF4-FFF2-40B4-BE49-F238E27FC236}">
                      <a16:creationId xmlns:a16="http://schemas.microsoft.com/office/drawing/2014/main" id="{78B23F8F-F219-5A48-9829-971778E2082E}"/>
                    </a:ext>
                  </a:extLst>
                </p:cNvPr>
                <p:cNvSpPr>
                  <a:spLocks noChangeArrowheads="1"/>
                </p:cNvSpPr>
                <p:nvPr/>
              </p:nvSpPr>
              <p:spPr bwMode="auto">
                <a:xfrm>
                  <a:off x="2013" y="1124"/>
                  <a:ext cx="536" cy="2"/>
                </a:xfrm>
                <a:prstGeom prst="rect">
                  <a:avLst/>
                </a:prstGeom>
                <a:solidFill>
                  <a:srgbClr val="F4F4F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325" name="Rectangle 125">
                  <a:extLst>
                    <a:ext uri="{FF2B5EF4-FFF2-40B4-BE49-F238E27FC236}">
                      <a16:creationId xmlns:a16="http://schemas.microsoft.com/office/drawing/2014/main" id="{421D2A31-D206-B24D-A5F3-5B0969199D4A}"/>
                    </a:ext>
                  </a:extLst>
                </p:cNvPr>
                <p:cNvSpPr>
                  <a:spLocks noChangeArrowheads="1"/>
                </p:cNvSpPr>
                <p:nvPr/>
              </p:nvSpPr>
              <p:spPr bwMode="auto">
                <a:xfrm>
                  <a:off x="2013" y="1126"/>
                  <a:ext cx="536" cy="2"/>
                </a:xfrm>
                <a:prstGeom prst="rect">
                  <a:avLst/>
                </a:prstGeom>
                <a:solidFill>
                  <a:srgbClr val="F0F0F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326" name="Rectangle 126">
                  <a:extLst>
                    <a:ext uri="{FF2B5EF4-FFF2-40B4-BE49-F238E27FC236}">
                      <a16:creationId xmlns:a16="http://schemas.microsoft.com/office/drawing/2014/main" id="{80CBE277-AF74-9648-8FC2-723A0E8B3644}"/>
                    </a:ext>
                  </a:extLst>
                </p:cNvPr>
                <p:cNvSpPr>
                  <a:spLocks noChangeArrowheads="1"/>
                </p:cNvSpPr>
                <p:nvPr/>
              </p:nvSpPr>
              <p:spPr bwMode="auto">
                <a:xfrm>
                  <a:off x="2013" y="1128"/>
                  <a:ext cx="536" cy="2"/>
                </a:xfrm>
                <a:prstGeom prst="rect">
                  <a:avLst/>
                </a:prstGeom>
                <a:solidFill>
                  <a:srgbClr val="ECECE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327" name="Rectangle 127">
                  <a:extLst>
                    <a:ext uri="{FF2B5EF4-FFF2-40B4-BE49-F238E27FC236}">
                      <a16:creationId xmlns:a16="http://schemas.microsoft.com/office/drawing/2014/main" id="{EECA5C0F-1A72-CD40-A922-9D14C0A9018F}"/>
                    </a:ext>
                  </a:extLst>
                </p:cNvPr>
                <p:cNvSpPr>
                  <a:spLocks noChangeArrowheads="1"/>
                </p:cNvSpPr>
                <p:nvPr/>
              </p:nvSpPr>
              <p:spPr bwMode="auto">
                <a:xfrm>
                  <a:off x="2013" y="1130"/>
                  <a:ext cx="536" cy="2"/>
                </a:xfrm>
                <a:prstGeom prst="rect">
                  <a:avLst/>
                </a:prstGeom>
                <a:solidFill>
                  <a:srgbClr val="E8E8E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328" name="Rectangle 128">
                  <a:extLst>
                    <a:ext uri="{FF2B5EF4-FFF2-40B4-BE49-F238E27FC236}">
                      <a16:creationId xmlns:a16="http://schemas.microsoft.com/office/drawing/2014/main" id="{0ACDE276-86F1-2E45-8426-02F017B79E6C}"/>
                    </a:ext>
                  </a:extLst>
                </p:cNvPr>
                <p:cNvSpPr>
                  <a:spLocks noChangeArrowheads="1"/>
                </p:cNvSpPr>
                <p:nvPr/>
              </p:nvSpPr>
              <p:spPr bwMode="auto">
                <a:xfrm>
                  <a:off x="2013" y="1132"/>
                  <a:ext cx="536" cy="2"/>
                </a:xfrm>
                <a:prstGeom prst="rect">
                  <a:avLst/>
                </a:prstGeom>
                <a:solidFill>
                  <a:srgbClr val="E4E4E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329" name="Rectangle 129">
                  <a:extLst>
                    <a:ext uri="{FF2B5EF4-FFF2-40B4-BE49-F238E27FC236}">
                      <a16:creationId xmlns:a16="http://schemas.microsoft.com/office/drawing/2014/main" id="{6F433F36-1204-EE48-891E-7A691DFF5CF3}"/>
                    </a:ext>
                  </a:extLst>
                </p:cNvPr>
                <p:cNvSpPr>
                  <a:spLocks noChangeArrowheads="1"/>
                </p:cNvSpPr>
                <p:nvPr/>
              </p:nvSpPr>
              <p:spPr bwMode="auto">
                <a:xfrm>
                  <a:off x="2013" y="1134"/>
                  <a:ext cx="536" cy="1"/>
                </a:xfrm>
                <a:prstGeom prst="rect">
                  <a:avLst/>
                </a:prstGeom>
                <a:solidFill>
                  <a:srgbClr val="E0E0E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330" name="Rectangle 130">
                  <a:extLst>
                    <a:ext uri="{FF2B5EF4-FFF2-40B4-BE49-F238E27FC236}">
                      <a16:creationId xmlns:a16="http://schemas.microsoft.com/office/drawing/2014/main" id="{1F2FAE40-33C6-7C44-B0C6-46C707A5A0B8}"/>
                    </a:ext>
                  </a:extLst>
                </p:cNvPr>
                <p:cNvSpPr>
                  <a:spLocks noChangeArrowheads="1"/>
                </p:cNvSpPr>
                <p:nvPr/>
              </p:nvSpPr>
              <p:spPr bwMode="auto">
                <a:xfrm>
                  <a:off x="2013" y="1135"/>
                  <a:ext cx="536" cy="2"/>
                </a:xfrm>
                <a:prstGeom prst="rect">
                  <a:avLst/>
                </a:prstGeom>
                <a:solidFill>
                  <a:srgbClr val="DCDCD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331" name="Rectangle 131">
                  <a:extLst>
                    <a:ext uri="{FF2B5EF4-FFF2-40B4-BE49-F238E27FC236}">
                      <a16:creationId xmlns:a16="http://schemas.microsoft.com/office/drawing/2014/main" id="{137CBAB9-D22B-8349-97F0-7B94AFB262AC}"/>
                    </a:ext>
                  </a:extLst>
                </p:cNvPr>
                <p:cNvSpPr>
                  <a:spLocks noChangeArrowheads="1"/>
                </p:cNvSpPr>
                <p:nvPr/>
              </p:nvSpPr>
              <p:spPr bwMode="auto">
                <a:xfrm>
                  <a:off x="2013" y="1137"/>
                  <a:ext cx="536" cy="2"/>
                </a:xfrm>
                <a:prstGeom prst="rect">
                  <a:avLst/>
                </a:prstGeom>
                <a:solidFill>
                  <a:srgbClr val="D8D8D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332" name="Rectangle 132">
                  <a:extLst>
                    <a:ext uri="{FF2B5EF4-FFF2-40B4-BE49-F238E27FC236}">
                      <a16:creationId xmlns:a16="http://schemas.microsoft.com/office/drawing/2014/main" id="{1AAE02DE-AC19-DA47-8865-16CB47ED14C6}"/>
                    </a:ext>
                  </a:extLst>
                </p:cNvPr>
                <p:cNvSpPr>
                  <a:spLocks noChangeArrowheads="1"/>
                </p:cNvSpPr>
                <p:nvPr/>
              </p:nvSpPr>
              <p:spPr bwMode="auto">
                <a:xfrm>
                  <a:off x="2013" y="1139"/>
                  <a:ext cx="536" cy="1"/>
                </a:xfrm>
                <a:prstGeom prst="rect">
                  <a:avLst/>
                </a:prstGeom>
                <a:solidFill>
                  <a:srgbClr val="D4D4D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333" name="Rectangle 133">
                  <a:extLst>
                    <a:ext uri="{FF2B5EF4-FFF2-40B4-BE49-F238E27FC236}">
                      <a16:creationId xmlns:a16="http://schemas.microsoft.com/office/drawing/2014/main" id="{878FFC1A-8315-6C45-A4F1-A658AD9DED13}"/>
                    </a:ext>
                  </a:extLst>
                </p:cNvPr>
                <p:cNvSpPr>
                  <a:spLocks noChangeArrowheads="1"/>
                </p:cNvSpPr>
                <p:nvPr/>
              </p:nvSpPr>
              <p:spPr bwMode="auto">
                <a:xfrm>
                  <a:off x="2013" y="1140"/>
                  <a:ext cx="536" cy="2"/>
                </a:xfrm>
                <a:prstGeom prst="rect">
                  <a:avLst/>
                </a:prstGeom>
                <a:solidFill>
                  <a:srgbClr val="D0D0D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334" name="Rectangle 134">
                  <a:extLst>
                    <a:ext uri="{FF2B5EF4-FFF2-40B4-BE49-F238E27FC236}">
                      <a16:creationId xmlns:a16="http://schemas.microsoft.com/office/drawing/2014/main" id="{46ADC973-4B79-F549-8414-E6AF1E4E50EC}"/>
                    </a:ext>
                  </a:extLst>
                </p:cNvPr>
                <p:cNvSpPr>
                  <a:spLocks noChangeArrowheads="1"/>
                </p:cNvSpPr>
                <p:nvPr/>
              </p:nvSpPr>
              <p:spPr bwMode="auto">
                <a:xfrm>
                  <a:off x="2013" y="1142"/>
                  <a:ext cx="536" cy="2"/>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335" name="Rectangle 135">
                  <a:extLst>
                    <a:ext uri="{FF2B5EF4-FFF2-40B4-BE49-F238E27FC236}">
                      <a16:creationId xmlns:a16="http://schemas.microsoft.com/office/drawing/2014/main" id="{B9BADFEB-7A27-5E4B-9E0A-79C8262328C5}"/>
                    </a:ext>
                  </a:extLst>
                </p:cNvPr>
                <p:cNvSpPr>
                  <a:spLocks noChangeArrowheads="1"/>
                </p:cNvSpPr>
                <p:nvPr/>
              </p:nvSpPr>
              <p:spPr bwMode="auto">
                <a:xfrm>
                  <a:off x="2013" y="1144"/>
                  <a:ext cx="536" cy="2"/>
                </a:xfrm>
                <a:prstGeom prst="rect">
                  <a:avLst/>
                </a:prstGeom>
                <a:solidFill>
                  <a:srgbClr val="C8C8C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336" name="Rectangle 136">
                  <a:extLst>
                    <a:ext uri="{FF2B5EF4-FFF2-40B4-BE49-F238E27FC236}">
                      <a16:creationId xmlns:a16="http://schemas.microsoft.com/office/drawing/2014/main" id="{F5FBE51F-DD99-584C-9B99-E4F8D588F621}"/>
                    </a:ext>
                  </a:extLst>
                </p:cNvPr>
                <p:cNvSpPr>
                  <a:spLocks noChangeArrowheads="1"/>
                </p:cNvSpPr>
                <p:nvPr/>
              </p:nvSpPr>
              <p:spPr bwMode="auto">
                <a:xfrm>
                  <a:off x="2013" y="1146"/>
                  <a:ext cx="536" cy="2"/>
                </a:xfrm>
                <a:prstGeom prst="rect">
                  <a:avLst/>
                </a:prstGeom>
                <a:solidFill>
                  <a:srgbClr val="C4C4C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337" name="Rectangle 137">
                  <a:extLst>
                    <a:ext uri="{FF2B5EF4-FFF2-40B4-BE49-F238E27FC236}">
                      <a16:creationId xmlns:a16="http://schemas.microsoft.com/office/drawing/2014/main" id="{8108492C-7ED0-D446-870E-22887733C497}"/>
                    </a:ext>
                  </a:extLst>
                </p:cNvPr>
                <p:cNvSpPr>
                  <a:spLocks noChangeArrowheads="1"/>
                </p:cNvSpPr>
                <p:nvPr/>
              </p:nvSpPr>
              <p:spPr bwMode="auto">
                <a:xfrm>
                  <a:off x="2013" y="1148"/>
                  <a:ext cx="536" cy="2"/>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338" name="Rectangle 138">
                  <a:extLst>
                    <a:ext uri="{FF2B5EF4-FFF2-40B4-BE49-F238E27FC236}">
                      <a16:creationId xmlns:a16="http://schemas.microsoft.com/office/drawing/2014/main" id="{581018AF-CB6E-D549-BCF0-057D6DA1F379}"/>
                    </a:ext>
                  </a:extLst>
                </p:cNvPr>
                <p:cNvSpPr>
                  <a:spLocks noChangeArrowheads="1"/>
                </p:cNvSpPr>
                <p:nvPr/>
              </p:nvSpPr>
              <p:spPr bwMode="auto">
                <a:xfrm>
                  <a:off x="2013" y="1150"/>
                  <a:ext cx="536" cy="2"/>
                </a:xfrm>
                <a:prstGeom prst="rect">
                  <a:avLst/>
                </a:prstGeom>
                <a:solidFill>
                  <a:srgbClr val="BCBCB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339" name="Rectangle 139">
                  <a:extLst>
                    <a:ext uri="{FF2B5EF4-FFF2-40B4-BE49-F238E27FC236}">
                      <a16:creationId xmlns:a16="http://schemas.microsoft.com/office/drawing/2014/main" id="{92DA71A3-0099-CD41-9E53-76722291767E}"/>
                    </a:ext>
                  </a:extLst>
                </p:cNvPr>
                <p:cNvSpPr>
                  <a:spLocks noChangeArrowheads="1"/>
                </p:cNvSpPr>
                <p:nvPr/>
              </p:nvSpPr>
              <p:spPr bwMode="auto">
                <a:xfrm>
                  <a:off x="2013" y="1152"/>
                  <a:ext cx="536" cy="2"/>
                </a:xfrm>
                <a:prstGeom prst="rect">
                  <a:avLst/>
                </a:prstGeom>
                <a:solidFill>
                  <a:srgbClr val="B8B8B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340" name="Rectangle 140">
                  <a:extLst>
                    <a:ext uri="{FF2B5EF4-FFF2-40B4-BE49-F238E27FC236}">
                      <a16:creationId xmlns:a16="http://schemas.microsoft.com/office/drawing/2014/main" id="{87F453D1-85C1-6D49-BD77-07B7CC7F18C7}"/>
                    </a:ext>
                  </a:extLst>
                </p:cNvPr>
                <p:cNvSpPr>
                  <a:spLocks noChangeArrowheads="1"/>
                </p:cNvSpPr>
                <p:nvPr/>
              </p:nvSpPr>
              <p:spPr bwMode="auto">
                <a:xfrm>
                  <a:off x="2013" y="1154"/>
                  <a:ext cx="536" cy="2"/>
                </a:xfrm>
                <a:prstGeom prst="rect">
                  <a:avLst/>
                </a:prstGeom>
                <a:solidFill>
                  <a:srgbClr val="B4B4B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341" name="Rectangle 141">
                  <a:extLst>
                    <a:ext uri="{FF2B5EF4-FFF2-40B4-BE49-F238E27FC236}">
                      <a16:creationId xmlns:a16="http://schemas.microsoft.com/office/drawing/2014/main" id="{A7E41278-0D3B-7F45-85F7-2197D10F3E0E}"/>
                    </a:ext>
                  </a:extLst>
                </p:cNvPr>
                <p:cNvSpPr>
                  <a:spLocks noChangeArrowheads="1"/>
                </p:cNvSpPr>
                <p:nvPr/>
              </p:nvSpPr>
              <p:spPr bwMode="auto">
                <a:xfrm>
                  <a:off x="2013" y="1156"/>
                  <a:ext cx="536" cy="1"/>
                </a:xfrm>
                <a:prstGeom prst="rect">
                  <a:avLst/>
                </a:prstGeom>
                <a:solidFill>
                  <a:srgbClr val="B0B0B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342" name="Rectangle 142">
                  <a:extLst>
                    <a:ext uri="{FF2B5EF4-FFF2-40B4-BE49-F238E27FC236}">
                      <a16:creationId xmlns:a16="http://schemas.microsoft.com/office/drawing/2014/main" id="{4B8A4917-FFF4-3449-A94D-75C779D276F3}"/>
                    </a:ext>
                  </a:extLst>
                </p:cNvPr>
                <p:cNvSpPr>
                  <a:spLocks noChangeArrowheads="1"/>
                </p:cNvSpPr>
                <p:nvPr/>
              </p:nvSpPr>
              <p:spPr bwMode="auto">
                <a:xfrm>
                  <a:off x="2013" y="1157"/>
                  <a:ext cx="536" cy="2"/>
                </a:xfrm>
                <a:prstGeom prst="rect">
                  <a:avLst/>
                </a:prstGeom>
                <a:solidFill>
                  <a:srgbClr val="ACACA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343" name="Rectangle 143">
                  <a:extLst>
                    <a:ext uri="{FF2B5EF4-FFF2-40B4-BE49-F238E27FC236}">
                      <a16:creationId xmlns:a16="http://schemas.microsoft.com/office/drawing/2014/main" id="{DF18682B-CD4F-6A44-B434-FAE7D33D4730}"/>
                    </a:ext>
                  </a:extLst>
                </p:cNvPr>
                <p:cNvSpPr>
                  <a:spLocks noChangeArrowheads="1"/>
                </p:cNvSpPr>
                <p:nvPr/>
              </p:nvSpPr>
              <p:spPr bwMode="auto">
                <a:xfrm>
                  <a:off x="2013" y="1159"/>
                  <a:ext cx="536" cy="2"/>
                </a:xfrm>
                <a:prstGeom prst="rect">
                  <a:avLst/>
                </a:prstGeom>
                <a:solidFill>
                  <a:srgbClr val="A8A8A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344" name="Rectangle 144">
                  <a:extLst>
                    <a:ext uri="{FF2B5EF4-FFF2-40B4-BE49-F238E27FC236}">
                      <a16:creationId xmlns:a16="http://schemas.microsoft.com/office/drawing/2014/main" id="{2E07258A-0138-DE48-A9D4-907844EC1704}"/>
                    </a:ext>
                  </a:extLst>
                </p:cNvPr>
                <p:cNvSpPr>
                  <a:spLocks noChangeArrowheads="1"/>
                </p:cNvSpPr>
                <p:nvPr/>
              </p:nvSpPr>
              <p:spPr bwMode="auto">
                <a:xfrm>
                  <a:off x="2013" y="1161"/>
                  <a:ext cx="536" cy="1"/>
                </a:xfrm>
                <a:prstGeom prst="rect">
                  <a:avLst/>
                </a:prstGeom>
                <a:solidFill>
                  <a:srgbClr val="A4A4A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345" name="Rectangle 145">
                  <a:extLst>
                    <a:ext uri="{FF2B5EF4-FFF2-40B4-BE49-F238E27FC236}">
                      <a16:creationId xmlns:a16="http://schemas.microsoft.com/office/drawing/2014/main" id="{B1CEC486-B8D7-B044-BB17-255922473082}"/>
                    </a:ext>
                  </a:extLst>
                </p:cNvPr>
                <p:cNvSpPr>
                  <a:spLocks noChangeArrowheads="1"/>
                </p:cNvSpPr>
                <p:nvPr/>
              </p:nvSpPr>
              <p:spPr bwMode="auto">
                <a:xfrm>
                  <a:off x="2013" y="1162"/>
                  <a:ext cx="536" cy="2"/>
                </a:xfrm>
                <a:prstGeom prst="rect">
                  <a:avLst/>
                </a:prstGeom>
                <a:solidFill>
                  <a:srgbClr val="A0A0A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346" name="Rectangle 146">
                  <a:extLst>
                    <a:ext uri="{FF2B5EF4-FFF2-40B4-BE49-F238E27FC236}">
                      <a16:creationId xmlns:a16="http://schemas.microsoft.com/office/drawing/2014/main" id="{C64AFEDA-D815-3244-A760-143AA4BDC9E7}"/>
                    </a:ext>
                  </a:extLst>
                </p:cNvPr>
                <p:cNvSpPr>
                  <a:spLocks noChangeArrowheads="1"/>
                </p:cNvSpPr>
                <p:nvPr/>
              </p:nvSpPr>
              <p:spPr bwMode="auto">
                <a:xfrm>
                  <a:off x="2013" y="1164"/>
                  <a:ext cx="536" cy="2"/>
                </a:xfrm>
                <a:prstGeom prst="rect">
                  <a:avLst/>
                </a:prstGeom>
                <a:solidFill>
                  <a:srgbClr val="9C9C9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347" name="Rectangle 147">
                  <a:extLst>
                    <a:ext uri="{FF2B5EF4-FFF2-40B4-BE49-F238E27FC236}">
                      <a16:creationId xmlns:a16="http://schemas.microsoft.com/office/drawing/2014/main" id="{9F016DEA-F86B-D042-86C7-AC127D2A8AE7}"/>
                    </a:ext>
                  </a:extLst>
                </p:cNvPr>
                <p:cNvSpPr>
                  <a:spLocks noChangeArrowheads="1"/>
                </p:cNvSpPr>
                <p:nvPr/>
              </p:nvSpPr>
              <p:spPr bwMode="auto">
                <a:xfrm>
                  <a:off x="2013" y="1166"/>
                  <a:ext cx="536" cy="2"/>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348" name="Rectangle 148">
                  <a:extLst>
                    <a:ext uri="{FF2B5EF4-FFF2-40B4-BE49-F238E27FC236}">
                      <a16:creationId xmlns:a16="http://schemas.microsoft.com/office/drawing/2014/main" id="{17B4F53D-91FB-674E-A057-65553F9035C7}"/>
                    </a:ext>
                  </a:extLst>
                </p:cNvPr>
                <p:cNvSpPr>
                  <a:spLocks noChangeArrowheads="1"/>
                </p:cNvSpPr>
                <p:nvPr/>
              </p:nvSpPr>
              <p:spPr bwMode="auto">
                <a:xfrm>
                  <a:off x="2013" y="1168"/>
                  <a:ext cx="536" cy="2"/>
                </a:xfrm>
                <a:prstGeom prst="rect">
                  <a:avLst/>
                </a:prstGeom>
                <a:solidFill>
                  <a:srgbClr val="94949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349" name="Rectangle 149">
                  <a:extLst>
                    <a:ext uri="{FF2B5EF4-FFF2-40B4-BE49-F238E27FC236}">
                      <a16:creationId xmlns:a16="http://schemas.microsoft.com/office/drawing/2014/main" id="{A78D3E71-0FBB-5A43-8595-32665A94972B}"/>
                    </a:ext>
                  </a:extLst>
                </p:cNvPr>
                <p:cNvSpPr>
                  <a:spLocks noChangeArrowheads="1"/>
                </p:cNvSpPr>
                <p:nvPr/>
              </p:nvSpPr>
              <p:spPr bwMode="auto">
                <a:xfrm>
                  <a:off x="2013" y="1170"/>
                  <a:ext cx="536" cy="2"/>
                </a:xfrm>
                <a:prstGeom prst="rect">
                  <a:avLst/>
                </a:prstGeom>
                <a:solidFill>
                  <a:srgbClr val="90909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350" name="Rectangle 150">
                  <a:extLst>
                    <a:ext uri="{FF2B5EF4-FFF2-40B4-BE49-F238E27FC236}">
                      <a16:creationId xmlns:a16="http://schemas.microsoft.com/office/drawing/2014/main" id="{D9411975-40E8-4446-BDF3-811AAE04AD14}"/>
                    </a:ext>
                  </a:extLst>
                </p:cNvPr>
                <p:cNvSpPr>
                  <a:spLocks noChangeArrowheads="1"/>
                </p:cNvSpPr>
                <p:nvPr/>
              </p:nvSpPr>
              <p:spPr bwMode="auto">
                <a:xfrm>
                  <a:off x="2013" y="1172"/>
                  <a:ext cx="536" cy="2"/>
                </a:xfrm>
                <a:prstGeom prst="rect">
                  <a:avLst/>
                </a:prstGeom>
                <a:solidFill>
                  <a:srgbClr val="8C8C8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351" name="Rectangle 151">
                  <a:extLst>
                    <a:ext uri="{FF2B5EF4-FFF2-40B4-BE49-F238E27FC236}">
                      <a16:creationId xmlns:a16="http://schemas.microsoft.com/office/drawing/2014/main" id="{A3277CC9-E212-044A-B26C-477FFCFA8C17}"/>
                    </a:ext>
                  </a:extLst>
                </p:cNvPr>
                <p:cNvSpPr>
                  <a:spLocks noChangeArrowheads="1"/>
                </p:cNvSpPr>
                <p:nvPr/>
              </p:nvSpPr>
              <p:spPr bwMode="auto">
                <a:xfrm>
                  <a:off x="2013" y="1174"/>
                  <a:ext cx="536" cy="2"/>
                </a:xfrm>
                <a:prstGeom prst="rect">
                  <a:avLst/>
                </a:prstGeom>
                <a:solidFill>
                  <a:srgbClr val="88888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352" name="Rectangle 152">
                  <a:extLst>
                    <a:ext uri="{FF2B5EF4-FFF2-40B4-BE49-F238E27FC236}">
                      <a16:creationId xmlns:a16="http://schemas.microsoft.com/office/drawing/2014/main" id="{5F948302-A003-8545-A135-69EB723D3A47}"/>
                    </a:ext>
                  </a:extLst>
                </p:cNvPr>
                <p:cNvSpPr>
                  <a:spLocks noChangeArrowheads="1"/>
                </p:cNvSpPr>
                <p:nvPr/>
              </p:nvSpPr>
              <p:spPr bwMode="auto">
                <a:xfrm>
                  <a:off x="2013" y="1176"/>
                  <a:ext cx="536" cy="2"/>
                </a:xfrm>
                <a:prstGeom prst="rect">
                  <a:avLst/>
                </a:prstGeom>
                <a:solidFill>
                  <a:srgbClr val="84848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353" name="Rectangle 153">
                  <a:extLst>
                    <a:ext uri="{FF2B5EF4-FFF2-40B4-BE49-F238E27FC236}">
                      <a16:creationId xmlns:a16="http://schemas.microsoft.com/office/drawing/2014/main" id="{E857065A-E216-F944-9AA4-AAA00C9F3756}"/>
                    </a:ext>
                  </a:extLst>
                </p:cNvPr>
                <p:cNvSpPr>
                  <a:spLocks noChangeArrowheads="1"/>
                </p:cNvSpPr>
                <p:nvPr/>
              </p:nvSpPr>
              <p:spPr bwMode="auto">
                <a:xfrm>
                  <a:off x="2013" y="1178"/>
                  <a:ext cx="536" cy="1"/>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354" name="Rectangle 154">
                  <a:extLst>
                    <a:ext uri="{FF2B5EF4-FFF2-40B4-BE49-F238E27FC236}">
                      <a16:creationId xmlns:a16="http://schemas.microsoft.com/office/drawing/2014/main" id="{1D73A42A-9965-0F45-BBD9-EB948090CFAC}"/>
                    </a:ext>
                  </a:extLst>
                </p:cNvPr>
                <p:cNvSpPr>
                  <a:spLocks noChangeArrowheads="1"/>
                </p:cNvSpPr>
                <p:nvPr/>
              </p:nvSpPr>
              <p:spPr bwMode="auto">
                <a:xfrm>
                  <a:off x="2013" y="1179"/>
                  <a:ext cx="536" cy="2"/>
                </a:xfrm>
                <a:prstGeom prst="rect">
                  <a:avLst/>
                </a:prstGeom>
                <a:solidFill>
                  <a:srgbClr val="7C7C7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355" name="Rectangle 155">
                  <a:extLst>
                    <a:ext uri="{FF2B5EF4-FFF2-40B4-BE49-F238E27FC236}">
                      <a16:creationId xmlns:a16="http://schemas.microsoft.com/office/drawing/2014/main" id="{CD171533-5453-4F4B-B654-91358F6067B7}"/>
                    </a:ext>
                  </a:extLst>
                </p:cNvPr>
                <p:cNvSpPr>
                  <a:spLocks noChangeArrowheads="1"/>
                </p:cNvSpPr>
                <p:nvPr/>
              </p:nvSpPr>
              <p:spPr bwMode="auto">
                <a:xfrm>
                  <a:off x="2013" y="1181"/>
                  <a:ext cx="536" cy="2"/>
                </a:xfrm>
                <a:prstGeom prst="rect">
                  <a:avLst/>
                </a:prstGeom>
                <a:solidFill>
                  <a:srgbClr val="78787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356" name="Rectangle 156">
                  <a:extLst>
                    <a:ext uri="{FF2B5EF4-FFF2-40B4-BE49-F238E27FC236}">
                      <a16:creationId xmlns:a16="http://schemas.microsoft.com/office/drawing/2014/main" id="{6834D9E8-9F53-4546-8037-FE0A5069218C}"/>
                    </a:ext>
                  </a:extLst>
                </p:cNvPr>
                <p:cNvSpPr>
                  <a:spLocks noChangeArrowheads="1"/>
                </p:cNvSpPr>
                <p:nvPr/>
              </p:nvSpPr>
              <p:spPr bwMode="auto">
                <a:xfrm>
                  <a:off x="2013" y="1183"/>
                  <a:ext cx="536" cy="1"/>
                </a:xfrm>
                <a:prstGeom prst="rect">
                  <a:avLst/>
                </a:prstGeom>
                <a:solidFill>
                  <a:srgbClr val="74747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357" name="Rectangle 157">
                  <a:extLst>
                    <a:ext uri="{FF2B5EF4-FFF2-40B4-BE49-F238E27FC236}">
                      <a16:creationId xmlns:a16="http://schemas.microsoft.com/office/drawing/2014/main" id="{5B326C0D-76A3-004F-AA20-CEF687A684AA}"/>
                    </a:ext>
                  </a:extLst>
                </p:cNvPr>
                <p:cNvSpPr>
                  <a:spLocks noChangeArrowheads="1"/>
                </p:cNvSpPr>
                <p:nvPr/>
              </p:nvSpPr>
              <p:spPr bwMode="auto">
                <a:xfrm>
                  <a:off x="2013" y="1184"/>
                  <a:ext cx="536" cy="2"/>
                </a:xfrm>
                <a:prstGeom prst="rect">
                  <a:avLst/>
                </a:prstGeom>
                <a:solidFill>
                  <a:srgbClr val="70707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358" name="Rectangle 158">
                  <a:extLst>
                    <a:ext uri="{FF2B5EF4-FFF2-40B4-BE49-F238E27FC236}">
                      <a16:creationId xmlns:a16="http://schemas.microsoft.com/office/drawing/2014/main" id="{D71793F2-A126-414D-A12E-713395C8BF74}"/>
                    </a:ext>
                  </a:extLst>
                </p:cNvPr>
                <p:cNvSpPr>
                  <a:spLocks noChangeArrowheads="1"/>
                </p:cNvSpPr>
                <p:nvPr/>
              </p:nvSpPr>
              <p:spPr bwMode="auto">
                <a:xfrm>
                  <a:off x="2013" y="1186"/>
                  <a:ext cx="536" cy="2"/>
                </a:xfrm>
                <a:prstGeom prst="rect">
                  <a:avLst/>
                </a:prstGeom>
                <a:solidFill>
                  <a:srgbClr val="6C6C6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9216" name="Rectangle 159">
                  <a:extLst>
                    <a:ext uri="{FF2B5EF4-FFF2-40B4-BE49-F238E27FC236}">
                      <a16:creationId xmlns:a16="http://schemas.microsoft.com/office/drawing/2014/main" id="{075DA2CD-F1BC-374A-A97D-C0EEAE33263E}"/>
                    </a:ext>
                  </a:extLst>
                </p:cNvPr>
                <p:cNvSpPr>
                  <a:spLocks noChangeArrowheads="1"/>
                </p:cNvSpPr>
                <p:nvPr/>
              </p:nvSpPr>
              <p:spPr bwMode="auto">
                <a:xfrm>
                  <a:off x="2013" y="1188"/>
                  <a:ext cx="536" cy="2"/>
                </a:xfrm>
                <a:prstGeom prst="rect">
                  <a:avLst/>
                </a:prstGeom>
                <a:solidFill>
                  <a:srgbClr val="68686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9217" name="Rectangle 160">
                  <a:extLst>
                    <a:ext uri="{FF2B5EF4-FFF2-40B4-BE49-F238E27FC236}">
                      <a16:creationId xmlns:a16="http://schemas.microsoft.com/office/drawing/2014/main" id="{3E3D1883-8AA2-A244-850A-0A6D49EF4772}"/>
                    </a:ext>
                  </a:extLst>
                </p:cNvPr>
                <p:cNvSpPr>
                  <a:spLocks noChangeArrowheads="1"/>
                </p:cNvSpPr>
                <p:nvPr/>
              </p:nvSpPr>
              <p:spPr bwMode="auto">
                <a:xfrm>
                  <a:off x="2013" y="1190"/>
                  <a:ext cx="536" cy="2"/>
                </a:xfrm>
                <a:prstGeom prst="rect">
                  <a:avLst/>
                </a:prstGeom>
                <a:solidFill>
                  <a:srgbClr val="64646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9218" name="Rectangle 161">
                  <a:extLst>
                    <a:ext uri="{FF2B5EF4-FFF2-40B4-BE49-F238E27FC236}">
                      <a16:creationId xmlns:a16="http://schemas.microsoft.com/office/drawing/2014/main" id="{B8880B40-9793-6A42-950A-56D630F629B3}"/>
                    </a:ext>
                  </a:extLst>
                </p:cNvPr>
                <p:cNvSpPr>
                  <a:spLocks noChangeArrowheads="1"/>
                </p:cNvSpPr>
                <p:nvPr/>
              </p:nvSpPr>
              <p:spPr bwMode="auto">
                <a:xfrm>
                  <a:off x="2013" y="1192"/>
                  <a:ext cx="536" cy="2"/>
                </a:xfrm>
                <a:prstGeom prst="rect">
                  <a:avLst/>
                </a:prstGeom>
                <a:solidFill>
                  <a:srgbClr val="60606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9219" name="Rectangle 162">
                  <a:extLst>
                    <a:ext uri="{FF2B5EF4-FFF2-40B4-BE49-F238E27FC236}">
                      <a16:creationId xmlns:a16="http://schemas.microsoft.com/office/drawing/2014/main" id="{948F1EF4-3FE7-4C4C-AC4F-A2FE67B20914}"/>
                    </a:ext>
                  </a:extLst>
                </p:cNvPr>
                <p:cNvSpPr>
                  <a:spLocks noChangeArrowheads="1"/>
                </p:cNvSpPr>
                <p:nvPr/>
              </p:nvSpPr>
              <p:spPr bwMode="auto">
                <a:xfrm>
                  <a:off x="2013" y="1194"/>
                  <a:ext cx="536" cy="2"/>
                </a:xfrm>
                <a:prstGeom prst="rect">
                  <a:avLst/>
                </a:prstGeom>
                <a:solidFill>
                  <a:srgbClr val="5C5C5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9220" name="Freeform 163">
                  <a:extLst>
                    <a:ext uri="{FF2B5EF4-FFF2-40B4-BE49-F238E27FC236}">
                      <a16:creationId xmlns:a16="http://schemas.microsoft.com/office/drawing/2014/main" id="{06847783-43A0-2F42-B6EB-25664E260DF5}"/>
                    </a:ext>
                  </a:extLst>
                </p:cNvPr>
                <p:cNvSpPr>
                  <a:spLocks/>
                </p:cNvSpPr>
                <p:nvPr/>
              </p:nvSpPr>
              <p:spPr bwMode="auto">
                <a:xfrm>
                  <a:off x="2013" y="1110"/>
                  <a:ext cx="536" cy="86"/>
                </a:xfrm>
                <a:custGeom>
                  <a:avLst/>
                  <a:gdLst>
                    <a:gd name="T0" fmla="*/ 31 w 1074"/>
                    <a:gd name="T1" fmla="*/ 0 h 171"/>
                    <a:gd name="T2" fmla="*/ 236 w 1074"/>
                    <a:gd name="T3" fmla="*/ 0 h 171"/>
                    <a:gd name="T4" fmla="*/ 268 w 1074"/>
                    <a:gd name="T5" fmla="*/ 39 h 171"/>
                    <a:gd name="T6" fmla="*/ 268 w 1074"/>
                    <a:gd name="T7" fmla="*/ 41 h 171"/>
                    <a:gd name="T8" fmla="*/ 268 w 1074"/>
                    <a:gd name="T9" fmla="*/ 43 h 171"/>
                    <a:gd name="T10" fmla="*/ 266 w 1074"/>
                    <a:gd name="T11" fmla="*/ 43 h 171"/>
                    <a:gd name="T12" fmla="*/ 3 w 1074"/>
                    <a:gd name="T13" fmla="*/ 43 h 171"/>
                    <a:gd name="T14" fmla="*/ 0 w 1074"/>
                    <a:gd name="T15" fmla="*/ 43 h 171"/>
                    <a:gd name="T16" fmla="*/ 0 w 1074"/>
                    <a:gd name="T17" fmla="*/ 41 h 171"/>
                    <a:gd name="T18" fmla="*/ 0 w 1074"/>
                    <a:gd name="T19" fmla="*/ 39 h 171"/>
                    <a:gd name="T20" fmla="*/ 31 w 1074"/>
                    <a:gd name="T21" fmla="*/ 0 h 17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074"/>
                    <a:gd name="T34" fmla="*/ 0 h 171"/>
                    <a:gd name="T35" fmla="*/ 1074 w 1074"/>
                    <a:gd name="T36" fmla="*/ 171 h 17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074" h="171">
                      <a:moveTo>
                        <a:pt x="127" y="0"/>
                      </a:moveTo>
                      <a:lnTo>
                        <a:pt x="947" y="0"/>
                      </a:lnTo>
                      <a:lnTo>
                        <a:pt x="1074" y="153"/>
                      </a:lnTo>
                      <a:lnTo>
                        <a:pt x="1074" y="162"/>
                      </a:lnTo>
                      <a:lnTo>
                        <a:pt x="1074" y="171"/>
                      </a:lnTo>
                      <a:lnTo>
                        <a:pt x="1066" y="171"/>
                      </a:lnTo>
                      <a:lnTo>
                        <a:pt x="15" y="171"/>
                      </a:lnTo>
                      <a:lnTo>
                        <a:pt x="0" y="171"/>
                      </a:lnTo>
                      <a:lnTo>
                        <a:pt x="0" y="162"/>
                      </a:lnTo>
                      <a:lnTo>
                        <a:pt x="0" y="153"/>
                      </a:lnTo>
                      <a:lnTo>
                        <a:pt x="127" y="0"/>
                      </a:lnTo>
                      <a:close/>
                    </a:path>
                  </a:pathLst>
                </a:custGeom>
                <a:noFill/>
                <a:ln w="793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9221" name="Freeform 164">
                  <a:extLst>
                    <a:ext uri="{FF2B5EF4-FFF2-40B4-BE49-F238E27FC236}">
                      <a16:creationId xmlns:a16="http://schemas.microsoft.com/office/drawing/2014/main" id="{7E89DEDE-4A27-F545-BDD9-4F48A00619E0}"/>
                    </a:ext>
                  </a:extLst>
                </p:cNvPr>
                <p:cNvSpPr>
                  <a:spLocks/>
                </p:cNvSpPr>
                <p:nvPr/>
              </p:nvSpPr>
              <p:spPr bwMode="auto">
                <a:xfrm>
                  <a:off x="2041" y="1131"/>
                  <a:ext cx="360" cy="65"/>
                </a:xfrm>
                <a:custGeom>
                  <a:avLst/>
                  <a:gdLst>
                    <a:gd name="T0" fmla="*/ 22 w 721"/>
                    <a:gd name="T1" fmla="*/ 0 h 131"/>
                    <a:gd name="T2" fmla="*/ 171 w 721"/>
                    <a:gd name="T3" fmla="*/ 0 h 131"/>
                    <a:gd name="T4" fmla="*/ 180 w 721"/>
                    <a:gd name="T5" fmla="*/ 32 h 131"/>
                    <a:gd name="T6" fmla="*/ 0 w 721"/>
                    <a:gd name="T7" fmla="*/ 32 h 131"/>
                    <a:gd name="T8" fmla="*/ 22 w 721"/>
                    <a:gd name="T9" fmla="*/ 0 h 131"/>
                    <a:gd name="T10" fmla="*/ 0 60000 65536"/>
                    <a:gd name="T11" fmla="*/ 0 60000 65536"/>
                    <a:gd name="T12" fmla="*/ 0 60000 65536"/>
                    <a:gd name="T13" fmla="*/ 0 60000 65536"/>
                    <a:gd name="T14" fmla="*/ 0 60000 65536"/>
                    <a:gd name="T15" fmla="*/ 0 w 721"/>
                    <a:gd name="T16" fmla="*/ 0 h 131"/>
                    <a:gd name="T17" fmla="*/ 721 w 721"/>
                    <a:gd name="T18" fmla="*/ 131 h 131"/>
                  </a:gdLst>
                  <a:ahLst/>
                  <a:cxnLst>
                    <a:cxn ang="T10">
                      <a:pos x="T0" y="T1"/>
                    </a:cxn>
                    <a:cxn ang="T11">
                      <a:pos x="T2" y="T3"/>
                    </a:cxn>
                    <a:cxn ang="T12">
                      <a:pos x="T4" y="T5"/>
                    </a:cxn>
                    <a:cxn ang="T13">
                      <a:pos x="T6" y="T7"/>
                    </a:cxn>
                    <a:cxn ang="T14">
                      <a:pos x="T8" y="T9"/>
                    </a:cxn>
                  </a:cxnLst>
                  <a:rect l="T15" t="T16" r="T17" b="T18"/>
                  <a:pathLst>
                    <a:path w="721" h="131">
                      <a:moveTo>
                        <a:pt x="90" y="0"/>
                      </a:moveTo>
                      <a:lnTo>
                        <a:pt x="684" y="0"/>
                      </a:lnTo>
                      <a:lnTo>
                        <a:pt x="721" y="131"/>
                      </a:lnTo>
                      <a:lnTo>
                        <a:pt x="0" y="131"/>
                      </a:lnTo>
                      <a:lnTo>
                        <a:pt x="9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9222" name="Rectangle 165">
                  <a:extLst>
                    <a:ext uri="{FF2B5EF4-FFF2-40B4-BE49-F238E27FC236}">
                      <a16:creationId xmlns:a16="http://schemas.microsoft.com/office/drawing/2014/main" id="{78FF3F2A-776E-DC4C-A21F-FD520DEEE129}"/>
                    </a:ext>
                  </a:extLst>
                </p:cNvPr>
                <p:cNvSpPr>
                  <a:spLocks noChangeArrowheads="1"/>
                </p:cNvSpPr>
                <p:nvPr/>
              </p:nvSpPr>
              <p:spPr bwMode="auto">
                <a:xfrm>
                  <a:off x="2041" y="1131"/>
                  <a:ext cx="360" cy="9"/>
                </a:xfrm>
                <a:prstGeom prst="rect">
                  <a:avLst/>
                </a:prstGeom>
                <a:solidFill>
                  <a:srgbClr val="F8F8F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9223" name="Rectangle 166">
                  <a:extLst>
                    <a:ext uri="{FF2B5EF4-FFF2-40B4-BE49-F238E27FC236}">
                      <a16:creationId xmlns:a16="http://schemas.microsoft.com/office/drawing/2014/main" id="{794D21A2-B8F9-194B-8183-1B44BA62CD4D}"/>
                    </a:ext>
                  </a:extLst>
                </p:cNvPr>
                <p:cNvSpPr>
                  <a:spLocks noChangeArrowheads="1"/>
                </p:cNvSpPr>
                <p:nvPr/>
              </p:nvSpPr>
              <p:spPr bwMode="auto">
                <a:xfrm>
                  <a:off x="2041" y="1140"/>
                  <a:ext cx="360" cy="2"/>
                </a:xfrm>
                <a:prstGeom prst="rect">
                  <a:avLst/>
                </a:prstGeom>
                <a:solidFill>
                  <a:srgbClr val="F8F8F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9224" name="Rectangle 167">
                  <a:extLst>
                    <a:ext uri="{FF2B5EF4-FFF2-40B4-BE49-F238E27FC236}">
                      <a16:creationId xmlns:a16="http://schemas.microsoft.com/office/drawing/2014/main" id="{BE045E2A-7EE3-5A45-B842-9C28820DF94A}"/>
                    </a:ext>
                  </a:extLst>
                </p:cNvPr>
                <p:cNvSpPr>
                  <a:spLocks noChangeArrowheads="1"/>
                </p:cNvSpPr>
                <p:nvPr/>
              </p:nvSpPr>
              <p:spPr bwMode="auto">
                <a:xfrm>
                  <a:off x="2041" y="1142"/>
                  <a:ext cx="360" cy="1"/>
                </a:xfrm>
                <a:prstGeom prst="rect">
                  <a:avLst/>
                </a:prstGeom>
                <a:solidFill>
                  <a:srgbClr val="F4F4F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9225" name="Rectangle 168">
                  <a:extLst>
                    <a:ext uri="{FF2B5EF4-FFF2-40B4-BE49-F238E27FC236}">
                      <a16:creationId xmlns:a16="http://schemas.microsoft.com/office/drawing/2014/main" id="{57E7FF7E-693D-1A4C-8628-C8AE3460896D}"/>
                    </a:ext>
                  </a:extLst>
                </p:cNvPr>
                <p:cNvSpPr>
                  <a:spLocks noChangeArrowheads="1"/>
                </p:cNvSpPr>
                <p:nvPr/>
              </p:nvSpPr>
              <p:spPr bwMode="auto">
                <a:xfrm>
                  <a:off x="2041" y="1143"/>
                  <a:ext cx="360" cy="2"/>
                </a:xfrm>
                <a:prstGeom prst="rect">
                  <a:avLst/>
                </a:prstGeom>
                <a:solidFill>
                  <a:srgbClr val="F0F0F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9226" name="Rectangle 169">
                  <a:extLst>
                    <a:ext uri="{FF2B5EF4-FFF2-40B4-BE49-F238E27FC236}">
                      <a16:creationId xmlns:a16="http://schemas.microsoft.com/office/drawing/2014/main" id="{8A66201B-19F2-BC4E-80E2-1BAF148A207E}"/>
                    </a:ext>
                  </a:extLst>
                </p:cNvPr>
                <p:cNvSpPr>
                  <a:spLocks noChangeArrowheads="1"/>
                </p:cNvSpPr>
                <p:nvPr/>
              </p:nvSpPr>
              <p:spPr bwMode="auto">
                <a:xfrm>
                  <a:off x="2041" y="1145"/>
                  <a:ext cx="360" cy="1"/>
                </a:xfrm>
                <a:prstGeom prst="rect">
                  <a:avLst/>
                </a:prstGeom>
                <a:solidFill>
                  <a:srgbClr val="ECECE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9227" name="Rectangle 170">
                  <a:extLst>
                    <a:ext uri="{FF2B5EF4-FFF2-40B4-BE49-F238E27FC236}">
                      <a16:creationId xmlns:a16="http://schemas.microsoft.com/office/drawing/2014/main" id="{6F57A371-E7F0-0A4D-A35B-4A42A10E3FBD}"/>
                    </a:ext>
                  </a:extLst>
                </p:cNvPr>
                <p:cNvSpPr>
                  <a:spLocks noChangeArrowheads="1"/>
                </p:cNvSpPr>
                <p:nvPr/>
              </p:nvSpPr>
              <p:spPr bwMode="auto">
                <a:xfrm>
                  <a:off x="2041" y="1146"/>
                  <a:ext cx="360" cy="1"/>
                </a:xfrm>
                <a:prstGeom prst="rect">
                  <a:avLst/>
                </a:prstGeom>
                <a:solidFill>
                  <a:srgbClr val="E8E8E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9228" name="Rectangle 171">
                  <a:extLst>
                    <a:ext uri="{FF2B5EF4-FFF2-40B4-BE49-F238E27FC236}">
                      <a16:creationId xmlns:a16="http://schemas.microsoft.com/office/drawing/2014/main" id="{A113817F-0D15-AC43-B222-DFA898593773}"/>
                    </a:ext>
                  </a:extLst>
                </p:cNvPr>
                <p:cNvSpPr>
                  <a:spLocks noChangeArrowheads="1"/>
                </p:cNvSpPr>
                <p:nvPr/>
              </p:nvSpPr>
              <p:spPr bwMode="auto">
                <a:xfrm>
                  <a:off x="2041" y="1147"/>
                  <a:ext cx="360" cy="2"/>
                </a:xfrm>
                <a:prstGeom prst="rect">
                  <a:avLst/>
                </a:prstGeom>
                <a:solidFill>
                  <a:srgbClr val="E4E4E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9229" name="Rectangle 172">
                  <a:extLst>
                    <a:ext uri="{FF2B5EF4-FFF2-40B4-BE49-F238E27FC236}">
                      <a16:creationId xmlns:a16="http://schemas.microsoft.com/office/drawing/2014/main" id="{E9D498E6-2C79-1149-816C-CE08B403CDBF}"/>
                    </a:ext>
                  </a:extLst>
                </p:cNvPr>
                <p:cNvSpPr>
                  <a:spLocks noChangeArrowheads="1"/>
                </p:cNvSpPr>
                <p:nvPr/>
              </p:nvSpPr>
              <p:spPr bwMode="auto">
                <a:xfrm>
                  <a:off x="2041" y="1149"/>
                  <a:ext cx="360" cy="2"/>
                </a:xfrm>
                <a:prstGeom prst="rect">
                  <a:avLst/>
                </a:prstGeom>
                <a:solidFill>
                  <a:srgbClr val="E0E0E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9230" name="Rectangle 173">
                  <a:extLst>
                    <a:ext uri="{FF2B5EF4-FFF2-40B4-BE49-F238E27FC236}">
                      <a16:creationId xmlns:a16="http://schemas.microsoft.com/office/drawing/2014/main" id="{230E8848-C424-7748-9AED-01BB314BA6BD}"/>
                    </a:ext>
                  </a:extLst>
                </p:cNvPr>
                <p:cNvSpPr>
                  <a:spLocks noChangeArrowheads="1"/>
                </p:cNvSpPr>
                <p:nvPr/>
              </p:nvSpPr>
              <p:spPr bwMode="auto">
                <a:xfrm>
                  <a:off x="2041" y="1151"/>
                  <a:ext cx="360" cy="1"/>
                </a:xfrm>
                <a:prstGeom prst="rect">
                  <a:avLst/>
                </a:prstGeom>
                <a:solidFill>
                  <a:srgbClr val="DCDCD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9231" name="Rectangle 174">
                  <a:extLst>
                    <a:ext uri="{FF2B5EF4-FFF2-40B4-BE49-F238E27FC236}">
                      <a16:creationId xmlns:a16="http://schemas.microsoft.com/office/drawing/2014/main" id="{E964FA08-938A-C848-8C52-F3801424FE1F}"/>
                    </a:ext>
                  </a:extLst>
                </p:cNvPr>
                <p:cNvSpPr>
                  <a:spLocks noChangeArrowheads="1"/>
                </p:cNvSpPr>
                <p:nvPr/>
              </p:nvSpPr>
              <p:spPr bwMode="auto">
                <a:xfrm>
                  <a:off x="2041" y="1152"/>
                  <a:ext cx="360" cy="1"/>
                </a:xfrm>
                <a:prstGeom prst="rect">
                  <a:avLst/>
                </a:prstGeom>
                <a:solidFill>
                  <a:srgbClr val="D8D8D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9232" name="Rectangle 175">
                  <a:extLst>
                    <a:ext uri="{FF2B5EF4-FFF2-40B4-BE49-F238E27FC236}">
                      <a16:creationId xmlns:a16="http://schemas.microsoft.com/office/drawing/2014/main" id="{F1189B01-F6F7-B349-A6BE-5540F457AD01}"/>
                    </a:ext>
                  </a:extLst>
                </p:cNvPr>
                <p:cNvSpPr>
                  <a:spLocks noChangeArrowheads="1"/>
                </p:cNvSpPr>
                <p:nvPr/>
              </p:nvSpPr>
              <p:spPr bwMode="auto">
                <a:xfrm>
                  <a:off x="2041" y="1153"/>
                  <a:ext cx="360" cy="1"/>
                </a:xfrm>
                <a:prstGeom prst="rect">
                  <a:avLst/>
                </a:prstGeom>
                <a:solidFill>
                  <a:srgbClr val="D4D4D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9233" name="Rectangle 176">
                  <a:extLst>
                    <a:ext uri="{FF2B5EF4-FFF2-40B4-BE49-F238E27FC236}">
                      <a16:creationId xmlns:a16="http://schemas.microsoft.com/office/drawing/2014/main" id="{851AD06B-4A5D-FE4B-B54A-0B93BA6A6E24}"/>
                    </a:ext>
                  </a:extLst>
                </p:cNvPr>
                <p:cNvSpPr>
                  <a:spLocks noChangeArrowheads="1"/>
                </p:cNvSpPr>
                <p:nvPr/>
              </p:nvSpPr>
              <p:spPr bwMode="auto">
                <a:xfrm>
                  <a:off x="2041" y="1154"/>
                  <a:ext cx="360" cy="2"/>
                </a:xfrm>
                <a:prstGeom prst="rect">
                  <a:avLst/>
                </a:prstGeom>
                <a:solidFill>
                  <a:srgbClr val="D0D0D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9234" name="Rectangle 177">
                  <a:extLst>
                    <a:ext uri="{FF2B5EF4-FFF2-40B4-BE49-F238E27FC236}">
                      <a16:creationId xmlns:a16="http://schemas.microsoft.com/office/drawing/2014/main" id="{D53D78FC-E142-ED4F-9F50-7A9DC000125A}"/>
                    </a:ext>
                  </a:extLst>
                </p:cNvPr>
                <p:cNvSpPr>
                  <a:spLocks noChangeArrowheads="1"/>
                </p:cNvSpPr>
                <p:nvPr/>
              </p:nvSpPr>
              <p:spPr bwMode="auto">
                <a:xfrm>
                  <a:off x="2041" y="1156"/>
                  <a:ext cx="360" cy="1"/>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9235" name="Rectangle 178">
                  <a:extLst>
                    <a:ext uri="{FF2B5EF4-FFF2-40B4-BE49-F238E27FC236}">
                      <a16:creationId xmlns:a16="http://schemas.microsoft.com/office/drawing/2014/main" id="{0DF47700-D48F-9C4F-B252-37956BA3A73F}"/>
                    </a:ext>
                  </a:extLst>
                </p:cNvPr>
                <p:cNvSpPr>
                  <a:spLocks noChangeArrowheads="1"/>
                </p:cNvSpPr>
                <p:nvPr/>
              </p:nvSpPr>
              <p:spPr bwMode="auto">
                <a:xfrm>
                  <a:off x="2041" y="1157"/>
                  <a:ext cx="360" cy="2"/>
                </a:xfrm>
                <a:prstGeom prst="rect">
                  <a:avLst/>
                </a:prstGeom>
                <a:solidFill>
                  <a:srgbClr val="C8C8C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9236" name="Rectangle 179">
                  <a:extLst>
                    <a:ext uri="{FF2B5EF4-FFF2-40B4-BE49-F238E27FC236}">
                      <a16:creationId xmlns:a16="http://schemas.microsoft.com/office/drawing/2014/main" id="{CB48119F-D557-CE49-9579-5ADF75A2C695}"/>
                    </a:ext>
                  </a:extLst>
                </p:cNvPr>
                <p:cNvSpPr>
                  <a:spLocks noChangeArrowheads="1"/>
                </p:cNvSpPr>
                <p:nvPr/>
              </p:nvSpPr>
              <p:spPr bwMode="auto">
                <a:xfrm>
                  <a:off x="2041" y="1159"/>
                  <a:ext cx="360" cy="1"/>
                </a:xfrm>
                <a:prstGeom prst="rect">
                  <a:avLst/>
                </a:prstGeom>
                <a:solidFill>
                  <a:srgbClr val="C4C4C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9237" name="Rectangle 180">
                  <a:extLst>
                    <a:ext uri="{FF2B5EF4-FFF2-40B4-BE49-F238E27FC236}">
                      <a16:creationId xmlns:a16="http://schemas.microsoft.com/office/drawing/2014/main" id="{0EE5175D-9B32-044E-97C4-AF3127B4A3A4}"/>
                    </a:ext>
                  </a:extLst>
                </p:cNvPr>
                <p:cNvSpPr>
                  <a:spLocks noChangeArrowheads="1"/>
                </p:cNvSpPr>
                <p:nvPr/>
              </p:nvSpPr>
              <p:spPr bwMode="auto">
                <a:xfrm>
                  <a:off x="2041" y="1160"/>
                  <a:ext cx="360" cy="1"/>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9238" name="Rectangle 181">
                  <a:extLst>
                    <a:ext uri="{FF2B5EF4-FFF2-40B4-BE49-F238E27FC236}">
                      <a16:creationId xmlns:a16="http://schemas.microsoft.com/office/drawing/2014/main" id="{804E3C69-E782-4044-ADE9-9BD5291770C5}"/>
                    </a:ext>
                  </a:extLst>
                </p:cNvPr>
                <p:cNvSpPr>
                  <a:spLocks noChangeArrowheads="1"/>
                </p:cNvSpPr>
                <p:nvPr/>
              </p:nvSpPr>
              <p:spPr bwMode="auto">
                <a:xfrm>
                  <a:off x="2041" y="1161"/>
                  <a:ext cx="360" cy="2"/>
                </a:xfrm>
                <a:prstGeom prst="rect">
                  <a:avLst/>
                </a:prstGeom>
                <a:solidFill>
                  <a:srgbClr val="BCBCB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9239" name="Rectangle 182">
                  <a:extLst>
                    <a:ext uri="{FF2B5EF4-FFF2-40B4-BE49-F238E27FC236}">
                      <a16:creationId xmlns:a16="http://schemas.microsoft.com/office/drawing/2014/main" id="{C4274101-0A9D-1948-9B22-248D5F20812A}"/>
                    </a:ext>
                  </a:extLst>
                </p:cNvPr>
                <p:cNvSpPr>
                  <a:spLocks noChangeArrowheads="1"/>
                </p:cNvSpPr>
                <p:nvPr/>
              </p:nvSpPr>
              <p:spPr bwMode="auto">
                <a:xfrm>
                  <a:off x="2041" y="1163"/>
                  <a:ext cx="360" cy="1"/>
                </a:xfrm>
                <a:prstGeom prst="rect">
                  <a:avLst/>
                </a:prstGeom>
                <a:solidFill>
                  <a:srgbClr val="B8B8B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9240" name="Rectangle 183">
                  <a:extLst>
                    <a:ext uri="{FF2B5EF4-FFF2-40B4-BE49-F238E27FC236}">
                      <a16:creationId xmlns:a16="http://schemas.microsoft.com/office/drawing/2014/main" id="{4757BB32-0A6C-7E4E-95EA-F64940819E93}"/>
                    </a:ext>
                  </a:extLst>
                </p:cNvPr>
                <p:cNvSpPr>
                  <a:spLocks noChangeArrowheads="1"/>
                </p:cNvSpPr>
                <p:nvPr/>
              </p:nvSpPr>
              <p:spPr bwMode="auto">
                <a:xfrm>
                  <a:off x="2041" y="1164"/>
                  <a:ext cx="360" cy="2"/>
                </a:xfrm>
                <a:prstGeom prst="rect">
                  <a:avLst/>
                </a:prstGeom>
                <a:solidFill>
                  <a:srgbClr val="B4B4B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9241" name="Rectangle 184">
                  <a:extLst>
                    <a:ext uri="{FF2B5EF4-FFF2-40B4-BE49-F238E27FC236}">
                      <a16:creationId xmlns:a16="http://schemas.microsoft.com/office/drawing/2014/main" id="{9A7D138D-7E49-4541-B2FE-EDF9CFD9925A}"/>
                    </a:ext>
                  </a:extLst>
                </p:cNvPr>
                <p:cNvSpPr>
                  <a:spLocks noChangeArrowheads="1"/>
                </p:cNvSpPr>
                <p:nvPr/>
              </p:nvSpPr>
              <p:spPr bwMode="auto">
                <a:xfrm>
                  <a:off x="2041" y="1166"/>
                  <a:ext cx="360" cy="1"/>
                </a:xfrm>
                <a:prstGeom prst="rect">
                  <a:avLst/>
                </a:prstGeom>
                <a:solidFill>
                  <a:srgbClr val="B0B0B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9242" name="Rectangle 185">
                  <a:extLst>
                    <a:ext uri="{FF2B5EF4-FFF2-40B4-BE49-F238E27FC236}">
                      <a16:creationId xmlns:a16="http://schemas.microsoft.com/office/drawing/2014/main" id="{94EDEB57-FCFF-1B4D-82A5-A73D838E4989}"/>
                    </a:ext>
                  </a:extLst>
                </p:cNvPr>
                <p:cNvSpPr>
                  <a:spLocks noChangeArrowheads="1"/>
                </p:cNvSpPr>
                <p:nvPr/>
              </p:nvSpPr>
              <p:spPr bwMode="auto">
                <a:xfrm>
                  <a:off x="2041" y="1167"/>
                  <a:ext cx="360" cy="1"/>
                </a:xfrm>
                <a:prstGeom prst="rect">
                  <a:avLst/>
                </a:prstGeom>
                <a:solidFill>
                  <a:srgbClr val="ACACA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9243" name="Rectangle 186">
                  <a:extLst>
                    <a:ext uri="{FF2B5EF4-FFF2-40B4-BE49-F238E27FC236}">
                      <a16:creationId xmlns:a16="http://schemas.microsoft.com/office/drawing/2014/main" id="{545CF128-8629-E448-A05E-CFA3E1606E85}"/>
                    </a:ext>
                  </a:extLst>
                </p:cNvPr>
                <p:cNvSpPr>
                  <a:spLocks noChangeArrowheads="1"/>
                </p:cNvSpPr>
                <p:nvPr/>
              </p:nvSpPr>
              <p:spPr bwMode="auto">
                <a:xfrm>
                  <a:off x="2041" y="1168"/>
                  <a:ext cx="360" cy="2"/>
                </a:xfrm>
                <a:prstGeom prst="rect">
                  <a:avLst/>
                </a:prstGeom>
                <a:solidFill>
                  <a:srgbClr val="A8A8A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9244" name="Rectangle 187">
                  <a:extLst>
                    <a:ext uri="{FF2B5EF4-FFF2-40B4-BE49-F238E27FC236}">
                      <a16:creationId xmlns:a16="http://schemas.microsoft.com/office/drawing/2014/main" id="{B280E2A6-2C38-F647-A864-73AA087EC15A}"/>
                    </a:ext>
                  </a:extLst>
                </p:cNvPr>
                <p:cNvSpPr>
                  <a:spLocks noChangeArrowheads="1"/>
                </p:cNvSpPr>
                <p:nvPr/>
              </p:nvSpPr>
              <p:spPr bwMode="auto">
                <a:xfrm>
                  <a:off x="2041" y="1170"/>
                  <a:ext cx="360" cy="1"/>
                </a:xfrm>
                <a:prstGeom prst="rect">
                  <a:avLst/>
                </a:prstGeom>
                <a:solidFill>
                  <a:srgbClr val="A4A4A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9245" name="Rectangle 188">
                  <a:extLst>
                    <a:ext uri="{FF2B5EF4-FFF2-40B4-BE49-F238E27FC236}">
                      <a16:creationId xmlns:a16="http://schemas.microsoft.com/office/drawing/2014/main" id="{C3B8F63F-0DF3-3545-96E1-52D5F52C7044}"/>
                    </a:ext>
                  </a:extLst>
                </p:cNvPr>
                <p:cNvSpPr>
                  <a:spLocks noChangeArrowheads="1"/>
                </p:cNvSpPr>
                <p:nvPr/>
              </p:nvSpPr>
              <p:spPr bwMode="auto">
                <a:xfrm>
                  <a:off x="2041" y="1171"/>
                  <a:ext cx="360" cy="2"/>
                </a:xfrm>
                <a:prstGeom prst="rect">
                  <a:avLst/>
                </a:prstGeom>
                <a:solidFill>
                  <a:srgbClr val="A0A0A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9246" name="Rectangle 189">
                  <a:extLst>
                    <a:ext uri="{FF2B5EF4-FFF2-40B4-BE49-F238E27FC236}">
                      <a16:creationId xmlns:a16="http://schemas.microsoft.com/office/drawing/2014/main" id="{4166D925-37AD-5843-9BF7-A03258979F8A}"/>
                    </a:ext>
                  </a:extLst>
                </p:cNvPr>
                <p:cNvSpPr>
                  <a:spLocks noChangeArrowheads="1"/>
                </p:cNvSpPr>
                <p:nvPr/>
              </p:nvSpPr>
              <p:spPr bwMode="auto">
                <a:xfrm>
                  <a:off x="2041" y="1173"/>
                  <a:ext cx="360" cy="1"/>
                </a:xfrm>
                <a:prstGeom prst="rect">
                  <a:avLst/>
                </a:prstGeom>
                <a:solidFill>
                  <a:srgbClr val="9C9C9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9247" name="Rectangle 190">
                  <a:extLst>
                    <a:ext uri="{FF2B5EF4-FFF2-40B4-BE49-F238E27FC236}">
                      <a16:creationId xmlns:a16="http://schemas.microsoft.com/office/drawing/2014/main" id="{7EEAD9FE-34CC-FF40-B39B-C799CF84970A}"/>
                    </a:ext>
                  </a:extLst>
                </p:cNvPr>
                <p:cNvSpPr>
                  <a:spLocks noChangeArrowheads="1"/>
                </p:cNvSpPr>
                <p:nvPr/>
              </p:nvSpPr>
              <p:spPr bwMode="auto">
                <a:xfrm>
                  <a:off x="2041" y="1174"/>
                  <a:ext cx="360" cy="2"/>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9248" name="Rectangle 191">
                  <a:extLst>
                    <a:ext uri="{FF2B5EF4-FFF2-40B4-BE49-F238E27FC236}">
                      <a16:creationId xmlns:a16="http://schemas.microsoft.com/office/drawing/2014/main" id="{7467DCC4-E7CF-1940-B418-75DA259C393E}"/>
                    </a:ext>
                  </a:extLst>
                </p:cNvPr>
                <p:cNvSpPr>
                  <a:spLocks noChangeArrowheads="1"/>
                </p:cNvSpPr>
                <p:nvPr/>
              </p:nvSpPr>
              <p:spPr bwMode="auto">
                <a:xfrm>
                  <a:off x="2041" y="1176"/>
                  <a:ext cx="360" cy="1"/>
                </a:xfrm>
                <a:prstGeom prst="rect">
                  <a:avLst/>
                </a:prstGeom>
                <a:solidFill>
                  <a:srgbClr val="94949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9249" name="Rectangle 192">
                  <a:extLst>
                    <a:ext uri="{FF2B5EF4-FFF2-40B4-BE49-F238E27FC236}">
                      <a16:creationId xmlns:a16="http://schemas.microsoft.com/office/drawing/2014/main" id="{FA8E4799-48A6-4E47-A364-4ED48A121E5B}"/>
                    </a:ext>
                  </a:extLst>
                </p:cNvPr>
                <p:cNvSpPr>
                  <a:spLocks noChangeArrowheads="1"/>
                </p:cNvSpPr>
                <p:nvPr/>
              </p:nvSpPr>
              <p:spPr bwMode="auto">
                <a:xfrm>
                  <a:off x="2041" y="1177"/>
                  <a:ext cx="360" cy="1"/>
                </a:xfrm>
                <a:prstGeom prst="rect">
                  <a:avLst/>
                </a:prstGeom>
                <a:solidFill>
                  <a:srgbClr val="90909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9250" name="Rectangle 193">
                  <a:extLst>
                    <a:ext uri="{FF2B5EF4-FFF2-40B4-BE49-F238E27FC236}">
                      <a16:creationId xmlns:a16="http://schemas.microsoft.com/office/drawing/2014/main" id="{36C1651D-9D77-B84A-B542-C8B85E912EB2}"/>
                    </a:ext>
                  </a:extLst>
                </p:cNvPr>
                <p:cNvSpPr>
                  <a:spLocks noChangeArrowheads="1"/>
                </p:cNvSpPr>
                <p:nvPr/>
              </p:nvSpPr>
              <p:spPr bwMode="auto">
                <a:xfrm>
                  <a:off x="2041" y="1178"/>
                  <a:ext cx="360" cy="1"/>
                </a:xfrm>
                <a:prstGeom prst="rect">
                  <a:avLst/>
                </a:prstGeom>
                <a:solidFill>
                  <a:srgbClr val="8C8C8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9251" name="Rectangle 194">
                  <a:extLst>
                    <a:ext uri="{FF2B5EF4-FFF2-40B4-BE49-F238E27FC236}">
                      <a16:creationId xmlns:a16="http://schemas.microsoft.com/office/drawing/2014/main" id="{0038480D-44D9-BC4C-944F-ADEAAF8AE811}"/>
                    </a:ext>
                  </a:extLst>
                </p:cNvPr>
                <p:cNvSpPr>
                  <a:spLocks noChangeArrowheads="1"/>
                </p:cNvSpPr>
                <p:nvPr/>
              </p:nvSpPr>
              <p:spPr bwMode="auto">
                <a:xfrm>
                  <a:off x="2041" y="1179"/>
                  <a:ext cx="360" cy="2"/>
                </a:xfrm>
                <a:prstGeom prst="rect">
                  <a:avLst/>
                </a:prstGeom>
                <a:solidFill>
                  <a:srgbClr val="88888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9252" name="Rectangle 195">
                  <a:extLst>
                    <a:ext uri="{FF2B5EF4-FFF2-40B4-BE49-F238E27FC236}">
                      <a16:creationId xmlns:a16="http://schemas.microsoft.com/office/drawing/2014/main" id="{A2818584-C7C7-4B42-8697-EBAFA77E9C69}"/>
                    </a:ext>
                  </a:extLst>
                </p:cNvPr>
                <p:cNvSpPr>
                  <a:spLocks noChangeArrowheads="1"/>
                </p:cNvSpPr>
                <p:nvPr/>
              </p:nvSpPr>
              <p:spPr bwMode="auto">
                <a:xfrm>
                  <a:off x="2041" y="1181"/>
                  <a:ext cx="360" cy="2"/>
                </a:xfrm>
                <a:prstGeom prst="rect">
                  <a:avLst/>
                </a:prstGeom>
                <a:solidFill>
                  <a:srgbClr val="84848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9253" name="Rectangle 196">
                  <a:extLst>
                    <a:ext uri="{FF2B5EF4-FFF2-40B4-BE49-F238E27FC236}">
                      <a16:creationId xmlns:a16="http://schemas.microsoft.com/office/drawing/2014/main" id="{E56501AA-B08B-4C47-86BB-597CCE77F80D}"/>
                    </a:ext>
                  </a:extLst>
                </p:cNvPr>
                <p:cNvSpPr>
                  <a:spLocks noChangeArrowheads="1"/>
                </p:cNvSpPr>
                <p:nvPr/>
              </p:nvSpPr>
              <p:spPr bwMode="auto">
                <a:xfrm>
                  <a:off x="2041" y="1183"/>
                  <a:ext cx="360" cy="1"/>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9254" name="Rectangle 197">
                  <a:extLst>
                    <a:ext uri="{FF2B5EF4-FFF2-40B4-BE49-F238E27FC236}">
                      <a16:creationId xmlns:a16="http://schemas.microsoft.com/office/drawing/2014/main" id="{1DCF37D1-CE3B-BF42-A829-7E1017D68589}"/>
                    </a:ext>
                  </a:extLst>
                </p:cNvPr>
                <p:cNvSpPr>
                  <a:spLocks noChangeArrowheads="1"/>
                </p:cNvSpPr>
                <p:nvPr/>
              </p:nvSpPr>
              <p:spPr bwMode="auto">
                <a:xfrm>
                  <a:off x="2041" y="1184"/>
                  <a:ext cx="360" cy="1"/>
                </a:xfrm>
                <a:prstGeom prst="rect">
                  <a:avLst/>
                </a:prstGeom>
                <a:solidFill>
                  <a:srgbClr val="7C7C7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9255" name="Rectangle 198">
                  <a:extLst>
                    <a:ext uri="{FF2B5EF4-FFF2-40B4-BE49-F238E27FC236}">
                      <a16:creationId xmlns:a16="http://schemas.microsoft.com/office/drawing/2014/main" id="{EA75BBA3-7038-7140-AB65-4C917F504628}"/>
                    </a:ext>
                  </a:extLst>
                </p:cNvPr>
                <p:cNvSpPr>
                  <a:spLocks noChangeArrowheads="1"/>
                </p:cNvSpPr>
                <p:nvPr/>
              </p:nvSpPr>
              <p:spPr bwMode="auto">
                <a:xfrm>
                  <a:off x="2041" y="1185"/>
                  <a:ext cx="360" cy="1"/>
                </a:xfrm>
                <a:prstGeom prst="rect">
                  <a:avLst/>
                </a:prstGeom>
                <a:solidFill>
                  <a:srgbClr val="78787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9256" name="Rectangle 199">
                  <a:extLst>
                    <a:ext uri="{FF2B5EF4-FFF2-40B4-BE49-F238E27FC236}">
                      <a16:creationId xmlns:a16="http://schemas.microsoft.com/office/drawing/2014/main" id="{E737C411-1F14-BB47-80D5-BD5640B7DFD8}"/>
                    </a:ext>
                  </a:extLst>
                </p:cNvPr>
                <p:cNvSpPr>
                  <a:spLocks noChangeArrowheads="1"/>
                </p:cNvSpPr>
                <p:nvPr/>
              </p:nvSpPr>
              <p:spPr bwMode="auto">
                <a:xfrm>
                  <a:off x="2041" y="1186"/>
                  <a:ext cx="360" cy="2"/>
                </a:xfrm>
                <a:prstGeom prst="rect">
                  <a:avLst/>
                </a:prstGeom>
                <a:solidFill>
                  <a:srgbClr val="74747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9257" name="Rectangle 200">
                  <a:extLst>
                    <a:ext uri="{FF2B5EF4-FFF2-40B4-BE49-F238E27FC236}">
                      <a16:creationId xmlns:a16="http://schemas.microsoft.com/office/drawing/2014/main" id="{70B01874-65DC-3D49-8DB0-0C8CD3936C78}"/>
                    </a:ext>
                  </a:extLst>
                </p:cNvPr>
                <p:cNvSpPr>
                  <a:spLocks noChangeArrowheads="1"/>
                </p:cNvSpPr>
                <p:nvPr/>
              </p:nvSpPr>
              <p:spPr bwMode="auto">
                <a:xfrm>
                  <a:off x="2041" y="1188"/>
                  <a:ext cx="360" cy="2"/>
                </a:xfrm>
                <a:prstGeom prst="rect">
                  <a:avLst/>
                </a:prstGeom>
                <a:solidFill>
                  <a:srgbClr val="70707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9258" name="Rectangle 201">
                  <a:extLst>
                    <a:ext uri="{FF2B5EF4-FFF2-40B4-BE49-F238E27FC236}">
                      <a16:creationId xmlns:a16="http://schemas.microsoft.com/office/drawing/2014/main" id="{EA712C86-8A98-AE4F-81CD-0BEBB5B41DFF}"/>
                    </a:ext>
                  </a:extLst>
                </p:cNvPr>
                <p:cNvSpPr>
                  <a:spLocks noChangeArrowheads="1"/>
                </p:cNvSpPr>
                <p:nvPr/>
              </p:nvSpPr>
              <p:spPr bwMode="auto">
                <a:xfrm>
                  <a:off x="2041" y="1190"/>
                  <a:ext cx="360" cy="1"/>
                </a:xfrm>
                <a:prstGeom prst="rect">
                  <a:avLst/>
                </a:prstGeom>
                <a:solidFill>
                  <a:srgbClr val="6C6C6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9259" name="Rectangle 202">
                  <a:extLst>
                    <a:ext uri="{FF2B5EF4-FFF2-40B4-BE49-F238E27FC236}">
                      <a16:creationId xmlns:a16="http://schemas.microsoft.com/office/drawing/2014/main" id="{97B523EA-8EFD-9F48-9857-70304EEB4C57}"/>
                    </a:ext>
                  </a:extLst>
                </p:cNvPr>
                <p:cNvSpPr>
                  <a:spLocks noChangeArrowheads="1"/>
                </p:cNvSpPr>
                <p:nvPr/>
              </p:nvSpPr>
              <p:spPr bwMode="auto">
                <a:xfrm>
                  <a:off x="2041" y="1191"/>
                  <a:ext cx="360" cy="1"/>
                </a:xfrm>
                <a:prstGeom prst="rect">
                  <a:avLst/>
                </a:prstGeom>
                <a:solidFill>
                  <a:srgbClr val="68686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9260" name="Rectangle 203">
                  <a:extLst>
                    <a:ext uri="{FF2B5EF4-FFF2-40B4-BE49-F238E27FC236}">
                      <a16:creationId xmlns:a16="http://schemas.microsoft.com/office/drawing/2014/main" id="{BE68836E-2D9E-E14B-B4AF-5AEF31E0E349}"/>
                    </a:ext>
                  </a:extLst>
                </p:cNvPr>
                <p:cNvSpPr>
                  <a:spLocks noChangeArrowheads="1"/>
                </p:cNvSpPr>
                <p:nvPr/>
              </p:nvSpPr>
              <p:spPr bwMode="auto">
                <a:xfrm>
                  <a:off x="2041" y="1192"/>
                  <a:ext cx="360" cy="2"/>
                </a:xfrm>
                <a:prstGeom prst="rect">
                  <a:avLst/>
                </a:prstGeom>
                <a:solidFill>
                  <a:srgbClr val="64646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9261" name="Rectangle 204">
                  <a:extLst>
                    <a:ext uri="{FF2B5EF4-FFF2-40B4-BE49-F238E27FC236}">
                      <a16:creationId xmlns:a16="http://schemas.microsoft.com/office/drawing/2014/main" id="{F5F4089C-4184-D44A-8755-4E6F31868C76}"/>
                    </a:ext>
                  </a:extLst>
                </p:cNvPr>
                <p:cNvSpPr>
                  <a:spLocks noChangeArrowheads="1"/>
                </p:cNvSpPr>
                <p:nvPr/>
              </p:nvSpPr>
              <p:spPr bwMode="auto">
                <a:xfrm>
                  <a:off x="2041" y="1194"/>
                  <a:ext cx="360" cy="1"/>
                </a:xfrm>
                <a:prstGeom prst="rect">
                  <a:avLst/>
                </a:prstGeom>
                <a:solidFill>
                  <a:srgbClr val="60606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9262" name="Rectangle 205">
                  <a:extLst>
                    <a:ext uri="{FF2B5EF4-FFF2-40B4-BE49-F238E27FC236}">
                      <a16:creationId xmlns:a16="http://schemas.microsoft.com/office/drawing/2014/main" id="{9786CBC0-A366-B240-B436-3D8C8D61DA79}"/>
                    </a:ext>
                  </a:extLst>
                </p:cNvPr>
                <p:cNvSpPr>
                  <a:spLocks noChangeArrowheads="1"/>
                </p:cNvSpPr>
                <p:nvPr/>
              </p:nvSpPr>
              <p:spPr bwMode="auto">
                <a:xfrm>
                  <a:off x="2041" y="1195"/>
                  <a:ext cx="360" cy="1"/>
                </a:xfrm>
                <a:prstGeom prst="rect">
                  <a:avLst/>
                </a:prstGeom>
                <a:solidFill>
                  <a:srgbClr val="5C5C5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9263" name="Freeform 206">
                  <a:extLst>
                    <a:ext uri="{FF2B5EF4-FFF2-40B4-BE49-F238E27FC236}">
                      <a16:creationId xmlns:a16="http://schemas.microsoft.com/office/drawing/2014/main" id="{B1B6E358-F18A-734D-8F4F-F74AFF6F94B1}"/>
                    </a:ext>
                  </a:extLst>
                </p:cNvPr>
                <p:cNvSpPr>
                  <a:spLocks/>
                </p:cNvSpPr>
                <p:nvPr/>
              </p:nvSpPr>
              <p:spPr bwMode="auto">
                <a:xfrm>
                  <a:off x="2041" y="1131"/>
                  <a:ext cx="360" cy="65"/>
                </a:xfrm>
                <a:custGeom>
                  <a:avLst/>
                  <a:gdLst>
                    <a:gd name="T0" fmla="*/ 22 w 721"/>
                    <a:gd name="T1" fmla="*/ 0 h 131"/>
                    <a:gd name="T2" fmla="*/ 171 w 721"/>
                    <a:gd name="T3" fmla="*/ 0 h 131"/>
                    <a:gd name="T4" fmla="*/ 180 w 721"/>
                    <a:gd name="T5" fmla="*/ 32 h 131"/>
                    <a:gd name="T6" fmla="*/ 0 w 721"/>
                    <a:gd name="T7" fmla="*/ 32 h 131"/>
                    <a:gd name="T8" fmla="*/ 22 w 721"/>
                    <a:gd name="T9" fmla="*/ 0 h 131"/>
                    <a:gd name="T10" fmla="*/ 0 60000 65536"/>
                    <a:gd name="T11" fmla="*/ 0 60000 65536"/>
                    <a:gd name="T12" fmla="*/ 0 60000 65536"/>
                    <a:gd name="T13" fmla="*/ 0 60000 65536"/>
                    <a:gd name="T14" fmla="*/ 0 60000 65536"/>
                    <a:gd name="T15" fmla="*/ 0 w 721"/>
                    <a:gd name="T16" fmla="*/ 0 h 131"/>
                    <a:gd name="T17" fmla="*/ 721 w 721"/>
                    <a:gd name="T18" fmla="*/ 131 h 131"/>
                  </a:gdLst>
                  <a:ahLst/>
                  <a:cxnLst>
                    <a:cxn ang="T10">
                      <a:pos x="T0" y="T1"/>
                    </a:cxn>
                    <a:cxn ang="T11">
                      <a:pos x="T2" y="T3"/>
                    </a:cxn>
                    <a:cxn ang="T12">
                      <a:pos x="T4" y="T5"/>
                    </a:cxn>
                    <a:cxn ang="T13">
                      <a:pos x="T6" y="T7"/>
                    </a:cxn>
                    <a:cxn ang="T14">
                      <a:pos x="T8" y="T9"/>
                    </a:cxn>
                  </a:cxnLst>
                  <a:rect l="T15" t="T16" r="T17" b="T18"/>
                  <a:pathLst>
                    <a:path w="721" h="131">
                      <a:moveTo>
                        <a:pt x="90" y="0"/>
                      </a:moveTo>
                      <a:lnTo>
                        <a:pt x="684" y="0"/>
                      </a:lnTo>
                      <a:lnTo>
                        <a:pt x="721" y="131"/>
                      </a:lnTo>
                      <a:lnTo>
                        <a:pt x="0" y="131"/>
                      </a:lnTo>
                      <a:lnTo>
                        <a:pt x="9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9264" name="Rectangle 207">
                  <a:extLst>
                    <a:ext uri="{FF2B5EF4-FFF2-40B4-BE49-F238E27FC236}">
                      <a16:creationId xmlns:a16="http://schemas.microsoft.com/office/drawing/2014/main" id="{3A85E46A-07F2-3C43-B911-3FCFCFB8E8EF}"/>
                    </a:ext>
                  </a:extLst>
                </p:cNvPr>
                <p:cNvSpPr>
                  <a:spLocks noChangeArrowheads="1"/>
                </p:cNvSpPr>
                <p:nvPr/>
              </p:nvSpPr>
              <p:spPr bwMode="auto">
                <a:xfrm>
                  <a:off x="2041" y="1131"/>
                  <a:ext cx="360" cy="9"/>
                </a:xfrm>
                <a:prstGeom prst="rect">
                  <a:avLst/>
                </a:prstGeom>
                <a:solidFill>
                  <a:srgbClr val="F8F8F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9265" name="Rectangle 208">
                  <a:extLst>
                    <a:ext uri="{FF2B5EF4-FFF2-40B4-BE49-F238E27FC236}">
                      <a16:creationId xmlns:a16="http://schemas.microsoft.com/office/drawing/2014/main" id="{EDDD2B63-F525-6E43-9628-568C114DEBEB}"/>
                    </a:ext>
                  </a:extLst>
                </p:cNvPr>
                <p:cNvSpPr>
                  <a:spLocks noChangeArrowheads="1"/>
                </p:cNvSpPr>
                <p:nvPr/>
              </p:nvSpPr>
              <p:spPr bwMode="auto">
                <a:xfrm>
                  <a:off x="2041" y="1140"/>
                  <a:ext cx="360" cy="2"/>
                </a:xfrm>
                <a:prstGeom prst="rect">
                  <a:avLst/>
                </a:prstGeom>
                <a:solidFill>
                  <a:srgbClr val="F8F8F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9266" name="Rectangle 209">
                  <a:extLst>
                    <a:ext uri="{FF2B5EF4-FFF2-40B4-BE49-F238E27FC236}">
                      <a16:creationId xmlns:a16="http://schemas.microsoft.com/office/drawing/2014/main" id="{090B8136-D8FE-0B44-8309-FE99BF336DE5}"/>
                    </a:ext>
                  </a:extLst>
                </p:cNvPr>
                <p:cNvSpPr>
                  <a:spLocks noChangeArrowheads="1"/>
                </p:cNvSpPr>
                <p:nvPr/>
              </p:nvSpPr>
              <p:spPr bwMode="auto">
                <a:xfrm>
                  <a:off x="2041" y="1142"/>
                  <a:ext cx="360" cy="1"/>
                </a:xfrm>
                <a:prstGeom prst="rect">
                  <a:avLst/>
                </a:prstGeom>
                <a:solidFill>
                  <a:srgbClr val="F4F4F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9267" name="Rectangle 210">
                  <a:extLst>
                    <a:ext uri="{FF2B5EF4-FFF2-40B4-BE49-F238E27FC236}">
                      <a16:creationId xmlns:a16="http://schemas.microsoft.com/office/drawing/2014/main" id="{B4C3743B-C6AC-B048-B2D4-D092B8BD8A8E}"/>
                    </a:ext>
                  </a:extLst>
                </p:cNvPr>
                <p:cNvSpPr>
                  <a:spLocks noChangeArrowheads="1"/>
                </p:cNvSpPr>
                <p:nvPr/>
              </p:nvSpPr>
              <p:spPr bwMode="auto">
                <a:xfrm>
                  <a:off x="2041" y="1143"/>
                  <a:ext cx="360" cy="2"/>
                </a:xfrm>
                <a:prstGeom prst="rect">
                  <a:avLst/>
                </a:prstGeom>
                <a:solidFill>
                  <a:srgbClr val="F0F0F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9268" name="Rectangle 211">
                  <a:extLst>
                    <a:ext uri="{FF2B5EF4-FFF2-40B4-BE49-F238E27FC236}">
                      <a16:creationId xmlns:a16="http://schemas.microsoft.com/office/drawing/2014/main" id="{203C2AAD-B336-0747-BC55-F7DD524A7B9A}"/>
                    </a:ext>
                  </a:extLst>
                </p:cNvPr>
                <p:cNvSpPr>
                  <a:spLocks noChangeArrowheads="1"/>
                </p:cNvSpPr>
                <p:nvPr/>
              </p:nvSpPr>
              <p:spPr bwMode="auto">
                <a:xfrm>
                  <a:off x="2041" y="1145"/>
                  <a:ext cx="360" cy="1"/>
                </a:xfrm>
                <a:prstGeom prst="rect">
                  <a:avLst/>
                </a:prstGeom>
                <a:solidFill>
                  <a:srgbClr val="ECECE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9269" name="Rectangle 212">
                  <a:extLst>
                    <a:ext uri="{FF2B5EF4-FFF2-40B4-BE49-F238E27FC236}">
                      <a16:creationId xmlns:a16="http://schemas.microsoft.com/office/drawing/2014/main" id="{099AB2A7-EB40-9E49-8659-B73F651D9519}"/>
                    </a:ext>
                  </a:extLst>
                </p:cNvPr>
                <p:cNvSpPr>
                  <a:spLocks noChangeArrowheads="1"/>
                </p:cNvSpPr>
                <p:nvPr/>
              </p:nvSpPr>
              <p:spPr bwMode="auto">
                <a:xfrm>
                  <a:off x="2041" y="1146"/>
                  <a:ext cx="360" cy="1"/>
                </a:xfrm>
                <a:prstGeom prst="rect">
                  <a:avLst/>
                </a:prstGeom>
                <a:solidFill>
                  <a:srgbClr val="E8E8E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9270" name="Rectangle 213">
                  <a:extLst>
                    <a:ext uri="{FF2B5EF4-FFF2-40B4-BE49-F238E27FC236}">
                      <a16:creationId xmlns:a16="http://schemas.microsoft.com/office/drawing/2014/main" id="{E459B816-EBD4-5D4F-8853-A62D1612A32A}"/>
                    </a:ext>
                  </a:extLst>
                </p:cNvPr>
                <p:cNvSpPr>
                  <a:spLocks noChangeArrowheads="1"/>
                </p:cNvSpPr>
                <p:nvPr/>
              </p:nvSpPr>
              <p:spPr bwMode="auto">
                <a:xfrm>
                  <a:off x="2041" y="1147"/>
                  <a:ext cx="360" cy="2"/>
                </a:xfrm>
                <a:prstGeom prst="rect">
                  <a:avLst/>
                </a:prstGeom>
                <a:solidFill>
                  <a:srgbClr val="E4E4E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9271" name="Rectangle 214">
                  <a:extLst>
                    <a:ext uri="{FF2B5EF4-FFF2-40B4-BE49-F238E27FC236}">
                      <a16:creationId xmlns:a16="http://schemas.microsoft.com/office/drawing/2014/main" id="{6B89B97F-50D1-DA43-AFDF-D1D0EFD8B8FA}"/>
                    </a:ext>
                  </a:extLst>
                </p:cNvPr>
                <p:cNvSpPr>
                  <a:spLocks noChangeArrowheads="1"/>
                </p:cNvSpPr>
                <p:nvPr/>
              </p:nvSpPr>
              <p:spPr bwMode="auto">
                <a:xfrm>
                  <a:off x="2041" y="1149"/>
                  <a:ext cx="360" cy="2"/>
                </a:xfrm>
                <a:prstGeom prst="rect">
                  <a:avLst/>
                </a:prstGeom>
                <a:solidFill>
                  <a:srgbClr val="E0E0E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9272" name="Rectangle 215">
                  <a:extLst>
                    <a:ext uri="{FF2B5EF4-FFF2-40B4-BE49-F238E27FC236}">
                      <a16:creationId xmlns:a16="http://schemas.microsoft.com/office/drawing/2014/main" id="{05E50AEE-2B91-714D-A559-04C828EC6FAE}"/>
                    </a:ext>
                  </a:extLst>
                </p:cNvPr>
                <p:cNvSpPr>
                  <a:spLocks noChangeArrowheads="1"/>
                </p:cNvSpPr>
                <p:nvPr/>
              </p:nvSpPr>
              <p:spPr bwMode="auto">
                <a:xfrm>
                  <a:off x="2041" y="1151"/>
                  <a:ext cx="360" cy="1"/>
                </a:xfrm>
                <a:prstGeom prst="rect">
                  <a:avLst/>
                </a:prstGeom>
                <a:solidFill>
                  <a:srgbClr val="DCDCD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9273" name="Rectangle 216">
                  <a:extLst>
                    <a:ext uri="{FF2B5EF4-FFF2-40B4-BE49-F238E27FC236}">
                      <a16:creationId xmlns:a16="http://schemas.microsoft.com/office/drawing/2014/main" id="{92BD884C-8F95-5C47-82C9-B8DDCDADBD09}"/>
                    </a:ext>
                  </a:extLst>
                </p:cNvPr>
                <p:cNvSpPr>
                  <a:spLocks noChangeArrowheads="1"/>
                </p:cNvSpPr>
                <p:nvPr/>
              </p:nvSpPr>
              <p:spPr bwMode="auto">
                <a:xfrm>
                  <a:off x="2041" y="1152"/>
                  <a:ext cx="360" cy="1"/>
                </a:xfrm>
                <a:prstGeom prst="rect">
                  <a:avLst/>
                </a:prstGeom>
                <a:solidFill>
                  <a:srgbClr val="D8D8D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9274" name="Rectangle 217">
                  <a:extLst>
                    <a:ext uri="{FF2B5EF4-FFF2-40B4-BE49-F238E27FC236}">
                      <a16:creationId xmlns:a16="http://schemas.microsoft.com/office/drawing/2014/main" id="{DDB6FBFE-2CBC-4A43-9192-3BF66EA2742B}"/>
                    </a:ext>
                  </a:extLst>
                </p:cNvPr>
                <p:cNvSpPr>
                  <a:spLocks noChangeArrowheads="1"/>
                </p:cNvSpPr>
                <p:nvPr/>
              </p:nvSpPr>
              <p:spPr bwMode="auto">
                <a:xfrm>
                  <a:off x="2041" y="1153"/>
                  <a:ext cx="360" cy="1"/>
                </a:xfrm>
                <a:prstGeom prst="rect">
                  <a:avLst/>
                </a:prstGeom>
                <a:solidFill>
                  <a:srgbClr val="D4D4D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9275" name="Rectangle 218">
                  <a:extLst>
                    <a:ext uri="{FF2B5EF4-FFF2-40B4-BE49-F238E27FC236}">
                      <a16:creationId xmlns:a16="http://schemas.microsoft.com/office/drawing/2014/main" id="{C4D8C480-0504-7349-BB67-612FB4FB6FEB}"/>
                    </a:ext>
                  </a:extLst>
                </p:cNvPr>
                <p:cNvSpPr>
                  <a:spLocks noChangeArrowheads="1"/>
                </p:cNvSpPr>
                <p:nvPr/>
              </p:nvSpPr>
              <p:spPr bwMode="auto">
                <a:xfrm>
                  <a:off x="2041" y="1154"/>
                  <a:ext cx="360" cy="2"/>
                </a:xfrm>
                <a:prstGeom prst="rect">
                  <a:avLst/>
                </a:prstGeom>
                <a:solidFill>
                  <a:srgbClr val="D0D0D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9276" name="Rectangle 219">
                  <a:extLst>
                    <a:ext uri="{FF2B5EF4-FFF2-40B4-BE49-F238E27FC236}">
                      <a16:creationId xmlns:a16="http://schemas.microsoft.com/office/drawing/2014/main" id="{0DF5A14A-CA7C-EE40-9BA3-3737C4609801}"/>
                    </a:ext>
                  </a:extLst>
                </p:cNvPr>
                <p:cNvSpPr>
                  <a:spLocks noChangeArrowheads="1"/>
                </p:cNvSpPr>
                <p:nvPr/>
              </p:nvSpPr>
              <p:spPr bwMode="auto">
                <a:xfrm>
                  <a:off x="2041" y="1156"/>
                  <a:ext cx="360" cy="1"/>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9277" name="Rectangle 220">
                  <a:extLst>
                    <a:ext uri="{FF2B5EF4-FFF2-40B4-BE49-F238E27FC236}">
                      <a16:creationId xmlns:a16="http://schemas.microsoft.com/office/drawing/2014/main" id="{3D9595A2-61CD-E348-ABBE-35AD7E40DB63}"/>
                    </a:ext>
                  </a:extLst>
                </p:cNvPr>
                <p:cNvSpPr>
                  <a:spLocks noChangeArrowheads="1"/>
                </p:cNvSpPr>
                <p:nvPr/>
              </p:nvSpPr>
              <p:spPr bwMode="auto">
                <a:xfrm>
                  <a:off x="2041" y="1157"/>
                  <a:ext cx="360" cy="2"/>
                </a:xfrm>
                <a:prstGeom prst="rect">
                  <a:avLst/>
                </a:prstGeom>
                <a:solidFill>
                  <a:srgbClr val="C8C8C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9278" name="Rectangle 221">
                  <a:extLst>
                    <a:ext uri="{FF2B5EF4-FFF2-40B4-BE49-F238E27FC236}">
                      <a16:creationId xmlns:a16="http://schemas.microsoft.com/office/drawing/2014/main" id="{EA1DE66D-F898-8748-B541-56B9CFA0E8A5}"/>
                    </a:ext>
                  </a:extLst>
                </p:cNvPr>
                <p:cNvSpPr>
                  <a:spLocks noChangeArrowheads="1"/>
                </p:cNvSpPr>
                <p:nvPr/>
              </p:nvSpPr>
              <p:spPr bwMode="auto">
                <a:xfrm>
                  <a:off x="2041" y="1159"/>
                  <a:ext cx="360" cy="1"/>
                </a:xfrm>
                <a:prstGeom prst="rect">
                  <a:avLst/>
                </a:prstGeom>
                <a:solidFill>
                  <a:srgbClr val="C4C4C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9279" name="Rectangle 222">
                  <a:extLst>
                    <a:ext uri="{FF2B5EF4-FFF2-40B4-BE49-F238E27FC236}">
                      <a16:creationId xmlns:a16="http://schemas.microsoft.com/office/drawing/2014/main" id="{0A399BF0-08DC-0B47-B672-6476D599FEF6}"/>
                    </a:ext>
                  </a:extLst>
                </p:cNvPr>
                <p:cNvSpPr>
                  <a:spLocks noChangeArrowheads="1"/>
                </p:cNvSpPr>
                <p:nvPr/>
              </p:nvSpPr>
              <p:spPr bwMode="auto">
                <a:xfrm>
                  <a:off x="2041" y="1160"/>
                  <a:ext cx="360" cy="1"/>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9280" name="Rectangle 223">
                  <a:extLst>
                    <a:ext uri="{FF2B5EF4-FFF2-40B4-BE49-F238E27FC236}">
                      <a16:creationId xmlns:a16="http://schemas.microsoft.com/office/drawing/2014/main" id="{F13BC279-C7E0-CC47-AC18-F67D6983F0F1}"/>
                    </a:ext>
                  </a:extLst>
                </p:cNvPr>
                <p:cNvSpPr>
                  <a:spLocks noChangeArrowheads="1"/>
                </p:cNvSpPr>
                <p:nvPr/>
              </p:nvSpPr>
              <p:spPr bwMode="auto">
                <a:xfrm>
                  <a:off x="2041" y="1161"/>
                  <a:ext cx="360" cy="2"/>
                </a:xfrm>
                <a:prstGeom prst="rect">
                  <a:avLst/>
                </a:prstGeom>
                <a:solidFill>
                  <a:srgbClr val="BCBCB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9281" name="Rectangle 224">
                  <a:extLst>
                    <a:ext uri="{FF2B5EF4-FFF2-40B4-BE49-F238E27FC236}">
                      <a16:creationId xmlns:a16="http://schemas.microsoft.com/office/drawing/2014/main" id="{CE5A2214-5DCF-3C41-BE15-605EA2D6E20E}"/>
                    </a:ext>
                  </a:extLst>
                </p:cNvPr>
                <p:cNvSpPr>
                  <a:spLocks noChangeArrowheads="1"/>
                </p:cNvSpPr>
                <p:nvPr/>
              </p:nvSpPr>
              <p:spPr bwMode="auto">
                <a:xfrm>
                  <a:off x="2041" y="1163"/>
                  <a:ext cx="360" cy="1"/>
                </a:xfrm>
                <a:prstGeom prst="rect">
                  <a:avLst/>
                </a:prstGeom>
                <a:solidFill>
                  <a:srgbClr val="B8B8B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9282" name="Rectangle 225">
                  <a:extLst>
                    <a:ext uri="{FF2B5EF4-FFF2-40B4-BE49-F238E27FC236}">
                      <a16:creationId xmlns:a16="http://schemas.microsoft.com/office/drawing/2014/main" id="{FC608E63-EAB5-9B4F-BCB2-AF0A44765AE1}"/>
                    </a:ext>
                  </a:extLst>
                </p:cNvPr>
                <p:cNvSpPr>
                  <a:spLocks noChangeArrowheads="1"/>
                </p:cNvSpPr>
                <p:nvPr/>
              </p:nvSpPr>
              <p:spPr bwMode="auto">
                <a:xfrm>
                  <a:off x="2041" y="1164"/>
                  <a:ext cx="360" cy="2"/>
                </a:xfrm>
                <a:prstGeom prst="rect">
                  <a:avLst/>
                </a:prstGeom>
                <a:solidFill>
                  <a:srgbClr val="B4B4B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9283" name="Rectangle 226">
                  <a:extLst>
                    <a:ext uri="{FF2B5EF4-FFF2-40B4-BE49-F238E27FC236}">
                      <a16:creationId xmlns:a16="http://schemas.microsoft.com/office/drawing/2014/main" id="{C628177C-91E9-DB4A-97FB-9148883BD495}"/>
                    </a:ext>
                  </a:extLst>
                </p:cNvPr>
                <p:cNvSpPr>
                  <a:spLocks noChangeArrowheads="1"/>
                </p:cNvSpPr>
                <p:nvPr/>
              </p:nvSpPr>
              <p:spPr bwMode="auto">
                <a:xfrm>
                  <a:off x="2041" y="1166"/>
                  <a:ext cx="360" cy="1"/>
                </a:xfrm>
                <a:prstGeom prst="rect">
                  <a:avLst/>
                </a:prstGeom>
                <a:solidFill>
                  <a:srgbClr val="B0B0B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9284" name="Rectangle 227">
                  <a:extLst>
                    <a:ext uri="{FF2B5EF4-FFF2-40B4-BE49-F238E27FC236}">
                      <a16:creationId xmlns:a16="http://schemas.microsoft.com/office/drawing/2014/main" id="{B514FA78-2918-D84E-93E8-64973C06F5CE}"/>
                    </a:ext>
                  </a:extLst>
                </p:cNvPr>
                <p:cNvSpPr>
                  <a:spLocks noChangeArrowheads="1"/>
                </p:cNvSpPr>
                <p:nvPr/>
              </p:nvSpPr>
              <p:spPr bwMode="auto">
                <a:xfrm>
                  <a:off x="2041" y="1167"/>
                  <a:ext cx="360" cy="1"/>
                </a:xfrm>
                <a:prstGeom prst="rect">
                  <a:avLst/>
                </a:prstGeom>
                <a:solidFill>
                  <a:srgbClr val="ACACA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9285" name="Rectangle 228">
                  <a:extLst>
                    <a:ext uri="{FF2B5EF4-FFF2-40B4-BE49-F238E27FC236}">
                      <a16:creationId xmlns:a16="http://schemas.microsoft.com/office/drawing/2014/main" id="{4584B7BE-5A78-F94A-BE59-D3F614CAEE29}"/>
                    </a:ext>
                  </a:extLst>
                </p:cNvPr>
                <p:cNvSpPr>
                  <a:spLocks noChangeArrowheads="1"/>
                </p:cNvSpPr>
                <p:nvPr/>
              </p:nvSpPr>
              <p:spPr bwMode="auto">
                <a:xfrm>
                  <a:off x="2041" y="1168"/>
                  <a:ext cx="360" cy="2"/>
                </a:xfrm>
                <a:prstGeom prst="rect">
                  <a:avLst/>
                </a:prstGeom>
                <a:solidFill>
                  <a:srgbClr val="A8A8A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9286" name="Rectangle 229">
                  <a:extLst>
                    <a:ext uri="{FF2B5EF4-FFF2-40B4-BE49-F238E27FC236}">
                      <a16:creationId xmlns:a16="http://schemas.microsoft.com/office/drawing/2014/main" id="{4AC2C595-84D2-6047-A0BD-3A4AA001CFDC}"/>
                    </a:ext>
                  </a:extLst>
                </p:cNvPr>
                <p:cNvSpPr>
                  <a:spLocks noChangeArrowheads="1"/>
                </p:cNvSpPr>
                <p:nvPr/>
              </p:nvSpPr>
              <p:spPr bwMode="auto">
                <a:xfrm>
                  <a:off x="2041" y="1170"/>
                  <a:ext cx="360" cy="1"/>
                </a:xfrm>
                <a:prstGeom prst="rect">
                  <a:avLst/>
                </a:prstGeom>
                <a:solidFill>
                  <a:srgbClr val="A4A4A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9287" name="Rectangle 230">
                  <a:extLst>
                    <a:ext uri="{FF2B5EF4-FFF2-40B4-BE49-F238E27FC236}">
                      <a16:creationId xmlns:a16="http://schemas.microsoft.com/office/drawing/2014/main" id="{23724FB9-6BE7-E449-A655-C4FB00927847}"/>
                    </a:ext>
                  </a:extLst>
                </p:cNvPr>
                <p:cNvSpPr>
                  <a:spLocks noChangeArrowheads="1"/>
                </p:cNvSpPr>
                <p:nvPr/>
              </p:nvSpPr>
              <p:spPr bwMode="auto">
                <a:xfrm>
                  <a:off x="2041" y="1171"/>
                  <a:ext cx="360" cy="2"/>
                </a:xfrm>
                <a:prstGeom prst="rect">
                  <a:avLst/>
                </a:prstGeom>
                <a:solidFill>
                  <a:srgbClr val="A0A0A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9288" name="Rectangle 231">
                  <a:extLst>
                    <a:ext uri="{FF2B5EF4-FFF2-40B4-BE49-F238E27FC236}">
                      <a16:creationId xmlns:a16="http://schemas.microsoft.com/office/drawing/2014/main" id="{CCB4A571-58E2-794A-BAF9-A4671C95EAEC}"/>
                    </a:ext>
                  </a:extLst>
                </p:cNvPr>
                <p:cNvSpPr>
                  <a:spLocks noChangeArrowheads="1"/>
                </p:cNvSpPr>
                <p:nvPr/>
              </p:nvSpPr>
              <p:spPr bwMode="auto">
                <a:xfrm>
                  <a:off x="2041" y="1173"/>
                  <a:ext cx="360" cy="1"/>
                </a:xfrm>
                <a:prstGeom prst="rect">
                  <a:avLst/>
                </a:prstGeom>
                <a:solidFill>
                  <a:srgbClr val="9C9C9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9289" name="Rectangle 232">
                  <a:extLst>
                    <a:ext uri="{FF2B5EF4-FFF2-40B4-BE49-F238E27FC236}">
                      <a16:creationId xmlns:a16="http://schemas.microsoft.com/office/drawing/2014/main" id="{10CE1208-4814-D748-9B63-A6A7ACF81E6B}"/>
                    </a:ext>
                  </a:extLst>
                </p:cNvPr>
                <p:cNvSpPr>
                  <a:spLocks noChangeArrowheads="1"/>
                </p:cNvSpPr>
                <p:nvPr/>
              </p:nvSpPr>
              <p:spPr bwMode="auto">
                <a:xfrm>
                  <a:off x="2041" y="1174"/>
                  <a:ext cx="360" cy="2"/>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9290" name="Rectangle 233">
                  <a:extLst>
                    <a:ext uri="{FF2B5EF4-FFF2-40B4-BE49-F238E27FC236}">
                      <a16:creationId xmlns:a16="http://schemas.microsoft.com/office/drawing/2014/main" id="{7ECB2461-95B7-B646-845B-454A6086DEA9}"/>
                    </a:ext>
                  </a:extLst>
                </p:cNvPr>
                <p:cNvSpPr>
                  <a:spLocks noChangeArrowheads="1"/>
                </p:cNvSpPr>
                <p:nvPr/>
              </p:nvSpPr>
              <p:spPr bwMode="auto">
                <a:xfrm>
                  <a:off x="2041" y="1176"/>
                  <a:ext cx="360" cy="1"/>
                </a:xfrm>
                <a:prstGeom prst="rect">
                  <a:avLst/>
                </a:prstGeom>
                <a:solidFill>
                  <a:srgbClr val="94949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9291" name="Rectangle 234">
                  <a:extLst>
                    <a:ext uri="{FF2B5EF4-FFF2-40B4-BE49-F238E27FC236}">
                      <a16:creationId xmlns:a16="http://schemas.microsoft.com/office/drawing/2014/main" id="{4D86A8B2-1085-C34C-BB21-0A99D01711EA}"/>
                    </a:ext>
                  </a:extLst>
                </p:cNvPr>
                <p:cNvSpPr>
                  <a:spLocks noChangeArrowheads="1"/>
                </p:cNvSpPr>
                <p:nvPr/>
              </p:nvSpPr>
              <p:spPr bwMode="auto">
                <a:xfrm>
                  <a:off x="2041" y="1177"/>
                  <a:ext cx="360" cy="1"/>
                </a:xfrm>
                <a:prstGeom prst="rect">
                  <a:avLst/>
                </a:prstGeom>
                <a:solidFill>
                  <a:srgbClr val="90909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9292" name="Rectangle 235">
                  <a:extLst>
                    <a:ext uri="{FF2B5EF4-FFF2-40B4-BE49-F238E27FC236}">
                      <a16:creationId xmlns:a16="http://schemas.microsoft.com/office/drawing/2014/main" id="{47F77F64-981E-DC47-BB8F-A79ADF257D1A}"/>
                    </a:ext>
                  </a:extLst>
                </p:cNvPr>
                <p:cNvSpPr>
                  <a:spLocks noChangeArrowheads="1"/>
                </p:cNvSpPr>
                <p:nvPr/>
              </p:nvSpPr>
              <p:spPr bwMode="auto">
                <a:xfrm>
                  <a:off x="2041" y="1178"/>
                  <a:ext cx="360" cy="1"/>
                </a:xfrm>
                <a:prstGeom prst="rect">
                  <a:avLst/>
                </a:prstGeom>
                <a:solidFill>
                  <a:srgbClr val="8C8C8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9293" name="Rectangle 236">
                  <a:extLst>
                    <a:ext uri="{FF2B5EF4-FFF2-40B4-BE49-F238E27FC236}">
                      <a16:creationId xmlns:a16="http://schemas.microsoft.com/office/drawing/2014/main" id="{CC7FEC56-DCB7-FB44-9A3C-1DADAB9D031B}"/>
                    </a:ext>
                  </a:extLst>
                </p:cNvPr>
                <p:cNvSpPr>
                  <a:spLocks noChangeArrowheads="1"/>
                </p:cNvSpPr>
                <p:nvPr/>
              </p:nvSpPr>
              <p:spPr bwMode="auto">
                <a:xfrm>
                  <a:off x="2041" y="1179"/>
                  <a:ext cx="360" cy="2"/>
                </a:xfrm>
                <a:prstGeom prst="rect">
                  <a:avLst/>
                </a:prstGeom>
                <a:solidFill>
                  <a:srgbClr val="88888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9294" name="Rectangle 237">
                  <a:extLst>
                    <a:ext uri="{FF2B5EF4-FFF2-40B4-BE49-F238E27FC236}">
                      <a16:creationId xmlns:a16="http://schemas.microsoft.com/office/drawing/2014/main" id="{A6D4D3DA-0F69-7E48-A19C-9D44F1605FE7}"/>
                    </a:ext>
                  </a:extLst>
                </p:cNvPr>
                <p:cNvSpPr>
                  <a:spLocks noChangeArrowheads="1"/>
                </p:cNvSpPr>
                <p:nvPr/>
              </p:nvSpPr>
              <p:spPr bwMode="auto">
                <a:xfrm>
                  <a:off x="2041" y="1181"/>
                  <a:ext cx="360" cy="2"/>
                </a:xfrm>
                <a:prstGeom prst="rect">
                  <a:avLst/>
                </a:prstGeom>
                <a:solidFill>
                  <a:srgbClr val="84848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9295" name="Rectangle 238">
                  <a:extLst>
                    <a:ext uri="{FF2B5EF4-FFF2-40B4-BE49-F238E27FC236}">
                      <a16:creationId xmlns:a16="http://schemas.microsoft.com/office/drawing/2014/main" id="{15ACDC57-F54F-C445-9149-FFF7F4BD7E74}"/>
                    </a:ext>
                  </a:extLst>
                </p:cNvPr>
                <p:cNvSpPr>
                  <a:spLocks noChangeArrowheads="1"/>
                </p:cNvSpPr>
                <p:nvPr/>
              </p:nvSpPr>
              <p:spPr bwMode="auto">
                <a:xfrm>
                  <a:off x="2041" y="1183"/>
                  <a:ext cx="360" cy="1"/>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9296" name="Rectangle 239">
                  <a:extLst>
                    <a:ext uri="{FF2B5EF4-FFF2-40B4-BE49-F238E27FC236}">
                      <a16:creationId xmlns:a16="http://schemas.microsoft.com/office/drawing/2014/main" id="{89FF01F6-321B-DD42-A923-58F07CBA2F69}"/>
                    </a:ext>
                  </a:extLst>
                </p:cNvPr>
                <p:cNvSpPr>
                  <a:spLocks noChangeArrowheads="1"/>
                </p:cNvSpPr>
                <p:nvPr/>
              </p:nvSpPr>
              <p:spPr bwMode="auto">
                <a:xfrm>
                  <a:off x="2041" y="1184"/>
                  <a:ext cx="360" cy="1"/>
                </a:xfrm>
                <a:prstGeom prst="rect">
                  <a:avLst/>
                </a:prstGeom>
                <a:solidFill>
                  <a:srgbClr val="7C7C7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9297" name="Rectangle 240">
                  <a:extLst>
                    <a:ext uri="{FF2B5EF4-FFF2-40B4-BE49-F238E27FC236}">
                      <a16:creationId xmlns:a16="http://schemas.microsoft.com/office/drawing/2014/main" id="{D14F26FD-8497-5843-9574-29ACC75FF509}"/>
                    </a:ext>
                  </a:extLst>
                </p:cNvPr>
                <p:cNvSpPr>
                  <a:spLocks noChangeArrowheads="1"/>
                </p:cNvSpPr>
                <p:nvPr/>
              </p:nvSpPr>
              <p:spPr bwMode="auto">
                <a:xfrm>
                  <a:off x="2041" y="1185"/>
                  <a:ext cx="360" cy="1"/>
                </a:xfrm>
                <a:prstGeom prst="rect">
                  <a:avLst/>
                </a:prstGeom>
                <a:solidFill>
                  <a:srgbClr val="78787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9298" name="Rectangle 241">
                  <a:extLst>
                    <a:ext uri="{FF2B5EF4-FFF2-40B4-BE49-F238E27FC236}">
                      <a16:creationId xmlns:a16="http://schemas.microsoft.com/office/drawing/2014/main" id="{6EA5CC62-AB07-4F4C-91D2-9DD3C43E7E0E}"/>
                    </a:ext>
                  </a:extLst>
                </p:cNvPr>
                <p:cNvSpPr>
                  <a:spLocks noChangeArrowheads="1"/>
                </p:cNvSpPr>
                <p:nvPr/>
              </p:nvSpPr>
              <p:spPr bwMode="auto">
                <a:xfrm>
                  <a:off x="2041" y="1186"/>
                  <a:ext cx="360" cy="2"/>
                </a:xfrm>
                <a:prstGeom prst="rect">
                  <a:avLst/>
                </a:prstGeom>
                <a:solidFill>
                  <a:srgbClr val="74747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9299" name="Rectangle 242">
                  <a:extLst>
                    <a:ext uri="{FF2B5EF4-FFF2-40B4-BE49-F238E27FC236}">
                      <a16:creationId xmlns:a16="http://schemas.microsoft.com/office/drawing/2014/main" id="{84B37767-4964-E64B-9EC3-F33E6C03884D}"/>
                    </a:ext>
                  </a:extLst>
                </p:cNvPr>
                <p:cNvSpPr>
                  <a:spLocks noChangeArrowheads="1"/>
                </p:cNvSpPr>
                <p:nvPr/>
              </p:nvSpPr>
              <p:spPr bwMode="auto">
                <a:xfrm>
                  <a:off x="2041" y="1188"/>
                  <a:ext cx="360" cy="2"/>
                </a:xfrm>
                <a:prstGeom prst="rect">
                  <a:avLst/>
                </a:prstGeom>
                <a:solidFill>
                  <a:srgbClr val="70707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9300" name="Rectangle 243">
                  <a:extLst>
                    <a:ext uri="{FF2B5EF4-FFF2-40B4-BE49-F238E27FC236}">
                      <a16:creationId xmlns:a16="http://schemas.microsoft.com/office/drawing/2014/main" id="{CAB46979-321E-0C4E-B1A4-AD3750404966}"/>
                    </a:ext>
                  </a:extLst>
                </p:cNvPr>
                <p:cNvSpPr>
                  <a:spLocks noChangeArrowheads="1"/>
                </p:cNvSpPr>
                <p:nvPr/>
              </p:nvSpPr>
              <p:spPr bwMode="auto">
                <a:xfrm>
                  <a:off x="2041" y="1190"/>
                  <a:ext cx="360" cy="1"/>
                </a:xfrm>
                <a:prstGeom prst="rect">
                  <a:avLst/>
                </a:prstGeom>
                <a:solidFill>
                  <a:srgbClr val="6C6C6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9301" name="Rectangle 244">
                  <a:extLst>
                    <a:ext uri="{FF2B5EF4-FFF2-40B4-BE49-F238E27FC236}">
                      <a16:creationId xmlns:a16="http://schemas.microsoft.com/office/drawing/2014/main" id="{C281AA24-0DB8-7042-BDAB-335F4E83BB89}"/>
                    </a:ext>
                  </a:extLst>
                </p:cNvPr>
                <p:cNvSpPr>
                  <a:spLocks noChangeArrowheads="1"/>
                </p:cNvSpPr>
                <p:nvPr/>
              </p:nvSpPr>
              <p:spPr bwMode="auto">
                <a:xfrm>
                  <a:off x="2041" y="1191"/>
                  <a:ext cx="360" cy="1"/>
                </a:xfrm>
                <a:prstGeom prst="rect">
                  <a:avLst/>
                </a:prstGeom>
                <a:solidFill>
                  <a:srgbClr val="68686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9302" name="Rectangle 245">
                  <a:extLst>
                    <a:ext uri="{FF2B5EF4-FFF2-40B4-BE49-F238E27FC236}">
                      <a16:creationId xmlns:a16="http://schemas.microsoft.com/office/drawing/2014/main" id="{1D7FBA79-726A-8747-833F-875B76CC9450}"/>
                    </a:ext>
                  </a:extLst>
                </p:cNvPr>
                <p:cNvSpPr>
                  <a:spLocks noChangeArrowheads="1"/>
                </p:cNvSpPr>
                <p:nvPr/>
              </p:nvSpPr>
              <p:spPr bwMode="auto">
                <a:xfrm>
                  <a:off x="2041" y="1192"/>
                  <a:ext cx="360" cy="2"/>
                </a:xfrm>
                <a:prstGeom prst="rect">
                  <a:avLst/>
                </a:prstGeom>
                <a:solidFill>
                  <a:srgbClr val="64646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9303" name="Rectangle 246">
                  <a:extLst>
                    <a:ext uri="{FF2B5EF4-FFF2-40B4-BE49-F238E27FC236}">
                      <a16:creationId xmlns:a16="http://schemas.microsoft.com/office/drawing/2014/main" id="{E1A5D4FC-295C-0C42-A2D1-A25D7C768192}"/>
                    </a:ext>
                  </a:extLst>
                </p:cNvPr>
                <p:cNvSpPr>
                  <a:spLocks noChangeArrowheads="1"/>
                </p:cNvSpPr>
                <p:nvPr/>
              </p:nvSpPr>
              <p:spPr bwMode="auto">
                <a:xfrm>
                  <a:off x="2041" y="1194"/>
                  <a:ext cx="360" cy="1"/>
                </a:xfrm>
                <a:prstGeom prst="rect">
                  <a:avLst/>
                </a:prstGeom>
                <a:solidFill>
                  <a:srgbClr val="60606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9304" name="Rectangle 247">
                  <a:extLst>
                    <a:ext uri="{FF2B5EF4-FFF2-40B4-BE49-F238E27FC236}">
                      <a16:creationId xmlns:a16="http://schemas.microsoft.com/office/drawing/2014/main" id="{C9379913-C79E-3048-B356-B197824FE876}"/>
                    </a:ext>
                  </a:extLst>
                </p:cNvPr>
                <p:cNvSpPr>
                  <a:spLocks noChangeArrowheads="1"/>
                </p:cNvSpPr>
                <p:nvPr/>
              </p:nvSpPr>
              <p:spPr bwMode="auto">
                <a:xfrm>
                  <a:off x="2041" y="1195"/>
                  <a:ext cx="360" cy="1"/>
                </a:xfrm>
                <a:prstGeom prst="rect">
                  <a:avLst/>
                </a:prstGeom>
                <a:solidFill>
                  <a:srgbClr val="5C5C5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9305" name="Freeform 248">
                  <a:extLst>
                    <a:ext uri="{FF2B5EF4-FFF2-40B4-BE49-F238E27FC236}">
                      <a16:creationId xmlns:a16="http://schemas.microsoft.com/office/drawing/2014/main" id="{507B2C31-74CB-F040-B377-C1BFF9A4E1F9}"/>
                    </a:ext>
                  </a:extLst>
                </p:cNvPr>
                <p:cNvSpPr>
                  <a:spLocks/>
                </p:cNvSpPr>
                <p:nvPr/>
              </p:nvSpPr>
              <p:spPr bwMode="auto">
                <a:xfrm>
                  <a:off x="2041" y="1131"/>
                  <a:ext cx="360" cy="65"/>
                </a:xfrm>
                <a:custGeom>
                  <a:avLst/>
                  <a:gdLst>
                    <a:gd name="T0" fmla="*/ 22 w 721"/>
                    <a:gd name="T1" fmla="*/ 0 h 131"/>
                    <a:gd name="T2" fmla="*/ 171 w 721"/>
                    <a:gd name="T3" fmla="*/ 0 h 131"/>
                    <a:gd name="T4" fmla="*/ 180 w 721"/>
                    <a:gd name="T5" fmla="*/ 32 h 131"/>
                    <a:gd name="T6" fmla="*/ 0 w 721"/>
                    <a:gd name="T7" fmla="*/ 32 h 131"/>
                    <a:gd name="T8" fmla="*/ 22 w 721"/>
                    <a:gd name="T9" fmla="*/ 0 h 131"/>
                    <a:gd name="T10" fmla="*/ 0 60000 65536"/>
                    <a:gd name="T11" fmla="*/ 0 60000 65536"/>
                    <a:gd name="T12" fmla="*/ 0 60000 65536"/>
                    <a:gd name="T13" fmla="*/ 0 60000 65536"/>
                    <a:gd name="T14" fmla="*/ 0 60000 65536"/>
                    <a:gd name="T15" fmla="*/ 0 w 721"/>
                    <a:gd name="T16" fmla="*/ 0 h 131"/>
                    <a:gd name="T17" fmla="*/ 721 w 721"/>
                    <a:gd name="T18" fmla="*/ 131 h 131"/>
                  </a:gdLst>
                  <a:ahLst/>
                  <a:cxnLst>
                    <a:cxn ang="T10">
                      <a:pos x="T0" y="T1"/>
                    </a:cxn>
                    <a:cxn ang="T11">
                      <a:pos x="T2" y="T3"/>
                    </a:cxn>
                    <a:cxn ang="T12">
                      <a:pos x="T4" y="T5"/>
                    </a:cxn>
                    <a:cxn ang="T13">
                      <a:pos x="T6" y="T7"/>
                    </a:cxn>
                    <a:cxn ang="T14">
                      <a:pos x="T8" y="T9"/>
                    </a:cxn>
                  </a:cxnLst>
                  <a:rect l="T15" t="T16" r="T17" b="T18"/>
                  <a:pathLst>
                    <a:path w="721" h="131">
                      <a:moveTo>
                        <a:pt x="90" y="0"/>
                      </a:moveTo>
                      <a:lnTo>
                        <a:pt x="684" y="0"/>
                      </a:lnTo>
                      <a:lnTo>
                        <a:pt x="721" y="131"/>
                      </a:lnTo>
                      <a:lnTo>
                        <a:pt x="0" y="131"/>
                      </a:lnTo>
                      <a:lnTo>
                        <a:pt x="90" y="0"/>
                      </a:lnTo>
                      <a:close/>
                    </a:path>
                  </a:pathLst>
                </a:custGeom>
                <a:noFill/>
                <a:ln w="793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9306" name="Freeform 249">
                  <a:extLst>
                    <a:ext uri="{FF2B5EF4-FFF2-40B4-BE49-F238E27FC236}">
                      <a16:creationId xmlns:a16="http://schemas.microsoft.com/office/drawing/2014/main" id="{2A20040E-CAA7-A743-B59F-E1B93692560E}"/>
                    </a:ext>
                  </a:extLst>
                </p:cNvPr>
                <p:cNvSpPr>
                  <a:spLocks/>
                </p:cNvSpPr>
                <p:nvPr/>
              </p:nvSpPr>
              <p:spPr bwMode="auto">
                <a:xfrm>
                  <a:off x="2407" y="1131"/>
                  <a:ext cx="111" cy="65"/>
                </a:xfrm>
                <a:custGeom>
                  <a:avLst/>
                  <a:gdLst>
                    <a:gd name="T0" fmla="*/ 0 w 222"/>
                    <a:gd name="T1" fmla="*/ 0 h 131"/>
                    <a:gd name="T2" fmla="*/ 34 w 222"/>
                    <a:gd name="T3" fmla="*/ 0 h 131"/>
                    <a:gd name="T4" fmla="*/ 56 w 222"/>
                    <a:gd name="T5" fmla="*/ 32 h 131"/>
                    <a:gd name="T6" fmla="*/ 12 w 222"/>
                    <a:gd name="T7" fmla="*/ 32 h 131"/>
                    <a:gd name="T8" fmla="*/ 0 w 222"/>
                    <a:gd name="T9" fmla="*/ 0 h 131"/>
                    <a:gd name="T10" fmla="*/ 0 60000 65536"/>
                    <a:gd name="T11" fmla="*/ 0 60000 65536"/>
                    <a:gd name="T12" fmla="*/ 0 60000 65536"/>
                    <a:gd name="T13" fmla="*/ 0 60000 65536"/>
                    <a:gd name="T14" fmla="*/ 0 60000 65536"/>
                    <a:gd name="T15" fmla="*/ 0 w 222"/>
                    <a:gd name="T16" fmla="*/ 0 h 131"/>
                    <a:gd name="T17" fmla="*/ 222 w 222"/>
                    <a:gd name="T18" fmla="*/ 131 h 131"/>
                  </a:gdLst>
                  <a:ahLst/>
                  <a:cxnLst>
                    <a:cxn ang="T10">
                      <a:pos x="T0" y="T1"/>
                    </a:cxn>
                    <a:cxn ang="T11">
                      <a:pos x="T2" y="T3"/>
                    </a:cxn>
                    <a:cxn ang="T12">
                      <a:pos x="T4" y="T5"/>
                    </a:cxn>
                    <a:cxn ang="T13">
                      <a:pos x="T6" y="T7"/>
                    </a:cxn>
                    <a:cxn ang="T14">
                      <a:pos x="T8" y="T9"/>
                    </a:cxn>
                  </a:cxnLst>
                  <a:rect l="T15" t="T16" r="T17" b="T18"/>
                  <a:pathLst>
                    <a:path w="222" h="131">
                      <a:moveTo>
                        <a:pt x="0" y="0"/>
                      </a:moveTo>
                      <a:lnTo>
                        <a:pt x="134" y="0"/>
                      </a:lnTo>
                      <a:lnTo>
                        <a:pt x="222" y="131"/>
                      </a:lnTo>
                      <a:lnTo>
                        <a:pt x="45" y="131"/>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9307" name="Rectangle 250">
                  <a:extLst>
                    <a:ext uri="{FF2B5EF4-FFF2-40B4-BE49-F238E27FC236}">
                      <a16:creationId xmlns:a16="http://schemas.microsoft.com/office/drawing/2014/main" id="{28E334A0-C889-A349-8093-8F82B12F38B1}"/>
                    </a:ext>
                  </a:extLst>
                </p:cNvPr>
                <p:cNvSpPr>
                  <a:spLocks noChangeArrowheads="1"/>
                </p:cNvSpPr>
                <p:nvPr/>
              </p:nvSpPr>
              <p:spPr bwMode="auto">
                <a:xfrm>
                  <a:off x="2407" y="1131"/>
                  <a:ext cx="111" cy="9"/>
                </a:xfrm>
                <a:prstGeom prst="rect">
                  <a:avLst/>
                </a:prstGeom>
                <a:solidFill>
                  <a:srgbClr val="F8F8F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9308" name="Rectangle 251">
                  <a:extLst>
                    <a:ext uri="{FF2B5EF4-FFF2-40B4-BE49-F238E27FC236}">
                      <a16:creationId xmlns:a16="http://schemas.microsoft.com/office/drawing/2014/main" id="{F3B01FB7-10D9-4A48-97B2-37FC6681C498}"/>
                    </a:ext>
                  </a:extLst>
                </p:cNvPr>
                <p:cNvSpPr>
                  <a:spLocks noChangeArrowheads="1"/>
                </p:cNvSpPr>
                <p:nvPr/>
              </p:nvSpPr>
              <p:spPr bwMode="auto">
                <a:xfrm>
                  <a:off x="2407" y="1140"/>
                  <a:ext cx="111" cy="2"/>
                </a:xfrm>
                <a:prstGeom prst="rect">
                  <a:avLst/>
                </a:prstGeom>
                <a:solidFill>
                  <a:srgbClr val="F8F8F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9309" name="Rectangle 252">
                  <a:extLst>
                    <a:ext uri="{FF2B5EF4-FFF2-40B4-BE49-F238E27FC236}">
                      <a16:creationId xmlns:a16="http://schemas.microsoft.com/office/drawing/2014/main" id="{06DC6CF1-11A4-084F-A2FB-DC042D426E7C}"/>
                    </a:ext>
                  </a:extLst>
                </p:cNvPr>
                <p:cNvSpPr>
                  <a:spLocks noChangeArrowheads="1"/>
                </p:cNvSpPr>
                <p:nvPr/>
              </p:nvSpPr>
              <p:spPr bwMode="auto">
                <a:xfrm>
                  <a:off x="2407" y="1142"/>
                  <a:ext cx="111" cy="1"/>
                </a:xfrm>
                <a:prstGeom prst="rect">
                  <a:avLst/>
                </a:prstGeom>
                <a:solidFill>
                  <a:srgbClr val="F4F4F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9310" name="Rectangle 253">
                  <a:extLst>
                    <a:ext uri="{FF2B5EF4-FFF2-40B4-BE49-F238E27FC236}">
                      <a16:creationId xmlns:a16="http://schemas.microsoft.com/office/drawing/2014/main" id="{FBE16AD2-4B56-D840-A504-238804541E0F}"/>
                    </a:ext>
                  </a:extLst>
                </p:cNvPr>
                <p:cNvSpPr>
                  <a:spLocks noChangeArrowheads="1"/>
                </p:cNvSpPr>
                <p:nvPr/>
              </p:nvSpPr>
              <p:spPr bwMode="auto">
                <a:xfrm>
                  <a:off x="2407" y="1143"/>
                  <a:ext cx="111" cy="2"/>
                </a:xfrm>
                <a:prstGeom prst="rect">
                  <a:avLst/>
                </a:prstGeom>
                <a:solidFill>
                  <a:srgbClr val="F0F0F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9311" name="Rectangle 254">
                  <a:extLst>
                    <a:ext uri="{FF2B5EF4-FFF2-40B4-BE49-F238E27FC236}">
                      <a16:creationId xmlns:a16="http://schemas.microsoft.com/office/drawing/2014/main" id="{033FB5D7-AAB9-FA4D-9F7F-FBA139949667}"/>
                    </a:ext>
                  </a:extLst>
                </p:cNvPr>
                <p:cNvSpPr>
                  <a:spLocks noChangeArrowheads="1"/>
                </p:cNvSpPr>
                <p:nvPr/>
              </p:nvSpPr>
              <p:spPr bwMode="auto">
                <a:xfrm>
                  <a:off x="2407" y="1145"/>
                  <a:ext cx="111" cy="1"/>
                </a:xfrm>
                <a:prstGeom prst="rect">
                  <a:avLst/>
                </a:prstGeom>
                <a:solidFill>
                  <a:srgbClr val="ECECE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9312" name="Rectangle 255">
                  <a:extLst>
                    <a:ext uri="{FF2B5EF4-FFF2-40B4-BE49-F238E27FC236}">
                      <a16:creationId xmlns:a16="http://schemas.microsoft.com/office/drawing/2014/main" id="{520CAD93-CDE7-1648-81C7-BA9FE4BE4677}"/>
                    </a:ext>
                  </a:extLst>
                </p:cNvPr>
                <p:cNvSpPr>
                  <a:spLocks noChangeArrowheads="1"/>
                </p:cNvSpPr>
                <p:nvPr/>
              </p:nvSpPr>
              <p:spPr bwMode="auto">
                <a:xfrm>
                  <a:off x="2407" y="1146"/>
                  <a:ext cx="111" cy="1"/>
                </a:xfrm>
                <a:prstGeom prst="rect">
                  <a:avLst/>
                </a:prstGeom>
                <a:solidFill>
                  <a:srgbClr val="E8E8E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9313" name="Rectangle 256">
                  <a:extLst>
                    <a:ext uri="{FF2B5EF4-FFF2-40B4-BE49-F238E27FC236}">
                      <a16:creationId xmlns:a16="http://schemas.microsoft.com/office/drawing/2014/main" id="{158FAAA1-494B-8C4C-94E4-A91C2134EB61}"/>
                    </a:ext>
                  </a:extLst>
                </p:cNvPr>
                <p:cNvSpPr>
                  <a:spLocks noChangeArrowheads="1"/>
                </p:cNvSpPr>
                <p:nvPr/>
              </p:nvSpPr>
              <p:spPr bwMode="auto">
                <a:xfrm>
                  <a:off x="2407" y="1147"/>
                  <a:ext cx="111" cy="2"/>
                </a:xfrm>
                <a:prstGeom prst="rect">
                  <a:avLst/>
                </a:prstGeom>
                <a:solidFill>
                  <a:srgbClr val="E4E4E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9314" name="Rectangle 257">
                  <a:extLst>
                    <a:ext uri="{FF2B5EF4-FFF2-40B4-BE49-F238E27FC236}">
                      <a16:creationId xmlns:a16="http://schemas.microsoft.com/office/drawing/2014/main" id="{32AFF9D3-C3D8-8548-A25C-747B6D3FD629}"/>
                    </a:ext>
                  </a:extLst>
                </p:cNvPr>
                <p:cNvSpPr>
                  <a:spLocks noChangeArrowheads="1"/>
                </p:cNvSpPr>
                <p:nvPr/>
              </p:nvSpPr>
              <p:spPr bwMode="auto">
                <a:xfrm>
                  <a:off x="2407" y="1149"/>
                  <a:ext cx="111" cy="2"/>
                </a:xfrm>
                <a:prstGeom prst="rect">
                  <a:avLst/>
                </a:prstGeom>
                <a:solidFill>
                  <a:srgbClr val="E0E0E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9315" name="Rectangle 258">
                  <a:extLst>
                    <a:ext uri="{FF2B5EF4-FFF2-40B4-BE49-F238E27FC236}">
                      <a16:creationId xmlns:a16="http://schemas.microsoft.com/office/drawing/2014/main" id="{4C99EA84-601C-7F4D-A0B0-571B8871DEEB}"/>
                    </a:ext>
                  </a:extLst>
                </p:cNvPr>
                <p:cNvSpPr>
                  <a:spLocks noChangeArrowheads="1"/>
                </p:cNvSpPr>
                <p:nvPr/>
              </p:nvSpPr>
              <p:spPr bwMode="auto">
                <a:xfrm>
                  <a:off x="2407" y="1151"/>
                  <a:ext cx="111" cy="1"/>
                </a:xfrm>
                <a:prstGeom prst="rect">
                  <a:avLst/>
                </a:prstGeom>
                <a:solidFill>
                  <a:srgbClr val="DCDCD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9316" name="Rectangle 259">
                  <a:extLst>
                    <a:ext uri="{FF2B5EF4-FFF2-40B4-BE49-F238E27FC236}">
                      <a16:creationId xmlns:a16="http://schemas.microsoft.com/office/drawing/2014/main" id="{0EFB76A0-67F8-DE4F-8917-A70C91E4652B}"/>
                    </a:ext>
                  </a:extLst>
                </p:cNvPr>
                <p:cNvSpPr>
                  <a:spLocks noChangeArrowheads="1"/>
                </p:cNvSpPr>
                <p:nvPr/>
              </p:nvSpPr>
              <p:spPr bwMode="auto">
                <a:xfrm>
                  <a:off x="2407" y="1152"/>
                  <a:ext cx="111" cy="1"/>
                </a:xfrm>
                <a:prstGeom prst="rect">
                  <a:avLst/>
                </a:prstGeom>
                <a:solidFill>
                  <a:srgbClr val="D8D8D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9317" name="Rectangle 260">
                  <a:extLst>
                    <a:ext uri="{FF2B5EF4-FFF2-40B4-BE49-F238E27FC236}">
                      <a16:creationId xmlns:a16="http://schemas.microsoft.com/office/drawing/2014/main" id="{AFB25BF1-8B2A-2D4E-AEE1-9E5B8E8B311A}"/>
                    </a:ext>
                  </a:extLst>
                </p:cNvPr>
                <p:cNvSpPr>
                  <a:spLocks noChangeArrowheads="1"/>
                </p:cNvSpPr>
                <p:nvPr/>
              </p:nvSpPr>
              <p:spPr bwMode="auto">
                <a:xfrm>
                  <a:off x="2407" y="1153"/>
                  <a:ext cx="111" cy="1"/>
                </a:xfrm>
                <a:prstGeom prst="rect">
                  <a:avLst/>
                </a:prstGeom>
                <a:solidFill>
                  <a:srgbClr val="D4D4D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9318" name="Rectangle 261">
                  <a:extLst>
                    <a:ext uri="{FF2B5EF4-FFF2-40B4-BE49-F238E27FC236}">
                      <a16:creationId xmlns:a16="http://schemas.microsoft.com/office/drawing/2014/main" id="{B8D3DEF9-B407-FF4E-8AE8-53382DAD8FEB}"/>
                    </a:ext>
                  </a:extLst>
                </p:cNvPr>
                <p:cNvSpPr>
                  <a:spLocks noChangeArrowheads="1"/>
                </p:cNvSpPr>
                <p:nvPr/>
              </p:nvSpPr>
              <p:spPr bwMode="auto">
                <a:xfrm>
                  <a:off x="2407" y="1154"/>
                  <a:ext cx="111" cy="2"/>
                </a:xfrm>
                <a:prstGeom prst="rect">
                  <a:avLst/>
                </a:prstGeom>
                <a:solidFill>
                  <a:srgbClr val="D0D0D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9319" name="Rectangle 262">
                  <a:extLst>
                    <a:ext uri="{FF2B5EF4-FFF2-40B4-BE49-F238E27FC236}">
                      <a16:creationId xmlns:a16="http://schemas.microsoft.com/office/drawing/2014/main" id="{2DEAC55F-B8EC-A74A-A218-4E0DA66277DC}"/>
                    </a:ext>
                  </a:extLst>
                </p:cNvPr>
                <p:cNvSpPr>
                  <a:spLocks noChangeArrowheads="1"/>
                </p:cNvSpPr>
                <p:nvPr/>
              </p:nvSpPr>
              <p:spPr bwMode="auto">
                <a:xfrm>
                  <a:off x="2407" y="1156"/>
                  <a:ext cx="111" cy="1"/>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9320" name="Rectangle 263">
                  <a:extLst>
                    <a:ext uri="{FF2B5EF4-FFF2-40B4-BE49-F238E27FC236}">
                      <a16:creationId xmlns:a16="http://schemas.microsoft.com/office/drawing/2014/main" id="{4276E2FE-AE28-134D-8300-C9E5CECD39DD}"/>
                    </a:ext>
                  </a:extLst>
                </p:cNvPr>
                <p:cNvSpPr>
                  <a:spLocks noChangeArrowheads="1"/>
                </p:cNvSpPr>
                <p:nvPr/>
              </p:nvSpPr>
              <p:spPr bwMode="auto">
                <a:xfrm>
                  <a:off x="2407" y="1157"/>
                  <a:ext cx="111" cy="2"/>
                </a:xfrm>
                <a:prstGeom prst="rect">
                  <a:avLst/>
                </a:prstGeom>
                <a:solidFill>
                  <a:srgbClr val="C8C8C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9321" name="Rectangle 264">
                  <a:extLst>
                    <a:ext uri="{FF2B5EF4-FFF2-40B4-BE49-F238E27FC236}">
                      <a16:creationId xmlns:a16="http://schemas.microsoft.com/office/drawing/2014/main" id="{5B8971D1-3E2B-0040-8E90-46C96A083C63}"/>
                    </a:ext>
                  </a:extLst>
                </p:cNvPr>
                <p:cNvSpPr>
                  <a:spLocks noChangeArrowheads="1"/>
                </p:cNvSpPr>
                <p:nvPr/>
              </p:nvSpPr>
              <p:spPr bwMode="auto">
                <a:xfrm>
                  <a:off x="2407" y="1159"/>
                  <a:ext cx="111" cy="1"/>
                </a:xfrm>
                <a:prstGeom prst="rect">
                  <a:avLst/>
                </a:prstGeom>
                <a:solidFill>
                  <a:srgbClr val="C4C4C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9322" name="Rectangle 265">
                  <a:extLst>
                    <a:ext uri="{FF2B5EF4-FFF2-40B4-BE49-F238E27FC236}">
                      <a16:creationId xmlns:a16="http://schemas.microsoft.com/office/drawing/2014/main" id="{10DC9E06-A54C-5D4C-ADE1-EE103CFCD46A}"/>
                    </a:ext>
                  </a:extLst>
                </p:cNvPr>
                <p:cNvSpPr>
                  <a:spLocks noChangeArrowheads="1"/>
                </p:cNvSpPr>
                <p:nvPr/>
              </p:nvSpPr>
              <p:spPr bwMode="auto">
                <a:xfrm>
                  <a:off x="2407" y="1160"/>
                  <a:ext cx="111" cy="1"/>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9323" name="Rectangle 266">
                  <a:extLst>
                    <a:ext uri="{FF2B5EF4-FFF2-40B4-BE49-F238E27FC236}">
                      <a16:creationId xmlns:a16="http://schemas.microsoft.com/office/drawing/2014/main" id="{B488AEA9-3EF0-B642-A700-28BC049D88E6}"/>
                    </a:ext>
                  </a:extLst>
                </p:cNvPr>
                <p:cNvSpPr>
                  <a:spLocks noChangeArrowheads="1"/>
                </p:cNvSpPr>
                <p:nvPr/>
              </p:nvSpPr>
              <p:spPr bwMode="auto">
                <a:xfrm>
                  <a:off x="2407" y="1161"/>
                  <a:ext cx="111" cy="2"/>
                </a:xfrm>
                <a:prstGeom prst="rect">
                  <a:avLst/>
                </a:prstGeom>
                <a:solidFill>
                  <a:srgbClr val="BCBCB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9324" name="Rectangle 267">
                  <a:extLst>
                    <a:ext uri="{FF2B5EF4-FFF2-40B4-BE49-F238E27FC236}">
                      <a16:creationId xmlns:a16="http://schemas.microsoft.com/office/drawing/2014/main" id="{684B158A-17B4-7A4E-A0C4-90161601966C}"/>
                    </a:ext>
                  </a:extLst>
                </p:cNvPr>
                <p:cNvSpPr>
                  <a:spLocks noChangeArrowheads="1"/>
                </p:cNvSpPr>
                <p:nvPr/>
              </p:nvSpPr>
              <p:spPr bwMode="auto">
                <a:xfrm>
                  <a:off x="2407" y="1163"/>
                  <a:ext cx="111" cy="1"/>
                </a:xfrm>
                <a:prstGeom prst="rect">
                  <a:avLst/>
                </a:prstGeom>
                <a:solidFill>
                  <a:srgbClr val="B8B8B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9325" name="Rectangle 268">
                  <a:extLst>
                    <a:ext uri="{FF2B5EF4-FFF2-40B4-BE49-F238E27FC236}">
                      <a16:creationId xmlns:a16="http://schemas.microsoft.com/office/drawing/2014/main" id="{E098D67F-F215-2F42-9E94-A8E3BE54C1BE}"/>
                    </a:ext>
                  </a:extLst>
                </p:cNvPr>
                <p:cNvSpPr>
                  <a:spLocks noChangeArrowheads="1"/>
                </p:cNvSpPr>
                <p:nvPr/>
              </p:nvSpPr>
              <p:spPr bwMode="auto">
                <a:xfrm>
                  <a:off x="2407" y="1164"/>
                  <a:ext cx="111" cy="2"/>
                </a:xfrm>
                <a:prstGeom prst="rect">
                  <a:avLst/>
                </a:prstGeom>
                <a:solidFill>
                  <a:srgbClr val="B4B4B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9326" name="Rectangle 269">
                  <a:extLst>
                    <a:ext uri="{FF2B5EF4-FFF2-40B4-BE49-F238E27FC236}">
                      <a16:creationId xmlns:a16="http://schemas.microsoft.com/office/drawing/2014/main" id="{9B779175-C420-0B40-AA67-C4F8380048B3}"/>
                    </a:ext>
                  </a:extLst>
                </p:cNvPr>
                <p:cNvSpPr>
                  <a:spLocks noChangeArrowheads="1"/>
                </p:cNvSpPr>
                <p:nvPr/>
              </p:nvSpPr>
              <p:spPr bwMode="auto">
                <a:xfrm>
                  <a:off x="2407" y="1166"/>
                  <a:ext cx="111" cy="1"/>
                </a:xfrm>
                <a:prstGeom prst="rect">
                  <a:avLst/>
                </a:prstGeom>
                <a:solidFill>
                  <a:srgbClr val="B0B0B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9327" name="Rectangle 270">
                  <a:extLst>
                    <a:ext uri="{FF2B5EF4-FFF2-40B4-BE49-F238E27FC236}">
                      <a16:creationId xmlns:a16="http://schemas.microsoft.com/office/drawing/2014/main" id="{F08C486D-F7EF-8D45-83AD-467954FBEF1D}"/>
                    </a:ext>
                  </a:extLst>
                </p:cNvPr>
                <p:cNvSpPr>
                  <a:spLocks noChangeArrowheads="1"/>
                </p:cNvSpPr>
                <p:nvPr/>
              </p:nvSpPr>
              <p:spPr bwMode="auto">
                <a:xfrm>
                  <a:off x="2407" y="1167"/>
                  <a:ext cx="111" cy="1"/>
                </a:xfrm>
                <a:prstGeom prst="rect">
                  <a:avLst/>
                </a:prstGeom>
                <a:solidFill>
                  <a:srgbClr val="ACACA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9328" name="Rectangle 271">
                  <a:extLst>
                    <a:ext uri="{FF2B5EF4-FFF2-40B4-BE49-F238E27FC236}">
                      <a16:creationId xmlns:a16="http://schemas.microsoft.com/office/drawing/2014/main" id="{0221B637-38FF-444B-B685-CDC6CC64D5A1}"/>
                    </a:ext>
                  </a:extLst>
                </p:cNvPr>
                <p:cNvSpPr>
                  <a:spLocks noChangeArrowheads="1"/>
                </p:cNvSpPr>
                <p:nvPr/>
              </p:nvSpPr>
              <p:spPr bwMode="auto">
                <a:xfrm>
                  <a:off x="2407" y="1168"/>
                  <a:ext cx="111" cy="2"/>
                </a:xfrm>
                <a:prstGeom prst="rect">
                  <a:avLst/>
                </a:prstGeom>
                <a:solidFill>
                  <a:srgbClr val="A8A8A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9329" name="Rectangle 272">
                  <a:extLst>
                    <a:ext uri="{FF2B5EF4-FFF2-40B4-BE49-F238E27FC236}">
                      <a16:creationId xmlns:a16="http://schemas.microsoft.com/office/drawing/2014/main" id="{9EFD37F8-D11E-2C40-AA88-47222AE519E2}"/>
                    </a:ext>
                  </a:extLst>
                </p:cNvPr>
                <p:cNvSpPr>
                  <a:spLocks noChangeArrowheads="1"/>
                </p:cNvSpPr>
                <p:nvPr/>
              </p:nvSpPr>
              <p:spPr bwMode="auto">
                <a:xfrm>
                  <a:off x="2407" y="1170"/>
                  <a:ext cx="111" cy="1"/>
                </a:xfrm>
                <a:prstGeom prst="rect">
                  <a:avLst/>
                </a:prstGeom>
                <a:solidFill>
                  <a:srgbClr val="A4A4A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9330" name="Rectangle 273">
                  <a:extLst>
                    <a:ext uri="{FF2B5EF4-FFF2-40B4-BE49-F238E27FC236}">
                      <a16:creationId xmlns:a16="http://schemas.microsoft.com/office/drawing/2014/main" id="{07748E78-8840-544A-8780-A0F97F7C3D1B}"/>
                    </a:ext>
                  </a:extLst>
                </p:cNvPr>
                <p:cNvSpPr>
                  <a:spLocks noChangeArrowheads="1"/>
                </p:cNvSpPr>
                <p:nvPr/>
              </p:nvSpPr>
              <p:spPr bwMode="auto">
                <a:xfrm>
                  <a:off x="2407" y="1171"/>
                  <a:ext cx="111" cy="2"/>
                </a:xfrm>
                <a:prstGeom prst="rect">
                  <a:avLst/>
                </a:prstGeom>
                <a:solidFill>
                  <a:srgbClr val="A0A0A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9331" name="Rectangle 274">
                  <a:extLst>
                    <a:ext uri="{FF2B5EF4-FFF2-40B4-BE49-F238E27FC236}">
                      <a16:creationId xmlns:a16="http://schemas.microsoft.com/office/drawing/2014/main" id="{6177B8AC-64D1-8648-833A-F051B40045E3}"/>
                    </a:ext>
                  </a:extLst>
                </p:cNvPr>
                <p:cNvSpPr>
                  <a:spLocks noChangeArrowheads="1"/>
                </p:cNvSpPr>
                <p:nvPr/>
              </p:nvSpPr>
              <p:spPr bwMode="auto">
                <a:xfrm>
                  <a:off x="2407" y="1173"/>
                  <a:ext cx="111" cy="1"/>
                </a:xfrm>
                <a:prstGeom prst="rect">
                  <a:avLst/>
                </a:prstGeom>
                <a:solidFill>
                  <a:srgbClr val="9C9C9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9332" name="Rectangle 275">
                  <a:extLst>
                    <a:ext uri="{FF2B5EF4-FFF2-40B4-BE49-F238E27FC236}">
                      <a16:creationId xmlns:a16="http://schemas.microsoft.com/office/drawing/2014/main" id="{27D97187-E5C5-6943-8EED-C73ECA658E50}"/>
                    </a:ext>
                  </a:extLst>
                </p:cNvPr>
                <p:cNvSpPr>
                  <a:spLocks noChangeArrowheads="1"/>
                </p:cNvSpPr>
                <p:nvPr/>
              </p:nvSpPr>
              <p:spPr bwMode="auto">
                <a:xfrm>
                  <a:off x="2407" y="1174"/>
                  <a:ext cx="111" cy="2"/>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9333" name="Rectangle 276">
                  <a:extLst>
                    <a:ext uri="{FF2B5EF4-FFF2-40B4-BE49-F238E27FC236}">
                      <a16:creationId xmlns:a16="http://schemas.microsoft.com/office/drawing/2014/main" id="{DC068AEA-C323-9040-AD03-5340B831E3DA}"/>
                    </a:ext>
                  </a:extLst>
                </p:cNvPr>
                <p:cNvSpPr>
                  <a:spLocks noChangeArrowheads="1"/>
                </p:cNvSpPr>
                <p:nvPr/>
              </p:nvSpPr>
              <p:spPr bwMode="auto">
                <a:xfrm>
                  <a:off x="2407" y="1176"/>
                  <a:ext cx="111" cy="1"/>
                </a:xfrm>
                <a:prstGeom prst="rect">
                  <a:avLst/>
                </a:prstGeom>
                <a:solidFill>
                  <a:srgbClr val="94949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9334" name="Rectangle 277">
                  <a:extLst>
                    <a:ext uri="{FF2B5EF4-FFF2-40B4-BE49-F238E27FC236}">
                      <a16:creationId xmlns:a16="http://schemas.microsoft.com/office/drawing/2014/main" id="{762EF25C-5C02-DC4A-80DF-BCDF6C122440}"/>
                    </a:ext>
                  </a:extLst>
                </p:cNvPr>
                <p:cNvSpPr>
                  <a:spLocks noChangeArrowheads="1"/>
                </p:cNvSpPr>
                <p:nvPr/>
              </p:nvSpPr>
              <p:spPr bwMode="auto">
                <a:xfrm>
                  <a:off x="2407" y="1177"/>
                  <a:ext cx="111" cy="1"/>
                </a:xfrm>
                <a:prstGeom prst="rect">
                  <a:avLst/>
                </a:prstGeom>
                <a:solidFill>
                  <a:srgbClr val="90909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9335" name="Rectangle 278">
                  <a:extLst>
                    <a:ext uri="{FF2B5EF4-FFF2-40B4-BE49-F238E27FC236}">
                      <a16:creationId xmlns:a16="http://schemas.microsoft.com/office/drawing/2014/main" id="{B73C7FC9-83F7-A345-B6C2-5CB82F3228D8}"/>
                    </a:ext>
                  </a:extLst>
                </p:cNvPr>
                <p:cNvSpPr>
                  <a:spLocks noChangeArrowheads="1"/>
                </p:cNvSpPr>
                <p:nvPr/>
              </p:nvSpPr>
              <p:spPr bwMode="auto">
                <a:xfrm>
                  <a:off x="2407" y="1178"/>
                  <a:ext cx="111" cy="1"/>
                </a:xfrm>
                <a:prstGeom prst="rect">
                  <a:avLst/>
                </a:prstGeom>
                <a:solidFill>
                  <a:srgbClr val="8C8C8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grpSp>
          <p:sp>
            <p:nvSpPr>
              <p:cNvPr id="734" name="Rectangle 279">
                <a:extLst>
                  <a:ext uri="{FF2B5EF4-FFF2-40B4-BE49-F238E27FC236}">
                    <a16:creationId xmlns:a16="http://schemas.microsoft.com/office/drawing/2014/main" id="{82390286-EFAC-8A46-AEF4-9C6E2E7E6759}"/>
                  </a:ext>
                </a:extLst>
              </p:cNvPr>
              <p:cNvSpPr>
                <a:spLocks noChangeArrowheads="1"/>
              </p:cNvSpPr>
              <p:nvPr/>
            </p:nvSpPr>
            <p:spPr bwMode="auto">
              <a:xfrm>
                <a:off x="2407" y="1179"/>
                <a:ext cx="111" cy="2"/>
              </a:xfrm>
              <a:prstGeom prst="rect">
                <a:avLst/>
              </a:prstGeom>
              <a:solidFill>
                <a:srgbClr val="88888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735" name="Rectangle 280">
                <a:extLst>
                  <a:ext uri="{FF2B5EF4-FFF2-40B4-BE49-F238E27FC236}">
                    <a16:creationId xmlns:a16="http://schemas.microsoft.com/office/drawing/2014/main" id="{37796946-CD2E-F54C-AA09-500684B9F4CE}"/>
                  </a:ext>
                </a:extLst>
              </p:cNvPr>
              <p:cNvSpPr>
                <a:spLocks noChangeArrowheads="1"/>
              </p:cNvSpPr>
              <p:nvPr/>
            </p:nvSpPr>
            <p:spPr bwMode="auto">
              <a:xfrm>
                <a:off x="2407" y="1181"/>
                <a:ext cx="111" cy="2"/>
              </a:xfrm>
              <a:prstGeom prst="rect">
                <a:avLst/>
              </a:prstGeom>
              <a:solidFill>
                <a:srgbClr val="84848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736" name="Rectangle 281">
                <a:extLst>
                  <a:ext uri="{FF2B5EF4-FFF2-40B4-BE49-F238E27FC236}">
                    <a16:creationId xmlns:a16="http://schemas.microsoft.com/office/drawing/2014/main" id="{04F2E08F-E4AD-2E40-A74D-988B771FBF3E}"/>
                  </a:ext>
                </a:extLst>
              </p:cNvPr>
              <p:cNvSpPr>
                <a:spLocks noChangeArrowheads="1"/>
              </p:cNvSpPr>
              <p:nvPr/>
            </p:nvSpPr>
            <p:spPr bwMode="auto">
              <a:xfrm>
                <a:off x="2407" y="1183"/>
                <a:ext cx="111" cy="1"/>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737" name="Rectangle 282">
                <a:extLst>
                  <a:ext uri="{FF2B5EF4-FFF2-40B4-BE49-F238E27FC236}">
                    <a16:creationId xmlns:a16="http://schemas.microsoft.com/office/drawing/2014/main" id="{5D9D203C-EE36-8A49-A59F-918BFBD6624F}"/>
                  </a:ext>
                </a:extLst>
              </p:cNvPr>
              <p:cNvSpPr>
                <a:spLocks noChangeArrowheads="1"/>
              </p:cNvSpPr>
              <p:nvPr/>
            </p:nvSpPr>
            <p:spPr bwMode="auto">
              <a:xfrm>
                <a:off x="2407" y="1184"/>
                <a:ext cx="111" cy="1"/>
              </a:xfrm>
              <a:prstGeom prst="rect">
                <a:avLst/>
              </a:prstGeom>
              <a:solidFill>
                <a:srgbClr val="7C7C7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738" name="Rectangle 283">
                <a:extLst>
                  <a:ext uri="{FF2B5EF4-FFF2-40B4-BE49-F238E27FC236}">
                    <a16:creationId xmlns:a16="http://schemas.microsoft.com/office/drawing/2014/main" id="{BFCCFFE2-70EA-D547-AF40-F3670D2B7A33}"/>
                  </a:ext>
                </a:extLst>
              </p:cNvPr>
              <p:cNvSpPr>
                <a:spLocks noChangeArrowheads="1"/>
              </p:cNvSpPr>
              <p:nvPr/>
            </p:nvSpPr>
            <p:spPr bwMode="auto">
              <a:xfrm>
                <a:off x="2407" y="1185"/>
                <a:ext cx="111" cy="1"/>
              </a:xfrm>
              <a:prstGeom prst="rect">
                <a:avLst/>
              </a:prstGeom>
              <a:solidFill>
                <a:srgbClr val="78787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739" name="Rectangle 284">
                <a:extLst>
                  <a:ext uri="{FF2B5EF4-FFF2-40B4-BE49-F238E27FC236}">
                    <a16:creationId xmlns:a16="http://schemas.microsoft.com/office/drawing/2014/main" id="{EB6299EC-21ED-A84A-A624-73731CF459D5}"/>
                  </a:ext>
                </a:extLst>
              </p:cNvPr>
              <p:cNvSpPr>
                <a:spLocks noChangeArrowheads="1"/>
              </p:cNvSpPr>
              <p:nvPr/>
            </p:nvSpPr>
            <p:spPr bwMode="auto">
              <a:xfrm>
                <a:off x="2407" y="1186"/>
                <a:ext cx="111" cy="2"/>
              </a:xfrm>
              <a:prstGeom prst="rect">
                <a:avLst/>
              </a:prstGeom>
              <a:solidFill>
                <a:srgbClr val="74747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740" name="Rectangle 285">
                <a:extLst>
                  <a:ext uri="{FF2B5EF4-FFF2-40B4-BE49-F238E27FC236}">
                    <a16:creationId xmlns:a16="http://schemas.microsoft.com/office/drawing/2014/main" id="{DD5F58F4-CB26-A246-B74F-52F459AF76BB}"/>
                  </a:ext>
                </a:extLst>
              </p:cNvPr>
              <p:cNvSpPr>
                <a:spLocks noChangeArrowheads="1"/>
              </p:cNvSpPr>
              <p:nvPr/>
            </p:nvSpPr>
            <p:spPr bwMode="auto">
              <a:xfrm>
                <a:off x="2407" y="1188"/>
                <a:ext cx="111" cy="2"/>
              </a:xfrm>
              <a:prstGeom prst="rect">
                <a:avLst/>
              </a:prstGeom>
              <a:solidFill>
                <a:srgbClr val="70707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741" name="Rectangle 286">
                <a:extLst>
                  <a:ext uri="{FF2B5EF4-FFF2-40B4-BE49-F238E27FC236}">
                    <a16:creationId xmlns:a16="http://schemas.microsoft.com/office/drawing/2014/main" id="{A2184A29-EC5B-224E-A60F-C8CE01E1CEB4}"/>
                  </a:ext>
                </a:extLst>
              </p:cNvPr>
              <p:cNvSpPr>
                <a:spLocks noChangeArrowheads="1"/>
              </p:cNvSpPr>
              <p:nvPr/>
            </p:nvSpPr>
            <p:spPr bwMode="auto">
              <a:xfrm>
                <a:off x="2407" y="1190"/>
                <a:ext cx="111" cy="1"/>
              </a:xfrm>
              <a:prstGeom prst="rect">
                <a:avLst/>
              </a:prstGeom>
              <a:solidFill>
                <a:srgbClr val="6C6C6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742" name="Rectangle 287">
                <a:extLst>
                  <a:ext uri="{FF2B5EF4-FFF2-40B4-BE49-F238E27FC236}">
                    <a16:creationId xmlns:a16="http://schemas.microsoft.com/office/drawing/2014/main" id="{EBBCEC6C-1CEA-1142-920A-4318D4123E55}"/>
                  </a:ext>
                </a:extLst>
              </p:cNvPr>
              <p:cNvSpPr>
                <a:spLocks noChangeArrowheads="1"/>
              </p:cNvSpPr>
              <p:nvPr/>
            </p:nvSpPr>
            <p:spPr bwMode="auto">
              <a:xfrm>
                <a:off x="2407" y="1191"/>
                <a:ext cx="111" cy="1"/>
              </a:xfrm>
              <a:prstGeom prst="rect">
                <a:avLst/>
              </a:prstGeom>
              <a:solidFill>
                <a:srgbClr val="68686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743" name="Rectangle 288">
                <a:extLst>
                  <a:ext uri="{FF2B5EF4-FFF2-40B4-BE49-F238E27FC236}">
                    <a16:creationId xmlns:a16="http://schemas.microsoft.com/office/drawing/2014/main" id="{77BF479D-74E7-1C40-91ED-A9EAE2D3AD4D}"/>
                  </a:ext>
                </a:extLst>
              </p:cNvPr>
              <p:cNvSpPr>
                <a:spLocks noChangeArrowheads="1"/>
              </p:cNvSpPr>
              <p:nvPr/>
            </p:nvSpPr>
            <p:spPr bwMode="auto">
              <a:xfrm>
                <a:off x="2407" y="1192"/>
                <a:ext cx="111" cy="2"/>
              </a:xfrm>
              <a:prstGeom prst="rect">
                <a:avLst/>
              </a:prstGeom>
              <a:solidFill>
                <a:srgbClr val="64646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744" name="Rectangle 289">
                <a:extLst>
                  <a:ext uri="{FF2B5EF4-FFF2-40B4-BE49-F238E27FC236}">
                    <a16:creationId xmlns:a16="http://schemas.microsoft.com/office/drawing/2014/main" id="{EE5C84A9-9773-8448-98B4-98F60CEF9CDE}"/>
                  </a:ext>
                </a:extLst>
              </p:cNvPr>
              <p:cNvSpPr>
                <a:spLocks noChangeArrowheads="1"/>
              </p:cNvSpPr>
              <p:nvPr/>
            </p:nvSpPr>
            <p:spPr bwMode="auto">
              <a:xfrm>
                <a:off x="2407" y="1194"/>
                <a:ext cx="111" cy="1"/>
              </a:xfrm>
              <a:prstGeom prst="rect">
                <a:avLst/>
              </a:prstGeom>
              <a:solidFill>
                <a:srgbClr val="60606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745" name="Rectangle 290">
                <a:extLst>
                  <a:ext uri="{FF2B5EF4-FFF2-40B4-BE49-F238E27FC236}">
                    <a16:creationId xmlns:a16="http://schemas.microsoft.com/office/drawing/2014/main" id="{C5C422E1-43D5-6240-8D40-FBA454566918}"/>
                  </a:ext>
                </a:extLst>
              </p:cNvPr>
              <p:cNvSpPr>
                <a:spLocks noChangeArrowheads="1"/>
              </p:cNvSpPr>
              <p:nvPr/>
            </p:nvSpPr>
            <p:spPr bwMode="auto">
              <a:xfrm>
                <a:off x="2407" y="1195"/>
                <a:ext cx="111" cy="1"/>
              </a:xfrm>
              <a:prstGeom prst="rect">
                <a:avLst/>
              </a:prstGeom>
              <a:solidFill>
                <a:srgbClr val="5C5C5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746" name="Freeform 291">
                <a:extLst>
                  <a:ext uri="{FF2B5EF4-FFF2-40B4-BE49-F238E27FC236}">
                    <a16:creationId xmlns:a16="http://schemas.microsoft.com/office/drawing/2014/main" id="{3AA07E60-5EC7-A744-8321-DEBB7B6C802B}"/>
                  </a:ext>
                </a:extLst>
              </p:cNvPr>
              <p:cNvSpPr>
                <a:spLocks/>
              </p:cNvSpPr>
              <p:nvPr/>
            </p:nvSpPr>
            <p:spPr bwMode="auto">
              <a:xfrm>
                <a:off x="2407" y="1131"/>
                <a:ext cx="111" cy="65"/>
              </a:xfrm>
              <a:custGeom>
                <a:avLst/>
                <a:gdLst>
                  <a:gd name="T0" fmla="*/ 0 w 222"/>
                  <a:gd name="T1" fmla="*/ 0 h 131"/>
                  <a:gd name="T2" fmla="*/ 34 w 222"/>
                  <a:gd name="T3" fmla="*/ 0 h 131"/>
                  <a:gd name="T4" fmla="*/ 56 w 222"/>
                  <a:gd name="T5" fmla="*/ 32 h 131"/>
                  <a:gd name="T6" fmla="*/ 12 w 222"/>
                  <a:gd name="T7" fmla="*/ 32 h 131"/>
                  <a:gd name="T8" fmla="*/ 0 w 222"/>
                  <a:gd name="T9" fmla="*/ 0 h 131"/>
                  <a:gd name="T10" fmla="*/ 0 60000 65536"/>
                  <a:gd name="T11" fmla="*/ 0 60000 65536"/>
                  <a:gd name="T12" fmla="*/ 0 60000 65536"/>
                  <a:gd name="T13" fmla="*/ 0 60000 65536"/>
                  <a:gd name="T14" fmla="*/ 0 60000 65536"/>
                  <a:gd name="T15" fmla="*/ 0 w 222"/>
                  <a:gd name="T16" fmla="*/ 0 h 131"/>
                  <a:gd name="T17" fmla="*/ 222 w 222"/>
                  <a:gd name="T18" fmla="*/ 131 h 131"/>
                </a:gdLst>
                <a:ahLst/>
                <a:cxnLst>
                  <a:cxn ang="T10">
                    <a:pos x="T0" y="T1"/>
                  </a:cxn>
                  <a:cxn ang="T11">
                    <a:pos x="T2" y="T3"/>
                  </a:cxn>
                  <a:cxn ang="T12">
                    <a:pos x="T4" y="T5"/>
                  </a:cxn>
                  <a:cxn ang="T13">
                    <a:pos x="T6" y="T7"/>
                  </a:cxn>
                  <a:cxn ang="T14">
                    <a:pos x="T8" y="T9"/>
                  </a:cxn>
                </a:cxnLst>
                <a:rect l="T15" t="T16" r="T17" b="T18"/>
                <a:pathLst>
                  <a:path w="222" h="131">
                    <a:moveTo>
                      <a:pt x="0" y="0"/>
                    </a:moveTo>
                    <a:lnTo>
                      <a:pt x="134" y="0"/>
                    </a:lnTo>
                    <a:lnTo>
                      <a:pt x="222" y="131"/>
                    </a:lnTo>
                    <a:lnTo>
                      <a:pt x="45" y="131"/>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47" name="Rectangle 292">
                <a:extLst>
                  <a:ext uri="{FF2B5EF4-FFF2-40B4-BE49-F238E27FC236}">
                    <a16:creationId xmlns:a16="http://schemas.microsoft.com/office/drawing/2014/main" id="{9F5D2DCD-23D9-D14D-BBCE-7D997681CA6E}"/>
                  </a:ext>
                </a:extLst>
              </p:cNvPr>
              <p:cNvSpPr>
                <a:spLocks noChangeArrowheads="1"/>
              </p:cNvSpPr>
              <p:nvPr/>
            </p:nvSpPr>
            <p:spPr bwMode="auto">
              <a:xfrm>
                <a:off x="2407" y="1131"/>
                <a:ext cx="111" cy="9"/>
              </a:xfrm>
              <a:prstGeom prst="rect">
                <a:avLst/>
              </a:prstGeom>
              <a:solidFill>
                <a:srgbClr val="F8F8F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748" name="Rectangle 293">
                <a:extLst>
                  <a:ext uri="{FF2B5EF4-FFF2-40B4-BE49-F238E27FC236}">
                    <a16:creationId xmlns:a16="http://schemas.microsoft.com/office/drawing/2014/main" id="{6D598E69-FD33-BB46-8092-4078EF6281F2}"/>
                  </a:ext>
                </a:extLst>
              </p:cNvPr>
              <p:cNvSpPr>
                <a:spLocks noChangeArrowheads="1"/>
              </p:cNvSpPr>
              <p:nvPr/>
            </p:nvSpPr>
            <p:spPr bwMode="auto">
              <a:xfrm>
                <a:off x="2407" y="1140"/>
                <a:ext cx="111" cy="2"/>
              </a:xfrm>
              <a:prstGeom prst="rect">
                <a:avLst/>
              </a:prstGeom>
              <a:solidFill>
                <a:srgbClr val="F8F8F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749" name="Rectangle 294">
                <a:extLst>
                  <a:ext uri="{FF2B5EF4-FFF2-40B4-BE49-F238E27FC236}">
                    <a16:creationId xmlns:a16="http://schemas.microsoft.com/office/drawing/2014/main" id="{1505F9EC-79A9-1A43-8C4B-D5E5ED143426}"/>
                  </a:ext>
                </a:extLst>
              </p:cNvPr>
              <p:cNvSpPr>
                <a:spLocks noChangeArrowheads="1"/>
              </p:cNvSpPr>
              <p:nvPr/>
            </p:nvSpPr>
            <p:spPr bwMode="auto">
              <a:xfrm>
                <a:off x="2407" y="1142"/>
                <a:ext cx="111" cy="1"/>
              </a:xfrm>
              <a:prstGeom prst="rect">
                <a:avLst/>
              </a:prstGeom>
              <a:solidFill>
                <a:srgbClr val="F4F4F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750" name="Rectangle 295">
                <a:extLst>
                  <a:ext uri="{FF2B5EF4-FFF2-40B4-BE49-F238E27FC236}">
                    <a16:creationId xmlns:a16="http://schemas.microsoft.com/office/drawing/2014/main" id="{8844D270-0AF3-D241-AED6-A282B957E4DC}"/>
                  </a:ext>
                </a:extLst>
              </p:cNvPr>
              <p:cNvSpPr>
                <a:spLocks noChangeArrowheads="1"/>
              </p:cNvSpPr>
              <p:nvPr/>
            </p:nvSpPr>
            <p:spPr bwMode="auto">
              <a:xfrm>
                <a:off x="2407" y="1143"/>
                <a:ext cx="111" cy="2"/>
              </a:xfrm>
              <a:prstGeom prst="rect">
                <a:avLst/>
              </a:prstGeom>
              <a:solidFill>
                <a:srgbClr val="F0F0F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751" name="Rectangle 296">
                <a:extLst>
                  <a:ext uri="{FF2B5EF4-FFF2-40B4-BE49-F238E27FC236}">
                    <a16:creationId xmlns:a16="http://schemas.microsoft.com/office/drawing/2014/main" id="{D3A96D8D-C185-4743-8A59-34CA98C42CBE}"/>
                  </a:ext>
                </a:extLst>
              </p:cNvPr>
              <p:cNvSpPr>
                <a:spLocks noChangeArrowheads="1"/>
              </p:cNvSpPr>
              <p:nvPr/>
            </p:nvSpPr>
            <p:spPr bwMode="auto">
              <a:xfrm>
                <a:off x="2407" y="1145"/>
                <a:ext cx="111" cy="1"/>
              </a:xfrm>
              <a:prstGeom prst="rect">
                <a:avLst/>
              </a:prstGeom>
              <a:solidFill>
                <a:srgbClr val="ECECE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752" name="Rectangle 297">
                <a:extLst>
                  <a:ext uri="{FF2B5EF4-FFF2-40B4-BE49-F238E27FC236}">
                    <a16:creationId xmlns:a16="http://schemas.microsoft.com/office/drawing/2014/main" id="{30579D33-B530-DA49-8391-6275AA9E984E}"/>
                  </a:ext>
                </a:extLst>
              </p:cNvPr>
              <p:cNvSpPr>
                <a:spLocks noChangeArrowheads="1"/>
              </p:cNvSpPr>
              <p:nvPr/>
            </p:nvSpPr>
            <p:spPr bwMode="auto">
              <a:xfrm>
                <a:off x="2407" y="1146"/>
                <a:ext cx="111" cy="1"/>
              </a:xfrm>
              <a:prstGeom prst="rect">
                <a:avLst/>
              </a:prstGeom>
              <a:solidFill>
                <a:srgbClr val="E8E8E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753" name="Rectangle 298">
                <a:extLst>
                  <a:ext uri="{FF2B5EF4-FFF2-40B4-BE49-F238E27FC236}">
                    <a16:creationId xmlns:a16="http://schemas.microsoft.com/office/drawing/2014/main" id="{8457C4ED-ECAF-5246-BD03-A213429BF406}"/>
                  </a:ext>
                </a:extLst>
              </p:cNvPr>
              <p:cNvSpPr>
                <a:spLocks noChangeArrowheads="1"/>
              </p:cNvSpPr>
              <p:nvPr/>
            </p:nvSpPr>
            <p:spPr bwMode="auto">
              <a:xfrm>
                <a:off x="2407" y="1147"/>
                <a:ext cx="111" cy="2"/>
              </a:xfrm>
              <a:prstGeom prst="rect">
                <a:avLst/>
              </a:prstGeom>
              <a:solidFill>
                <a:srgbClr val="E4E4E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754" name="Rectangle 299">
                <a:extLst>
                  <a:ext uri="{FF2B5EF4-FFF2-40B4-BE49-F238E27FC236}">
                    <a16:creationId xmlns:a16="http://schemas.microsoft.com/office/drawing/2014/main" id="{5DB38E3B-4BF2-AB43-9266-5F23319645B0}"/>
                  </a:ext>
                </a:extLst>
              </p:cNvPr>
              <p:cNvSpPr>
                <a:spLocks noChangeArrowheads="1"/>
              </p:cNvSpPr>
              <p:nvPr/>
            </p:nvSpPr>
            <p:spPr bwMode="auto">
              <a:xfrm>
                <a:off x="2407" y="1149"/>
                <a:ext cx="111" cy="2"/>
              </a:xfrm>
              <a:prstGeom prst="rect">
                <a:avLst/>
              </a:prstGeom>
              <a:solidFill>
                <a:srgbClr val="E0E0E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755" name="Rectangle 300">
                <a:extLst>
                  <a:ext uri="{FF2B5EF4-FFF2-40B4-BE49-F238E27FC236}">
                    <a16:creationId xmlns:a16="http://schemas.microsoft.com/office/drawing/2014/main" id="{985B8044-077E-6F49-8770-BF7A1C72CDFC}"/>
                  </a:ext>
                </a:extLst>
              </p:cNvPr>
              <p:cNvSpPr>
                <a:spLocks noChangeArrowheads="1"/>
              </p:cNvSpPr>
              <p:nvPr/>
            </p:nvSpPr>
            <p:spPr bwMode="auto">
              <a:xfrm>
                <a:off x="2407" y="1151"/>
                <a:ext cx="111" cy="1"/>
              </a:xfrm>
              <a:prstGeom prst="rect">
                <a:avLst/>
              </a:prstGeom>
              <a:solidFill>
                <a:srgbClr val="DCDCD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756" name="Rectangle 301">
                <a:extLst>
                  <a:ext uri="{FF2B5EF4-FFF2-40B4-BE49-F238E27FC236}">
                    <a16:creationId xmlns:a16="http://schemas.microsoft.com/office/drawing/2014/main" id="{B24F938B-1134-6A46-9570-06A487FFDA9F}"/>
                  </a:ext>
                </a:extLst>
              </p:cNvPr>
              <p:cNvSpPr>
                <a:spLocks noChangeArrowheads="1"/>
              </p:cNvSpPr>
              <p:nvPr/>
            </p:nvSpPr>
            <p:spPr bwMode="auto">
              <a:xfrm>
                <a:off x="2407" y="1152"/>
                <a:ext cx="111" cy="1"/>
              </a:xfrm>
              <a:prstGeom prst="rect">
                <a:avLst/>
              </a:prstGeom>
              <a:solidFill>
                <a:srgbClr val="D8D8D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757" name="Rectangle 302">
                <a:extLst>
                  <a:ext uri="{FF2B5EF4-FFF2-40B4-BE49-F238E27FC236}">
                    <a16:creationId xmlns:a16="http://schemas.microsoft.com/office/drawing/2014/main" id="{A09B2628-A176-514C-B5E2-555B0FC9C7D7}"/>
                  </a:ext>
                </a:extLst>
              </p:cNvPr>
              <p:cNvSpPr>
                <a:spLocks noChangeArrowheads="1"/>
              </p:cNvSpPr>
              <p:nvPr/>
            </p:nvSpPr>
            <p:spPr bwMode="auto">
              <a:xfrm>
                <a:off x="2407" y="1153"/>
                <a:ext cx="111" cy="1"/>
              </a:xfrm>
              <a:prstGeom prst="rect">
                <a:avLst/>
              </a:prstGeom>
              <a:solidFill>
                <a:srgbClr val="D4D4D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758" name="Rectangle 303">
                <a:extLst>
                  <a:ext uri="{FF2B5EF4-FFF2-40B4-BE49-F238E27FC236}">
                    <a16:creationId xmlns:a16="http://schemas.microsoft.com/office/drawing/2014/main" id="{2B47F156-9674-8D40-8A36-A1462C4AEB34}"/>
                  </a:ext>
                </a:extLst>
              </p:cNvPr>
              <p:cNvSpPr>
                <a:spLocks noChangeArrowheads="1"/>
              </p:cNvSpPr>
              <p:nvPr/>
            </p:nvSpPr>
            <p:spPr bwMode="auto">
              <a:xfrm>
                <a:off x="2407" y="1154"/>
                <a:ext cx="111" cy="2"/>
              </a:xfrm>
              <a:prstGeom prst="rect">
                <a:avLst/>
              </a:prstGeom>
              <a:solidFill>
                <a:srgbClr val="D0D0D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759" name="Rectangle 304">
                <a:extLst>
                  <a:ext uri="{FF2B5EF4-FFF2-40B4-BE49-F238E27FC236}">
                    <a16:creationId xmlns:a16="http://schemas.microsoft.com/office/drawing/2014/main" id="{C993DE2A-7320-2845-98DA-7F3A3AC40FC3}"/>
                  </a:ext>
                </a:extLst>
              </p:cNvPr>
              <p:cNvSpPr>
                <a:spLocks noChangeArrowheads="1"/>
              </p:cNvSpPr>
              <p:nvPr/>
            </p:nvSpPr>
            <p:spPr bwMode="auto">
              <a:xfrm>
                <a:off x="2407" y="1156"/>
                <a:ext cx="111" cy="1"/>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760" name="Rectangle 305">
                <a:extLst>
                  <a:ext uri="{FF2B5EF4-FFF2-40B4-BE49-F238E27FC236}">
                    <a16:creationId xmlns:a16="http://schemas.microsoft.com/office/drawing/2014/main" id="{80E897D4-E97D-A54D-AEC6-E118929F6798}"/>
                  </a:ext>
                </a:extLst>
              </p:cNvPr>
              <p:cNvSpPr>
                <a:spLocks noChangeArrowheads="1"/>
              </p:cNvSpPr>
              <p:nvPr/>
            </p:nvSpPr>
            <p:spPr bwMode="auto">
              <a:xfrm>
                <a:off x="2407" y="1157"/>
                <a:ext cx="111" cy="2"/>
              </a:xfrm>
              <a:prstGeom prst="rect">
                <a:avLst/>
              </a:prstGeom>
              <a:solidFill>
                <a:srgbClr val="C8C8C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761" name="Rectangle 306">
                <a:extLst>
                  <a:ext uri="{FF2B5EF4-FFF2-40B4-BE49-F238E27FC236}">
                    <a16:creationId xmlns:a16="http://schemas.microsoft.com/office/drawing/2014/main" id="{7C12BA14-1155-DD47-B436-51902141ED6B}"/>
                  </a:ext>
                </a:extLst>
              </p:cNvPr>
              <p:cNvSpPr>
                <a:spLocks noChangeArrowheads="1"/>
              </p:cNvSpPr>
              <p:nvPr/>
            </p:nvSpPr>
            <p:spPr bwMode="auto">
              <a:xfrm>
                <a:off x="2407" y="1159"/>
                <a:ext cx="111" cy="1"/>
              </a:xfrm>
              <a:prstGeom prst="rect">
                <a:avLst/>
              </a:prstGeom>
              <a:solidFill>
                <a:srgbClr val="C4C4C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762" name="Rectangle 307">
                <a:extLst>
                  <a:ext uri="{FF2B5EF4-FFF2-40B4-BE49-F238E27FC236}">
                    <a16:creationId xmlns:a16="http://schemas.microsoft.com/office/drawing/2014/main" id="{3A8DBC9D-5266-AB42-AA7C-F070386EA68C}"/>
                  </a:ext>
                </a:extLst>
              </p:cNvPr>
              <p:cNvSpPr>
                <a:spLocks noChangeArrowheads="1"/>
              </p:cNvSpPr>
              <p:nvPr/>
            </p:nvSpPr>
            <p:spPr bwMode="auto">
              <a:xfrm>
                <a:off x="2407" y="1160"/>
                <a:ext cx="111" cy="1"/>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763" name="Rectangle 308">
                <a:extLst>
                  <a:ext uri="{FF2B5EF4-FFF2-40B4-BE49-F238E27FC236}">
                    <a16:creationId xmlns:a16="http://schemas.microsoft.com/office/drawing/2014/main" id="{DC0CF32F-76F1-3742-A003-B786EA829D6C}"/>
                  </a:ext>
                </a:extLst>
              </p:cNvPr>
              <p:cNvSpPr>
                <a:spLocks noChangeArrowheads="1"/>
              </p:cNvSpPr>
              <p:nvPr/>
            </p:nvSpPr>
            <p:spPr bwMode="auto">
              <a:xfrm>
                <a:off x="2407" y="1161"/>
                <a:ext cx="111" cy="2"/>
              </a:xfrm>
              <a:prstGeom prst="rect">
                <a:avLst/>
              </a:prstGeom>
              <a:solidFill>
                <a:srgbClr val="BCBCB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764" name="Rectangle 309">
                <a:extLst>
                  <a:ext uri="{FF2B5EF4-FFF2-40B4-BE49-F238E27FC236}">
                    <a16:creationId xmlns:a16="http://schemas.microsoft.com/office/drawing/2014/main" id="{7C840F2A-5253-1845-8F63-462829F2F4B6}"/>
                  </a:ext>
                </a:extLst>
              </p:cNvPr>
              <p:cNvSpPr>
                <a:spLocks noChangeArrowheads="1"/>
              </p:cNvSpPr>
              <p:nvPr/>
            </p:nvSpPr>
            <p:spPr bwMode="auto">
              <a:xfrm>
                <a:off x="2407" y="1163"/>
                <a:ext cx="111" cy="1"/>
              </a:xfrm>
              <a:prstGeom prst="rect">
                <a:avLst/>
              </a:prstGeom>
              <a:solidFill>
                <a:srgbClr val="B8B8B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765" name="Rectangle 310">
                <a:extLst>
                  <a:ext uri="{FF2B5EF4-FFF2-40B4-BE49-F238E27FC236}">
                    <a16:creationId xmlns:a16="http://schemas.microsoft.com/office/drawing/2014/main" id="{A9B117D0-E139-3C45-81E1-7A2E186F0CD6}"/>
                  </a:ext>
                </a:extLst>
              </p:cNvPr>
              <p:cNvSpPr>
                <a:spLocks noChangeArrowheads="1"/>
              </p:cNvSpPr>
              <p:nvPr/>
            </p:nvSpPr>
            <p:spPr bwMode="auto">
              <a:xfrm>
                <a:off x="2407" y="1164"/>
                <a:ext cx="111" cy="2"/>
              </a:xfrm>
              <a:prstGeom prst="rect">
                <a:avLst/>
              </a:prstGeom>
              <a:solidFill>
                <a:srgbClr val="B4B4B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766" name="Rectangle 311">
                <a:extLst>
                  <a:ext uri="{FF2B5EF4-FFF2-40B4-BE49-F238E27FC236}">
                    <a16:creationId xmlns:a16="http://schemas.microsoft.com/office/drawing/2014/main" id="{AAEF43DE-C5AC-B642-837C-CD1122670C80}"/>
                  </a:ext>
                </a:extLst>
              </p:cNvPr>
              <p:cNvSpPr>
                <a:spLocks noChangeArrowheads="1"/>
              </p:cNvSpPr>
              <p:nvPr/>
            </p:nvSpPr>
            <p:spPr bwMode="auto">
              <a:xfrm>
                <a:off x="2407" y="1166"/>
                <a:ext cx="111" cy="1"/>
              </a:xfrm>
              <a:prstGeom prst="rect">
                <a:avLst/>
              </a:prstGeom>
              <a:solidFill>
                <a:srgbClr val="B0B0B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767" name="Rectangle 312">
                <a:extLst>
                  <a:ext uri="{FF2B5EF4-FFF2-40B4-BE49-F238E27FC236}">
                    <a16:creationId xmlns:a16="http://schemas.microsoft.com/office/drawing/2014/main" id="{A5C225BF-0259-B64E-8E6F-29D7A0EBAB8C}"/>
                  </a:ext>
                </a:extLst>
              </p:cNvPr>
              <p:cNvSpPr>
                <a:spLocks noChangeArrowheads="1"/>
              </p:cNvSpPr>
              <p:nvPr/>
            </p:nvSpPr>
            <p:spPr bwMode="auto">
              <a:xfrm>
                <a:off x="2407" y="1167"/>
                <a:ext cx="111" cy="1"/>
              </a:xfrm>
              <a:prstGeom prst="rect">
                <a:avLst/>
              </a:prstGeom>
              <a:solidFill>
                <a:srgbClr val="ACACA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9152" name="Rectangle 313">
                <a:extLst>
                  <a:ext uri="{FF2B5EF4-FFF2-40B4-BE49-F238E27FC236}">
                    <a16:creationId xmlns:a16="http://schemas.microsoft.com/office/drawing/2014/main" id="{77B4644C-6EDB-5B40-8F5B-BF25C0B5DD28}"/>
                  </a:ext>
                </a:extLst>
              </p:cNvPr>
              <p:cNvSpPr>
                <a:spLocks noChangeArrowheads="1"/>
              </p:cNvSpPr>
              <p:nvPr/>
            </p:nvSpPr>
            <p:spPr bwMode="auto">
              <a:xfrm>
                <a:off x="2407" y="1168"/>
                <a:ext cx="111" cy="2"/>
              </a:xfrm>
              <a:prstGeom prst="rect">
                <a:avLst/>
              </a:prstGeom>
              <a:solidFill>
                <a:srgbClr val="A8A8A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9153" name="Rectangle 314">
                <a:extLst>
                  <a:ext uri="{FF2B5EF4-FFF2-40B4-BE49-F238E27FC236}">
                    <a16:creationId xmlns:a16="http://schemas.microsoft.com/office/drawing/2014/main" id="{BE37EE36-A973-2140-82B3-FC619CB38A39}"/>
                  </a:ext>
                </a:extLst>
              </p:cNvPr>
              <p:cNvSpPr>
                <a:spLocks noChangeArrowheads="1"/>
              </p:cNvSpPr>
              <p:nvPr/>
            </p:nvSpPr>
            <p:spPr bwMode="auto">
              <a:xfrm>
                <a:off x="2407" y="1170"/>
                <a:ext cx="111" cy="1"/>
              </a:xfrm>
              <a:prstGeom prst="rect">
                <a:avLst/>
              </a:prstGeom>
              <a:solidFill>
                <a:srgbClr val="A4A4A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9156" name="Rectangle 315">
                <a:extLst>
                  <a:ext uri="{FF2B5EF4-FFF2-40B4-BE49-F238E27FC236}">
                    <a16:creationId xmlns:a16="http://schemas.microsoft.com/office/drawing/2014/main" id="{DF20A278-A091-094F-8B6C-42C07B10590F}"/>
                  </a:ext>
                </a:extLst>
              </p:cNvPr>
              <p:cNvSpPr>
                <a:spLocks noChangeArrowheads="1"/>
              </p:cNvSpPr>
              <p:nvPr/>
            </p:nvSpPr>
            <p:spPr bwMode="auto">
              <a:xfrm>
                <a:off x="2407" y="1171"/>
                <a:ext cx="111" cy="2"/>
              </a:xfrm>
              <a:prstGeom prst="rect">
                <a:avLst/>
              </a:prstGeom>
              <a:solidFill>
                <a:srgbClr val="A0A0A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9157" name="Rectangle 316">
                <a:extLst>
                  <a:ext uri="{FF2B5EF4-FFF2-40B4-BE49-F238E27FC236}">
                    <a16:creationId xmlns:a16="http://schemas.microsoft.com/office/drawing/2014/main" id="{2564952D-7901-0F41-A508-69A0E368BE2B}"/>
                  </a:ext>
                </a:extLst>
              </p:cNvPr>
              <p:cNvSpPr>
                <a:spLocks noChangeArrowheads="1"/>
              </p:cNvSpPr>
              <p:nvPr/>
            </p:nvSpPr>
            <p:spPr bwMode="auto">
              <a:xfrm>
                <a:off x="2407" y="1173"/>
                <a:ext cx="111" cy="1"/>
              </a:xfrm>
              <a:prstGeom prst="rect">
                <a:avLst/>
              </a:prstGeom>
              <a:solidFill>
                <a:srgbClr val="9C9C9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9158" name="Rectangle 317">
                <a:extLst>
                  <a:ext uri="{FF2B5EF4-FFF2-40B4-BE49-F238E27FC236}">
                    <a16:creationId xmlns:a16="http://schemas.microsoft.com/office/drawing/2014/main" id="{86395798-98C0-5F4B-9201-751B2A7F4287}"/>
                  </a:ext>
                </a:extLst>
              </p:cNvPr>
              <p:cNvSpPr>
                <a:spLocks noChangeArrowheads="1"/>
              </p:cNvSpPr>
              <p:nvPr/>
            </p:nvSpPr>
            <p:spPr bwMode="auto">
              <a:xfrm>
                <a:off x="2407" y="1174"/>
                <a:ext cx="111" cy="2"/>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9159" name="Rectangle 318">
                <a:extLst>
                  <a:ext uri="{FF2B5EF4-FFF2-40B4-BE49-F238E27FC236}">
                    <a16:creationId xmlns:a16="http://schemas.microsoft.com/office/drawing/2014/main" id="{DC8D001B-88B2-F54B-80F4-2EE2C223E73D}"/>
                  </a:ext>
                </a:extLst>
              </p:cNvPr>
              <p:cNvSpPr>
                <a:spLocks noChangeArrowheads="1"/>
              </p:cNvSpPr>
              <p:nvPr/>
            </p:nvSpPr>
            <p:spPr bwMode="auto">
              <a:xfrm>
                <a:off x="2407" y="1176"/>
                <a:ext cx="111" cy="1"/>
              </a:xfrm>
              <a:prstGeom prst="rect">
                <a:avLst/>
              </a:prstGeom>
              <a:solidFill>
                <a:srgbClr val="94949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9160" name="Rectangle 319">
                <a:extLst>
                  <a:ext uri="{FF2B5EF4-FFF2-40B4-BE49-F238E27FC236}">
                    <a16:creationId xmlns:a16="http://schemas.microsoft.com/office/drawing/2014/main" id="{528CBF54-1B0E-B24A-AEEE-9439839560FD}"/>
                  </a:ext>
                </a:extLst>
              </p:cNvPr>
              <p:cNvSpPr>
                <a:spLocks noChangeArrowheads="1"/>
              </p:cNvSpPr>
              <p:nvPr/>
            </p:nvSpPr>
            <p:spPr bwMode="auto">
              <a:xfrm>
                <a:off x="2407" y="1177"/>
                <a:ext cx="111" cy="1"/>
              </a:xfrm>
              <a:prstGeom prst="rect">
                <a:avLst/>
              </a:prstGeom>
              <a:solidFill>
                <a:srgbClr val="90909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9161" name="Rectangle 320">
                <a:extLst>
                  <a:ext uri="{FF2B5EF4-FFF2-40B4-BE49-F238E27FC236}">
                    <a16:creationId xmlns:a16="http://schemas.microsoft.com/office/drawing/2014/main" id="{0F56D30E-35A5-7E43-8034-4A93D38ECA93}"/>
                  </a:ext>
                </a:extLst>
              </p:cNvPr>
              <p:cNvSpPr>
                <a:spLocks noChangeArrowheads="1"/>
              </p:cNvSpPr>
              <p:nvPr/>
            </p:nvSpPr>
            <p:spPr bwMode="auto">
              <a:xfrm>
                <a:off x="2407" y="1178"/>
                <a:ext cx="111" cy="1"/>
              </a:xfrm>
              <a:prstGeom prst="rect">
                <a:avLst/>
              </a:prstGeom>
              <a:solidFill>
                <a:srgbClr val="8C8C8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9162" name="Rectangle 321">
                <a:extLst>
                  <a:ext uri="{FF2B5EF4-FFF2-40B4-BE49-F238E27FC236}">
                    <a16:creationId xmlns:a16="http://schemas.microsoft.com/office/drawing/2014/main" id="{C9AB3BC4-87EF-BF40-9D73-E6FEE44AF004}"/>
                  </a:ext>
                </a:extLst>
              </p:cNvPr>
              <p:cNvSpPr>
                <a:spLocks noChangeArrowheads="1"/>
              </p:cNvSpPr>
              <p:nvPr/>
            </p:nvSpPr>
            <p:spPr bwMode="auto">
              <a:xfrm>
                <a:off x="2407" y="1179"/>
                <a:ext cx="111" cy="2"/>
              </a:xfrm>
              <a:prstGeom prst="rect">
                <a:avLst/>
              </a:prstGeom>
              <a:solidFill>
                <a:srgbClr val="88888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9163" name="Rectangle 322">
                <a:extLst>
                  <a:ext uri="{FF2B5EF4-FFF2-40B4-BE49-F238E27FC236}">
                    <a16:creationId xmlns:a16="http://schemas.microsoft.com/office/drawing/2014/main" id="{D60C8DBA-3450-5443-B276-390EC2BF8158}"/>
                  </a:ext>
                </a:extLst>
              </p:cNvPr>
              <p:cNvSpPr>
                <a:spLocks noChangeArrowheads="1"/>
              </p:cNvSpPr>
              <p:nvPr/>
            </p:nvSpPr>
            <p:spPr bwMode="auto">
              <a:xfrm>
                <a:off x="2407" y="1181"/>
                <a:ext cx="111" cy="2"/>
              </a:xfrm>
              <a:prstGeom prst="rect">
                <a:avLst/>
              </a:prstGeom>
              <a:solidFill>
                <a:srgbClr val="84848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9164" name="Rectangle 323">
                <a:extLst>
                  <a:ext uri="{FF2B5EF4-FFF2-40B4-BE49-F238E27FC236}">
                    <a16:creationId xmlns:a16="http://schemas.microsoft.com/office/drawing/2014/main" id="{E06A0DD3-991F-DF40-AFAB-7856672C2781}"/>
                  </a:ext>
                </a:extLst>
              </p:cNvPr>
              <p:cNvSpPr>
                <a:spLocks noChangeArrowheads="1"/>
              </p:cNvSpPr>
              <p:nvPr/>
            </p:nvSpPr>
            <p:spPr bwMode="auto">
              <a:xfrm>
                <a:off x="2407" y="1183"/>
                <a:ext cx="111" cy="1"/>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9165" name="Rectangle 324">
                <a:extLst>
                  <a:ext uri="{FF2B5EF4-FFF2-40B4-BE49-F238E27FC236}">
                    <a16:creationId xmlns:a16="http://schemas.microsoft.com/office/drawing/2014/main" id="{CB1FDD0E-7F1F-4743-A9A4-9254DBC43BCE}"/>
                  </a:ext>
                </a:extLst>
              </p:cNvPr>
              <p:cNvSpPr>
                <a:spLocks noChangeArrowheads="1"/>
              </p:cNvSpPr>
              <p:nvPr/>
            </p:nvSpPr>
            <p:spPr bwMode="auto">
              <a:xfrm>
                <a:off x="2407" y="1184"/>
                <a:ext cx="111" cy="1"/>
              </a:xfrm>
              <a:prstGeom prst="rect">
                <a:avLst/>
              </a:prstGeom>
              <a:solidFill>
                <a:srgbClr val="7C7C7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9166" name="Rectangle 325">
                <a:extLst>
                  <a:ext uri="{FF2B5EF4-FFF2-40B4-BE49-F238E27FC236}">
                    <a16:creationId xmlns:a16="http://schemas.microsoft.com/office/drawing/2014/main" id="{9A8B23DA-EAD7-6C4C-806D-C9AC0E7ACEEB}"/>
                  </a:ext>
                </a:extLst>
              </p:cNvPr>
              <p:cNvSpPr>
                <a:spLocks noChangeArrowheads="1"/>
              </p:cNvSpPr>
              <p:nvPr/>
            </p:nvSpPr>
            <p:spPr bwMode="auto">
              <a:xfrm>
                <a:off x="2407" y="1185"/>
                <a:ext cx="111" cy="1"/>
              </a:xfrm>
              <a:prstGeom prst="rect">
                <a:avLst/>
              </a:prstGeom>
              <a:solidFill>
                <a:srgbClr val="78787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9167" name="Rectangle 326">
                <a:extLst>
                  <a:ext uri="{FF2B5EF4-FFF2-40B4-BE49-F238E27FC236}">
                    <a16:creationId xmlns:a16="http://schemas.microsoft.com/office/drawing/2014/main" id="{033007B1-7AD2-5045-A590-239D3892F953}"/>
                  </a:ext>
                </a:extLst>
              </p:cNvPr>
              <p:cNvSpPr>
                <a:spLocks noChangeArrowheads="1"/>
              </p:cNvSpPr>
              <p:nvPr/>
            </p:nvSpPr>
            <p:spPr bwMode="auto">
              <a:xfrm>
                <a:off x="2407" y="1186"/>
                <a:ext cx="111" cy="2"/>
              </a:xfrm>
              <a:prstGeom prst="rect">
                <a:avLst/>
              </a:prstGeom>
              <a:solidFill>
                <a:srgbClr val="74747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9168" name="Rectangle 327">
                <a:extLst>
                  <a:ext uri="{FF2B5EF4-FFF2-40B4-BE49-F238E27FC236}">
                    <a16:creationId xmlns:a16="http://schemas.microsoft.com/office/drawing/2014/main" id="{0507BBA0-F8C0-5043-96BF-40D40A374BE3}"/>
                  </a:ext>
                </a:extLst>
              </p:cNvPr>
              <p:cNvSpPr>
                <a:spLocks noChangeArrowheads="1"/>
              </p:cNvSpPr>
              <p:nvPr/>
            </p:nvSpPr>
            <p:spPr bwMode="auto">
              <a:xfrm>
                <a:off x="2407" y="1188"/>
                <a:ext cx="111" cy="2"/>
              </a:xfrm>
              <a:prstGeom prst="rect">
                <a:avLst/>
              </a:prstGeom>
              <a:solidFill>
                <a:srgbClr val="70707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9169" name="Rectangle 328">
                <a:extLst>
                  <a:ext uri="{FF2B5EF4-FFF2-40B4-BE49-F238E27FC236}">
                    <a16:creationId xmlns:a16="http://schemas.microsoft.com/office/drawing/2014/main" id="{830C6741-E812-9D42-80A4-086059F34B39}"/>
                  </a:ext>
                </a:extLst>
              </p:cNvPr>
              <p:cNvSpPr>
                <a:spLocks noChangeArrowheads="1"/>
              </p:cNvSpPr>
              <p:nvPr/>
            </p:nvSpPr>
            <p:spPr bwMode="auto">
              <a:xfrm>
                <a:off x="2407" y="1190"/>
                <a:ext cx="111" cy="1"/>
              </a:xfrm>
              <a:prstGeom prst="rect">
                <a:avLst/>
              </a:prstGeom>
              <a:solidFill>
                <a:srgbClr val="6C6C6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9170" name="Rectangle 329">
                <a:extLst>
                  <a:ext uri="{FF2B5EF4-FFF2-40B4-BE49-F238E27FC236}">
                    <a16:creationId xmlns:a16="http://schemas.microsoft.com/office/drawing/2014/main" id="{3C9DCDA9-1B8F-FD48-B737-EEBB843544E5}"/>
                  </a:ext>
                </a:extLst>
              </p:cNvPr>
              <p:cNvSpPr>
                <a:spLocks noChangeArrowheads="1"/>
              </p:cNvSpPr>
              <p:nvPr/>
            </p:nvSpPr>
            <p:spPr bwMode="auto">
              <a:xfrm>
                <a:off x="2407" y="1191"/>
                <a:ext cx="111" cy="1"/>
              </a:xfrm>
              <a:prstGeom prst="rect">
                <a:avLst/>
              </a:prstGeom>
              <a:solidFill>
                <a:srgbClr val="68686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9171" name="Rectangle 330">
                <a:extLst>
                  <a:ext uri="{FF2B5EF4-FFF2-40B4-BE49-F238E27FC236}">
                    <a16:creationId xmlns:a16="http://schemas.microsoft.com/office/drawing/2014/main" id="{A5361DE6-C503-7C40-BD47-AF12F9C850B0}"/>
                  </a:ext>
                </a:extLst>
              </p:cNvPr>
              <p:cNvSpPr>
                <a:spLocks noChangeArrowheads="1"/>
              </p:cNvSpPr>
              <p:nvPr/>
            </p:nvSpPr>
            <p:spPr bwMode="auto">
              <a:xfrm>
                <a:off x="2407" y="1192"/>
                <a:ext cx="111" cy="2"/>
              </a:xfrm>
              <a:prstGeom prst="rect">
                <a:avLst/>
              </a:prstGeom>
              <a:solidFill>
                <a:srgbClr val="64646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9172" name="Rectangle 331">
                <a:extLst>
                  <a:ext uri="{FF2B5EF4-FFF2-40B4-BE49-F238E27FC236}">
                    <a16:creationId xmlns:a16="http://schemas.microsoft.com/office/drawing/2014/main" id="{2245E79A-D771-DB4E-8818-F661FFF9FC5C}"/>
                  </a:ext>
                </a:extLst>
              </p:cNvPr>
              <p:cNvSpPr>
                <a:spLocks noChangeArrowheads="1"/>
              </p:cNvSpPr>
              <p:nvPr/>
            </p:nvSpPr>
            <p:spPr bwMode="auto">
              <a:xfrm>
                <a:off x="2407" y="1194"/>
                <a:ext cx="111" cy="1"/>
              </a:xfrm>
              <a:prstGeom prst="rect">
                <a:avLst/>
              </a:prstGeom>
              <a:solidFill>
                <a:srgbClr val="60606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9173" name="Rectangle 332">
                <a:extLst>
                  <a:ext uri="{FF2B5EF4-FFF2-40B4-BE49-F238E27FC236}">
                    <a16:creationId xmlns:a16="http://schemas.microsoft.com/office/drawing/2014/main" id="{F0922854-3DEE-BF49-BC8A-4AC5555FF17D}"/>
                  </a:ext>
                </a:extLst>
              </p:cNvPr>
              <p:cNvSpPr>
                <a:spLocks noChangeArrowheads="1"/>
              </p:cNvSpPr>
              <p:nvPr/>
            </p:nvSpPr>
            <p:spPr bwMode="auto">
              <a:xfrm>
                <a:off x="2407" y="1195"/>
                <a:ext cx="111" cy="1"/>
              </a:xfrm>
              <a:prstGeom prst="rect">
                <a:avLst/>
              </a:prstGeom>
              <a:solidFill>
                <a:srgbClr val="5C5C5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9174" name="Freeform 333">
                <a:extLst>
                  <a:ext uri="{FF2B5EF4-FFF2-40B4-BE49-F238E27FC236}">
                    <a16:creationId xmlns:a16="http://schemas.microsoft.com/office/drawing/2014/main" id="{D742A37E-9180-244B-8F30-9B558EDCD998}"/>
                  </a:ext>
                </a:extLst>
              </p:cNvPr>
              <p:cNvSpPr>
                <a:spLocks/>
              </p:cNvSpPr>
              <p:nvPr/>
            </p:nvSpPr>
            <p:spPr bwMode="auto">
              <a:xfrm>
                <a:off x="2407" y="1131"/>
                <a:ext cx="111" cy="65"/>
              </a:xfrm>
              <a:custGeom>
                <a:avLst/>
                <a:gdLst>
                  <a:gd name="T0" fmla="*/ 0 w 222"/>
                  <a:gd name="T1" fmla="*/ 0 h 131"/>
                  <a:gd name="T2" fmla="*/ 34 w 222"/>
                  <a:gd name="T3" fmla="*/ 0 h 131"/>
                  <a:gd name="T4" fmla="*/ 56 w 222"/>
                  <a:gd name="T5" fmla="*/ 32 h 131"/>
                  <a:gd name="T6" fmla="*/ 12 w 222"/>
                  <a:gd name="T7" fmla="*/ 32 h 131"/>
                  <a:gd name="T8" fmla="*/ 0 w 222"/>
                  <a:gd name="T9" fmla="*/ 0 h 131"/>
                  <a:gd name="T10" fmla="*/ 0 60000 65536"/>
                  <a:gd name="T11" fmla="*/ 0 60000 65536"/>
                  <a:gd name="T12" fmla="*/ 0 60000 65536"/>
                  <a:gd name="T13" fmla="*/ 0 60000 65536"/>
                  <a:gd name="T14" fmla="*/ 0 60000 65536"/>
                  <a:gd name="T15" fmla="*/ 0 w 222"/>
                  <a:gd name="T16" fmla="*/ 0 h 131"/>
                  <a:gd name="T17" fmla="*/ 222 w 222"/>
                  <a:gd name="T18" fmla="*/ 131 h 131"/>
                </a:gdLst>
                <a:ahLst/>
                <a:cxnLst>
                  <a:cxn ang="T10">
                    <a:pos x="T0" y="T1"/>
                  </a:cxn>
                  <a:cxn ang="T11">
                    <a:pos x="T2" y="T3"/>
                  </a:cxn>
                  <a:cxn ang="T12">
                    <a:pos x="T4" y="T5"/>
                  </a:cxn>
                  <a:cxn ang="T13">
                    <a:pos x="T6" y="T7"/>
                  </a:cxn>
                  <a:cxn ang="T14">
                    <a:pos x="T8" y="T9"/>
                  </a:cxn>
                </a:cxnLst>
                <a:rect l="T15" t="T16" r="T17" b="T18"/>
                <a:pathLst>
                  <a:path w="222" h="131">
                    <a:moveTo>
                      <a:pt x="0" y="0"/>
                    </a:moveTo>
                    <a:lnTo>
                      <a:pt x="134" y="0"/>
                    </a:lnTo>
                    <a:lnTo>
                      <a:pt x="222" y="131"/>
                    </a:lnTo>
                    <a:lnTo>
                      <a:pt x="45" y="131"/>
                    </a:lnTo>
                    <a:lnTo>
                      <a:pt x="0" y="0"/>
                    </a:lnTo>
                    <a:close/>
                  </a:path>
                </a:pathLst>
              </a:custGeom>
              <a:noFill/>
              <a:ln w="793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729" name="Group 334">
              <a:extLst>
                <a:ext uri="{FF2B5EF4-FFF2-40B4-BE49-F238E27FC236}">
                  <a16:creationId xmlns:a16="http://schemas.microsoft.com/office/drawing/2014/main" id="{85B41735-EED5-4048-A8D4-3EEB5A425DD6}"/>
                </a:ext>
              </a:extLst>
            </p:cNvPr>
            <p:cNvGrpSpPr>
              <a:grpSpLocks/>
            </p:cNvGrpSpPr>
            <p:nvPr/>
          </p:nvGrpSpPr>
          <p:grpSpPr bwMode="auto">
            <a:xfrm>
              <a:off x="2134" y="776"/>
              <a:ext cx="325" cy="322"/>
              <a:chOff x="2134" y="776"/>
              <a:chExt cx="325" cy="322"/>
            </a:xfrm>
          </p:grpSpPr>
          <p:sp>
            <p:nvSpPr>
              <p:cNvPr id="730" name="Rectangle 335">
                <a:extLst>
                  <a:ext uri="{FF2B5EF4-FFF2-40B4-BE49-F238E27FC236}">
                    <a16:creationId xmlns:a16="http://schemas.microsoft.com/office/drawing/2014/main" id="{0F3BFD40-4768-F34D-BD52-F8E603269C3C}"/>
                  </a:ext>
                </a:extLst>
              </p:cNvPr>
              <p:cNvSpPr>
                <a:spLocks noChangeArrowheads="1"/>
              </p:cNvSpPr>
              <p:nvPr/>
            </p:nvSpPr>
            <p:spPr bwMode="auto">
              <a:xfrm>
                <a:off x="2134" y="776"/>
                <a:ext cx="325" cy="322"/>
              </a:xfrm>
              <a:prstGeom prst="rect">
                <a:avLst/>
              </a:prstGeom>
              <a:solidFill>
                <a:srgbClr val="A2C1FE"/>
              </a:solidFill>
              <a:ln w="7938">
                <a:solidFill>
                  <a:srgbClr val="000000"/>
                </a:solidFill>
                <a:miter lim="800000"/>
                <a:headEnd/>
                <a:tailEnd/>
              </a:ln>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pic>
            <p:nvPicPr>
              <p:cNvPr id="731" name="Picture 336">
                <a:extLst>
                  <a:ext uri="{FF2B5EF4-FFF2-40B4-BE49-F238E27FC236}">
                    <a16:creationId xmlns:a16="http://schemas.microsoft.com/office/drawing/2014/main" id="{3156E83B-97D2-174F-B7EE-1C4D782534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64" y="801"/>
                <a:ext cx="276" cy="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2" name="Picture 337">
                <a:extLst>
                  <a:ext uri="{FF2B5EF4-FFF2-40B4-BE49-F238E27FC236}">
                    <a16:creationId xmlns:a16="http://schemas.microsoft.com/office/drawing/2014/main" id="{E3C410B7-4FD5-974C-A67E-E6900F87E6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75" y="819"/>
                <a:ext cx="135"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58" name="Line 338">
            <a:extLst>
              <a:ext uri="{FF2B5EF4-FFF2-40B4-BE49-F238E27FC236}">
                <a16:creationId xmlns:a16="http://schemas.microsoft.com/office/drawing/2014/main" id="{DB8F678B-C6D3-1048-BD79-2C536EB71586}"/>
              </a:ext>
            </a:extLst>
          </p:cNvPr>
          <p:cNvSpPr>
            <a:spLocks noChangeShapeType="1"/>
          </p:cNvSpPr>
          <p:nvPr/>
        </p:nvSpPr>
        <p:spPr bwMode="auto">
          <a:xfrm>
            <a:off x="7067035" y="2099971"/>
            <a:ext cx="546468" cy="1331"/>
          </a:xfrm>
          <a:prstGeom prst="line">
            <a:avLst/>
          </a:prstGeom>
          <a:noFill/>
          <a:ln w="19050">
            <a:solidFill>
              <a:schemeClr val="tx1"/>
            </a:solidFill>
            <a:round/>
            <a:headEnd type="triangle" w="sm" len="med"/>
            <a:tailEnd type="triangle" w="sm" len="med"/>
          </a:ln>
          <a:extLst>
            <a:ext uri="{909E8E84-426E-40DD-AFC4-6F175D3DCCD1}">
              <a14:hiddenFill xmlns:a14="http://schemas.microsoft.com/office/drawing/2010/main">
                <a:noFill/>
              </a14:hiddenFill>
            </a:ext>
          </a:extLst>
        </p:spPr>
        <p:txBody>
          <a:bodyPr wrap="none" anchor="ctr"/>
          <a:lstStyle/>
          <a:p>
            <a:endParaRPr lang="en-US"/>
          </a:p>
        </p:txBody>
      </p:sp>
      <p:sp>
        <p:nvSpPr>
          <p:cNvPr id="59" name="Text Box 339">
            <a:extLst>
              <a:ext uri="{FF2B5EF4-FFF2-40B4-BE49-F238E27FC236}">
                <a16:creationId xmlns:a16="http://schemas.microsoft.com/office/drawing/2014/main" id="{86E60607-62F6-2243-8CA9-75A0F84B5F1F}"/>
              </a:ext>
            </a:extLst>
          </p:cNvPr>
          <p:cNvSpPr txBox="1">
            <a:spLocks noChangeArrowheads="1"/>
          </p:cNvSpPr>
          <p:nvPr/>
        </p:nvSpPr>
        <p:spPr bwMode="auto">
          <a:xfrm>
            <a:off x="7677919" y="3129078"/>
            <a:ext cx="1702746" cy="603086"/>
          </a:xfrm>
          <a:prstGeom prst="rect">
            <a:avLst/>
          </a:prstGeom>
          <a:solidFill>
            <a:srgbClr val="33CCFF"/>
          </a:solidFill>
          <a:ln w="22225">
            <a:solidFill>
              <a:schemeClr val="tx1"/>
            </a:solidFill>
            <a:miter lim="800000"/>
            <a:headEnd/>
            <a:tailEnd/>
          </a:ln>
        </p:spPr>
        <p:txBody>
          <a:bodyPr lIns="91430" tIns="45715" rIns="91430" bIns="45715">
            <a:spAutoFit/>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50000"/>
              </a:spcBef>
            </a:pPr>
            <a:r>
              <a:rPr lang="en-US" altLang="en-US" sz="1600" i="0"/>
              <a:t>Integration System</a:t>
            </a:r>
          </a:p>
        </p:txBody>
      </p:sp>
      <p:sp>
        <p:nvSpPr>
          <p:cNvPr id="60" name="Line 340">
            <a:extLst>
              <a:ext uri="{FF2B5EF4-FFF2-40B4-BE49-F238E27FC236}">
                <a16:creationId xmlns:a16="http://schemas.microsoft.com/office/drawing/2014/main" id="{05D46B58-3EED-3743-9F67-570D1BA1B611}"/>
              </a:ext>
            </a:extLst>
          </p:cNvPr>
          <p:cNvSpPr>
            <a:spLocks noChangeShapeType="1"/>
          </p:cNvSpPr>
          <p:nvPr/>
        </p:nvSpPr>
        <p:spPr bwMode="auto">
          <a:xfrm flipH="1">
            <a:off x="7429915" y="3784978"/>
            <a:ext cx="506744" cy="629713"/>
          </a:xfrm>
          <a:prstGeom prst="line">
            <a:avLst/>
          </a:prstGeom>
          <a:noFill/>
          <a:ln w="1905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61" name="Line 341">
            <a:extLst>
              <a:ext uri="{FF2B5EF4-FFF2-40B4-BE49-F238E27FC236}">
                <a16:creationId xmlns:a16="http://schemas.microsoft.com/office/drawing/2014/main" id="{283A666E-3F2E-AB41-81FF-5ACC4BA78EF8}"/>
              </a:ext>
            </a:extLst>
          </p:cNvPr>
          <p:cNvSpPr>
            <a:spLocks noChangeShapeType="1"/>
          </p:cNvSpPr>
          <p:nvPr/>
        </p:nvSpPr>
        <p:spPr bwMode="auto">
          <a:xfrm>
            <a:off x="8623770" y="3806279"/>
            <a:ext cx="1074" cy="576460"/>
          </a:xfrm>
          <a:prstGeom prst="line">
            <a:avLst/>
          </a:prstGeom>
          <a:noFill/>
          <a:ln w="1905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62" name="Line 342">
            <a:extLst>
              <a:ext uri="{FF2B5EF4-FFF2-40B4-BE49-F238E27FC236}">
                <a16:creationId xmlns:a16="http://schemas.microsoft.com/office/drawing/2014/main" id="{80BD2757-F359-DD44-ABDA-9EFD670D0AC2}"/>
              </a:ext>
            </a:extLst>
          </p:cNvPr>
          <p:cNvSpPr>
            <a:spLocks noChangeShapeType="1"/>
          </p:cNvSpPr>
          <p:nvPr/>
        </p:nvSpPr>
        <p:spPr bwMode="auto">
          <a:xfrm>
            <a:off x="9190636" y="3784978"/>
            <a:ext cx="575455" cy="681634"/>
          </a:xfrm>
          <a:prstGeom prst="line">
            <a:avLst/>
          </a:prstGeom>
          <a:noFill/>
          <a:ln w="1905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nvGrpSpPr>
          <p:cNvPr id="63" name="Group 343">
            <a:extLst>
              <a:ext uri="{FF2B5EF4-FFF2-40B4-BE49-F238E27FC236}">
                <a16:creationId xmlns:a16="http://schemas.microsoft.com/office/drawing/2014/main" id="{74E2659B-4297-E044-B640-79F906578920}"/>
              </a:ext>
            </a:extLst>
          </p:cNvPr>
          <p:cNvGrpSpPr>
            <a:grpSpLocks/>
          </p:cNvGrpSpPr>
          <p:nvPr/>
        </p:nvGrpSpPr>
        <p:grpSpPr bwMode="auto">
          <a:xfrm>
            <a:off x="6717038" y="1823057"/>
            <a:ext cx="323157" cy="962542"/>
            <a:chOff x="288" y="1776"/>
            <a:chExt cx="301" cy="723"/>
          </a:xfrm>
        </p:grpSpPr>
        <p:grpSp>
          <p:nvGrpSpPr>
            <p:cNvPr id="715" name="Group 344">
              <a:extLst>
                <a:ext uri="{FF2B5EF4-FFF2-40B4-BE49-F238E27FC236}">
                  <a16:creationId xmlns:a16="http://schemas.microsoft.com/office/drawing/2014/main" id="{B76DEC3C-7631-5B48-986A-905193568BAC}"/>
                </a:ext>
              </a:extLst>
            </p:cNvPr>
            <p:cNvGrpSpPr>
              <a:grpSpLocks/>
            </p:cNvGrpSpPr>
            <p:nvPr/>
          </p:nvGrpSpPr>
          <p:grpSpPr bwMode="auto">
            <a:xfrm>
              <a:off x="288" y="1776"/>
              <a:ext cx="138" cy="134"/>
              <a:chOff x="372" y="1584"/>
              <a:chExt cx="138" cy="134"/>
            </a:xfrm>
          </p:grpSpPr>
          <p:sp>
            <p:nvSpPr>
              <p:cNvPr id="723" name="Freeform 345">
                <a:extLst>
                  <a:ext uri="{FF2B5EF4-FFF2-40B4-BE49-F238E27FC236}">
                    <a16:creationId xmlns:a16="http://schemas.microsoft.com/office/drawing/2014/main" id="{8892FB44-8023-8E48-A8D7-0C4A20479E36}"/>
                  </a:ext>
                </a:extLst>
              </p:cNvPr>
              <p:cNvSpPr>
                <a:spLocks/>
              </p:cNvSpPr>
              <p:nvPr/>
            </p:nvSpPr>
            <p:spPr bwMode="auto">
              <a:xfrm>
                <a:off x="422" y="1636"/>
                <a:ext cx="46" cy="82"/>
              </a:xfrm>
              <a:custGeom>
                <a:avLst/>
                <a:gdLst>
                  <a:gd name="T0" fmla="*/ 4 w 185"/>
                  <a:gd name="T1" fmla="*/ 18 h 329"/>
                  <a:gd name="T2" fmla="*/ 4 w 185"/>
                  <a:gd name="T3" fmla="*/ 15 h 329"/>
                  <a:gd name="T4" fmla="*/ 3 w 185"/>
                  <a:gd name="T5" fmla="*/ 13 h 329"/>
                  <a:gd name="T6" fmla="*/ 2 w 185"/>
                  <a:gd name="T7" fmla="*/ 10 h 329"/>
                  <a:gd name="T8" fmla="*/ 0 w 185"/>
                  <a:gd name="T9" fmla="*/ 7 h 329"/>
                  <a:gd name="T10" fmla="*/ 0 w 185"/>
                  <a:gd name="T11" fmla="*/ 5 h 329"/>
                  <a:gd name="T12" fmla="*/ 1 w 185"/>
                  <a:gd name="T13" fmla="*/ 2 h 329"/>
                  <a:gd name="T14" fmla="*/ 3 w 185"/>
                  <a:gd name="T15" fmla="*/ 0 h 329"/>
                  <a:gd name="T16" fmla="*/ 5 w 185"/>
                  <a:gd name="T17" fmla="*/ 0 h 329"/>
                  <a:gd name="T18" fmla="*/ 7 w 185"/>
                  <a:gd name="T19" fmla="*/ 0 h 329"/>
                  <a:gd name="T20" fmla="*/ 9 w 185"/>
                  <a:gd name="T21" fmla="*/ 1 h 329"/>
                  <a:gd name="T22" fmla="*/ 10 w 185"/>
                  <a:gd name="T23" fmla="*/ 3 h 329"/>
                  <a:gd name="T24" fmla="*/ 11 w 185"/>
                  <a:gd name="T25" fmla="*/ 5 h 329"/>
                  <a:gd name="T26" fmla="*/ 11 w 185"/>
                  <a:gd name="T27" fmla="*/ 7 h 329"/>
                  <a:gd name="T28" fmla="*/ 10 w 185"/>
                  <a:gd name="T29" fmla="*/ 9 h 329"/>
                  <a:gd name="T30" fmla="*/ 8 w 185"/>
                  <a:gd name="T31" fmla="*/ 13 h 329"/>
                  <a:gd name="T32" fmla="*/ 7 w 185"/>
                  <a:gd name="T33" fmla="*/ 15 h 329"/>
                  <a:gd name="T34" fmla="*/ 7 w 185"/>
                  <a:gd name="T35" fmla="*/ 17 h 329"/>
                  <a:gd name="T36" fmla="*/ 7 w 185"/>
                  <a:gd name="T37" fmla="*/ 19 h 329"/>
                  <a:gd name="T38" fmla="*/ 6 w 185"/>
                  <a:gd name="T39" fmla="*/ 20 h 329"/>
                  <a:gd name="T40" fmla="*/ 4 w 185"/>
                  <a:gd name="T41" fmla="*/ 18 h 32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85"/>
                  <a:gd name="T64" fmla="*/ 0 h 329"/>
                  <a:gd name="T65" fmla="*/ 185 w 185"/>
                  <a:gd name="T66" fmla="*/ 329 h 32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85" h="329">
                    <a:moveTo>
                      <a:pt x="60" y="298"/>
                    </a:moveTo>
                    <a:lnTo>
                      <a:pt x="62" y="244"/>
                    </a:lnTo>
                    <a:lnTo>
                      <a:pt x="50" y="203"/>
                    </a:lnTo>
                    <a:lnTo>
                      <a:pt x="27" y="168"/>
                    </a:lnTo>
                    <a:lnTo>
                      <a:pt x="0" y="115"/>
                    </a:lnTo>
                    <a:lnTo>
                      <a:pt x="2" y="80"/>
                    </a:lnTo>
                    <a:lnTo>
                      <a:pt x="21" y="37"/>
                    </a:lnTo>
                    <a:lnTo>
                      <a:pt x="56" y="8"/>
                    </a:lnTo>
                    <a:lnTo>
                      <a:pt x="87" y="0"/>
                    </a:lnTo>
                    <a:lnTo>
                      <a:pt x="119" y="6"/>
                    </a:lnTo>
                    <a:lnTo>
                      <a:pt x="140" y="18"/>
                    </a:lnTo>
                    <a:lnTo>
                      <a:pt x="169" y="43"/>
                    </a:lnTo>
                    <a:lnTo>
                      <a:pt x="185" y="80"/>
                    </a:lnTo>
                    <a:lnTo>
                      <a:pt x="179" y="119"/>
                    </a:lnTo>
                    <a:lnTo>
                      <a:pt x="156" y="152"/>
                    </a:lnTo>
                    <a:lnTo>
                      <a:pt x="125" y="206"/>
                    </a:lnTo>
                    <a:lnTo>
                      <a:pt x="119" y="244"/>
                    </a:lnTo>
                    <a:lnTo>
                      <a:pt x="122" y="275"/>
                    </a:lnTo>
                    <a:lnTo>
                      <a:pt x="107" y="306"/>
                    </a:lnTo>
                    <a:lnTo>
                      <a:pt x="91" y="329"/>
                    </a:lnTo>
                    <a:lnTo>
                      <a:pt x="60" y="298"/>
                    </a:lnTo>
                    <a:close/>
                  </a:path>
                </a:pathLst>
              </a:custGeom>
              <a:solidFill>
                <a:srgbClr val="FFFF00"/>
              </a:solidFill>
              <a:ln w="3175">
                <a:solidFill>
                  <a:srgbClr val="000000"/>
                </a:solidFill>
                <a:round/>
                <a:headEnd/>
                <a:tailEnd/>
              </a:ln>
            </p:spPr>
            <p:txBody>
              <a:bodyPr/>
              <a:lstStyle/>
              <a:p>
                <a:endParaRPr lang="en-US"/>
              </a:p>
            </p:txBody>
          </p:sp>
          <p:sp>
            <p:nvSpPr>
              <p:cNvPr id="724" name="Freeform 346">
                <a:extLst>
                  <a:ext uri="{FF2B5EF4-FFF2-40B4-BE49-F238E27FC236}">
                    <a16:creationId xmlns:a16="http://schemas.microsoft.com/office/drawing/2014/main" id="{B73252BB-33C8-254D-AE73-0934A890F7ED}"/>
                  </a:ext>
                </a:extLst>
              </p:cNvPr>
              <p:cNvSpPr>
                <a:spLocks/>
              </p:cNvSpPr>
              <p:nvPr/>
            </p:nvSpPr>
            <p:spPr bwMode="auto">
              <a:xfrm>
                <a:off x="372" y="1632"/>
                <a:ext cx="34" cy="16"/>
              </a:xfrm>
              <a:custGeom>
                <a:avLst/>
                <a:gdLst>
                  <a:gd name="T0" fmla="*/ 9 w 136"/>
                  <a:gd name="T1" fmla="*/ 4 h 64"/>
                  <a:gd name="T2" fmla="*/ 2 w 136"/>
                  <a:gd name="T3" fmla="*/ 3 h 64"/>
                  <a:gd name="T4" fmla="*/ 0 w 136"/>
                  <a:gd name="T5" fmla="*/ 1 h 64"/>
                  <a:gd name="T6" fmla="*/ 1 w 136"/>
                  <a:gd name="T7" fmla="*/ 0 h 64"/>
                  <a:gd name="T8" fmla="*/ 2 w 136"/>
                  <a:gd name="T9" fmla="*/ 0 h 64"/>
                  <a:gd name="T10" fmla="*/ 9 w 136"/>
                  <a:gd name="T11" fmla="*/ 4 h 64"/>
                  <a:gd name="T12" fmla="*/ 0 60000 65536"/>
                  <a:gd name="T13" fmla="*/ 0 60000 65536"/>
                  <a:gd name="T14" fmla="*/ 0 60000 65536"/>
                  <a:gd name="T15" fmla="*/ 0 60000 65536"/>
                  <a:gd name="T16" fmla="*/ 0 60000 65536"/>
                  <a:gd name="T17" fmla="*/ 0 60000 65536"/>
                  <a:gd name="T18" fmla="*/ 0 w 136"/>
                  <a:gd name="T19" fmla="*/ 0 h 64"/>
                  <a:gd name="T20" fmla="*/ 136 w 136"/>
                  <a:gd name="T21" fmla="*/ 64 h 64"/>
                </a:gdLst>
                <a:ahLst/>
                <a:cxnLst>
                  <a:cxn ang="T12">
                    <a:pos x="T0" y="T1"/>
                  </a:cxn>
                  <a:cxn ang="T13">
                    <a:pos x="T2" y="T3"/>
                  </a:cxn>
                  <a:cxn ang="T14">
                    <a:pos x="T4" y="T5"/>
                  </a:cxn>
                  <a:cxn ang="T15">
                    <a:pos x="T6" y="T7"/>
                  </a:cxn>
                  <a:cxn ang="T16">
                    <a:pos x="T8" y="T9"/>
                  </a:cxn>
                  <a:cxn ang="T17">
                    <a:pos x="T10" y="T11"/>
                  </a:cxn>
                </a:cxnLst>
                <a:rect l="T18" t="T19" r="T20" b="T21"/>
                <a:pathLst>
                  <a:path w="136" h="64">
                    <a:moveTo>
                      <a:pt x="136" y="64"/>
                    </a:moveTo>
                    <a:lnTo>
                      <a:pt x="23" y="44"/>
                    </a:lnTo>
                    <a:lnTo>
                      <a:pt x="0" y="21"/>
                    </a:lnTo>
                    <a:lnTo>
                      <a:pt x="9" y="3"/>
                    </a:lnTo>
                    <a:lnTo>
                      <a:pt x="35" y="0"/>
                    </a:lnTo>
                    <a:lnTo>
                      <a:pt x="136" y="6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25" name="Freeform 347">
                <a:extLst>
                  <a:ext uri="{FF2B5EF4-FFF2-40B4-BE49-F238E27FC236}">
                    <a16:creationId xmlns:a16="http://schemas.microsoft.com/office/drawing/2014/main" id="{4432DFC4-8991-D242-A70B-3EF94D4C69AC}"/>
                  </a:ext>
                </a:extLst>
              </p:cNvPr>
              <p:cNvSpPr>
                <a:spLocks/>
              </p:cNvSpPr>
              <p:nvPr/>
            </p:nvSpPr>
            <p:spPr bwMode="auto">
              <a:xfrm>
                <a:off x="406" y="1591"/>
                <a:ext cx="15" cy="26"/>
              </a:xfrm>
              <a:custGeom>
                <a:avLst/>
                <a:gdLst>
                  <a:gd name="T0" fmla="*/ 4 w 59"/>
                  <a:gd name="T1" fmla="*/ 7 h 104"/>
                  <a:gd name="T2" fmla="*/ 0 w 59"/>
                  <a:gd name="T3" fmla="*/ 3 h 104"/>
                  <a:gd name="T4" fmla="*/ 1 w 59"/>
                  <a:gd name="T5" fmla="*/ 1 h 104"/>
                  <a:gd name="T6" fmla="*/ 2 w 59"/>
                  <a:gd name="T7" fmla="*/ 0 h 104"/>
                  <a:gd name="T8" fmla="*/ 3 w 59"/>
                  <a:gd name="T9" fmla="*/ 1 h 104"/>
                  <a:gd name="T10" fmla="*/ 4 w 59"/>
                  <a:gd name="T11" fmla="*/ 7 h 104"/>
                  <a:gd name="T12" fmla="*/ 0 60000 65536"/>
                  <a:gd name="T13" fmla="*/ 0 60000 65536"/>
                  <a:gd name="T14" fmla="*/ 0 60000 65536"/>
                  <a:gd name="T15" fmla="*/ 0 60000 65536"/>
                  <a:gd name="T16" fmla="*/ 0 60000 65536"/>
                  <a:gd name="T17" fmla="*/ 0 60000 65536"/>
                  <a:gd name="T18" fmla="*/ 0 w 59"/>
                  <a:gd name="T19" fmla="*/ 0 h 104"/>
                  <a:gd name="T20" fmla="*/ 59 w 59"/>
                  <a:gd name="T21" fmla="*/ 104 h 104"/>
                </a:gdLst>
                <a:ahLst/>
                <a:cxnLst>
                  <a:cxn ang="T12">
                    <a:pos x="T0" y="T1"/>
                  </a:cxn>
                  <a:cxn ang="T13">
                    <a:pos x="T2" y="T3"/>
                  </a:cxn>
                  <a:cxn ang="T14">
                    <a:pos x="T4" y="T5"/>
                  </a:cxn>
                  <a:cxn ang="T15">
                    <a:pos x="T6" y="T7"/>
                  </a:cxn>
                  <a:cxn ang="T16">
                    <a:pos x="T8" y="T9"/>
                  </a:cxn>
                  <a:cxn ang="T17">
                    <a:pos x="T10" y="T11"/>
                  </a:cxn>
                </a:cxnLst>
                <a:rect l="T18" t="T19" r="T20" b="T21"/>
                <a:pathLst>
                  <a:path w="59" h="104">
                    <a:moveTo>
                      <a:pt x="59" y="104"/>
                    </a:moveTo>
                    <a:lnTo>
                      <a:pt x="0" y="39"/>
                    </a:lnTo>
                    <a:lnTo>
                      <a:pt x="6" y="10"/>
                    </a:lnTo>
                    <a:lnTo>
                      <a:pt x="34" y="0"/>
                    </a:lnTo>
                    <a:lnTo>
                      <a:pt x="51" y="20"/>
                    </a:lnTo>
                    <a:lnTo>
                      <a:pt x="59" y="10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26" name="Freeform 348">
                <a:extLst>
                  <a:ext uri="{FF2B5EF4-FFF2-40B4-BE49-F238E27FC236}">
                    <a16:creationId xmlns:a16="http://schemas.microsoft.com/office/drawing/2014/main" id="{6BD6A6AC-4EF5-6246-8B36-E0E0688C2E7B}"/>
                  </a:ext>
                </a:extLst>
              </p:cNvPr>
              <p:cNvSpPr>
                <a:spLocks/>
              </p:cNvSpPr>
              <p:nvPr/>
            </p:nvSpPr>
            <p:spPr bwMode="auto">
              <a:xfrm>
                <a:off x="454" y="1584"/>
                <a:ext cx="13" cy="31"/>
              </a:xfrm>
              <a:custGeom>
                <a:avLst/>
                <a:gdLst>
                  <a:gd name="T0" fmla="*/ 1 w 51"/>
                  <a:gd name="T1" fmla="*/ 8 h 125"/>
                  <a:gd name="T2" fmla="*/ 0 w 51"/>
                  <a:gd name="T3" fmla="*/ 2 h 125"/>
                  <a:gd name="T4" fmla="*/ 2 w 51"/>
                  <a:gd name="T5" fmla="*/ 0 h 125"/>
                  <a:gd name="T6" fmla="*/ 3 w 51"/>
                  <a:gd name="T7" fmla="*/ 1 h 125"/>
                  <a:gd name="T8" fmla="*/ 3 w 51"/>
                  <a:gd name="T9" fmla="*/ 2 h 125"/>
                  <a:gd name="T10" fmla="*/ 1 w 51"/>
                  <a:gd name="T11" fmla="*/ 8 h 125"/>
                  <a:gd name="T12" fmla="*/ 0 60000 65536"/>
                  <a:gd name="T13" fmla="*/ 0 60000 65536"/>
                  <a:gd name="T14" fmla="*/ 0 60000 65536"/>
                  <a:gd name="T15" fmla="*/ 0 60000 65536"/>
                  <a:gd name="T16" fmla="*/ 0 60000 65536"/>
                  <a:gd name="T17" fmla="*/ 0 60000 65536"/>
                  <a:gd name="T18" fmla="*/ 0 w 51"/>
                  <a:gd name="T19" fmla="*/ 0 h 125"/>
                  <a:gd name="T20" fmla="*/ 51 w 51"/>
                  <a:gd name="T21" fmla="*/ 125 h 125"/>
                </a:gdLst>
                <a:ahLst/>
                <a:cxnLst>
                  <a:cxn ang="T12">
                    <a:pos x="T0" y="T1"/>
                  </a:cxn>
                  <a:cxn ang="T13">
                    <a:pos x="T2" y="T3"/>
                  </a:cxn>
                  <a:cxn ang="T14">
                    <a:pos x="T4" y="T5"/>
                  </a:cxn>
                  <a:cxn ang="T15">
                    <a:pos x="T6" y="T7"/>
                  </a:cxn>
                  <a:cxn ang="T16">
                    <a:pos x="T8" y="T9"/>
                  </a:cxn>
                  <a:cxn ang="T17">
                    <a:pos x="T10" y="T11"/>
                  </a:cxn>
                </a:cxnLst>
                <a:rect l="T18" t="T19" r="T20" b="T21"/>
                <a:pathLst>
                  <a:path w="51" h="125">
                    <a:moveTo>
                      <a:pt x="7" y="125"/>
                    </a:moveTo>
                    <a:lnTo>
                      <a:pt x="0" y="32"/>
                    </a:lnTo>
                    <a:lnTo>
                      <a:pt x="27" y="0"/>
                    </a:lnTo>
                    <a:lnTo>
                      <a:pt x="51" y="13"/>
                    </a:lnTo>
                    <a:lnTo>
                      <a:pt x="47" y="38"/>
                    </a:lnTo>
                    <a:lnTo>
                      <a:pt x="7" y="12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27" name="Freeform 349">
                <a:extLst>
                  <a:ext uri="{FF2B5EF4-FFF2-40B4-BE49-F238E27FC236}">
                    <a16:creationId xmlns:a16="http://schemas.microsoft.com/office/drawing/2014/main" id="{6C354308-4C09-0A4E-B10F-A35476AF8DC9}"/>
                  </a:ext>
                </a:extLst>
              </p:cNvPr>
              <p:cNvSpPr>
                <a:spLocks/>
              </p:cNvSpPr>
              <p:nvPr/>
            </p:nvSpPr>
            <p:spPr bwMode="auto">
              <a:xfrm>
                <a:off x="480" y="1608"/>
                <a:ext cx="30" cy="19"/>
              </a:xfrm>
              <a:custGeom>
                <a:avLst/>
                <a:gdLst>
                  <a:gd name="T0" fmla="*/ 0 w 122"/>
                  <a:gd name="T1" fmla="*/ 5 h 78"/>
                  <a:gd name="T2" fmla="*/ 5 w 122"/>
                  <a:gd name="T3" fmla="*/ 0 h 78"/>
                  <a:gd name="T4" fmla="*/ 7 w 122"/>
                  <a:gd name="T5" fmla="*/ 1 h 78"/>
                  <a:gd name="T6" fmla="*/ 7 w 122"/>
                  <a:gd name="T7" fmla="*/ 2 h 78"/>
                  <a:gd name="T8" fmla="*/ 6 w 122"/>
                  <a:gd name="T9" fmla="*/ 3 h 78"/>
                  <a:gd name="T10" fmla="*/ 0 w 122"/>
                  <a:gd name="T11" fmla="*/ 5 h 78"/>
                  <a:gd name="T12" fmla="*/ 0 60000 65536"/>
                  <a:gd name="T13" fmla="*/ 0 60000 65536"/>
                  <a:gd name="T14" fmla="*/ 0 60000 65536"/>
                  <a:gd name="T15" fmla="*/ 0 60000 65536"/>
                  <a:gd name="T16" fmla="*/ 0 60000 65536"/>
                  <a:gd name="T17" fmla="*/ 0 60000 65536"/>
                  <a:gd name="T18" fmla="*/ 0 w 122"/>
                  <a:gd name="T19" fmla="*/ 0 h 78"/>
                  <a:gd name="T20" fmla="*/ 122 w 122"/>
                  <a:gd name="T21" fmla="*/ 78 h 78"/>
                </a:gdLst>
                <a:ahLst/>
                <a:cxnLst>
                  <a:cxn ang="T12">
                    <a:pos x="T0" y="T1"/>
                  </a:cxn>
                  <a:cxn ang="T13">
                    <a:pos x="T2" y="T3"/>
                  </a:cxn>
                  <a:cxn ang="T14">
                    <a:pos x="T4" y="T5"/>
                  </a:cxn>
                  <a:cxn ang="T15">
                    <a:pos x="T6" y="T7"/>
                  </a:cxn>
                  <a:cxn ang="T16">
                    <a:pos x="T8" y="T9"/>
                  </a:cxn>
                  <a:cxn ang="T17">
                    <a:pos x="T10" y="T11"/>
                  </a:cxn>
                </a:cxnLst>
                <a:rect l="T18" t="T19" r="T20" b="T21"/>
                <a:pathLst>
                  <a:path w="122" h="78">
                    <a:moveTo>
                      <a:pt x="0" y="78"/>
                    </a:moveTo>
                    <a:lnTo>
                      <a:pt x="91" y="0"/>
                    </a:lnTo>
                    <a:lnTo>
                      <a:pt x="122" y="15"/>
                    </a:lnTo>
                    <a:lnTo>
                      <a:pt x="119" y="41"/>
                    </a:lnTo>
                    <a:lnTo>
                      <a:pt x="103" y="53"/>
                    </a:lnTo>
                    <a:lnTo>
                      <a:pt x="0" y="7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nvGrpSpPr>
            <p:cNvPr id="716" name="Group 350">
              <a:extLst>
                <a:ext uri="{FF2B5EF4-FFF2-40B4-BE49-F238E27FC236}">
                  <a16:creationId xmlns:a16="http://schemas.microsoft.com/office/drawing/2014/main" id="{0A7F7C23-2EDD-0846-B779-4853B5E06588}"/>
                </a:ext>
              </a:extLst>
            </p:cNvPr>
            <p:cNvGrpSpPr>
              <a:grpSpLocks/>
            </p:cNvGrpSpPr>
            <p:nvPr/>
          </p:nvGrpSpPr>
          <p:grpSpPr bwMode="auto">
            <a:xfrm>
              <a:off x="336" y="1776"/>
              <a:ext cx="253" cy="723"/>
              <a:chOff x="336" y="1629"/>
              <a:chExt cx="253" cy="723"/>
            </a:xfrm>
          </p:grpSpPr>
          <p:sp>
            <p:nvSpPr>
              <p:cNvPr id="717" name="Freeform 351">
                <a:extLst>
                  <a:ext uri="{FF2B5EF4-FFF2-40B4-BE49-F238E27FC236}">
                    <a16:creationId xmlns:a16="http://schemas.microsoft.com/office/drawing/2014/main" id="{D58A00F1-EB0E-B944-BAFC-3A574BE6179E}"/>
                  </a:ext>
                </a:extLst>
              </p:cNvPr>
              <p:cNvSpPr>
                <a:spLocks/>
              </p:cNvSpPr>
              <p:nvPr/>
            </p:nvSpPr>
            <p:spPr bwMode="auto">
              <a:xfrm>
                <a:off x="382" y="1749"/>
                <a:ext cx="127" cy="125"/>
              </a:xfrm>
              <a:custGeom>
                <a:avLst/>
                <a:gdLst>
                  <a:gd name="T0" fmla="*/ 21 w 507"/>
                  <a:gd name="T1" fmla="*/ 9 h 503"/>
                  <a:gd name="T2" fmla="*/ 17 w 507"/>
                  <a:gd name="T3" fmla="*/ 3 h 503"/>
                  <a:gd name="T4" fmla="*/ 13 w 507"/>
                  <a:gd name="T5" fmla="*/ 0 h 503"/>
                  <a:gd name="T6" fmla="*/ 8 w 507"/>
                  <a:gd name="T7" fmla="*/ 0 h 503"/>
                  <a:gd name="T8" fmla="*/ 3 w 507"/>
                  <a:gd name="T9" fmla="*/ 2 h 503"/>
                  <a:gd name="T10" fmla="*/ 1 w 507"/>
                  <a:gd name="T11" fmla="*/ 5 h 503"/>
                  <a:gd name="T12" fmla="*/ 0 w 507"/>
                  <a:gd name="T13" fmla="*/ 10 h 503"/>
                  <a:gd name="T14" fmla="*/ 1 w 507"/>
                  <a:gd name="T15" fmla="*/ 16 h 503"/>
                  <a:gd name="T16" fmla="*/ 4 w 507"/>
                  <a:gd name="T17" fmla="*/ 23 h 503"/>
                  <a:gd name="T18" fmla="*/ 10 w 507"/>
                  <a:gd name="T19" fmla="*/ 28 h 503"/>
                  <a:gd name="T20" fmla="*/ 14 w 507"/>
                  <a:gd name="T21" fmla="*/ 30 h 503"/>
                  <a:gd name="T22" fmla="*/ 18 w 507"/>
                  <a:gd name="T23" fmla="*/ 31 h 503"/>
                  <a:gd name="T24" fmla="*/ 22 w 507"/>
                  <a:gd name="T25" fmla="*/ 30 h 503"/>
                  <a:gd name="T26" fmla="*/ 24 w 507"/>
                  <a:gd name="T27" fmla="*/ 28 h 503"/>
                  <a:gd name="T28" fmla="*/ 25 w 507"/>
                  <a:gd name="T29" fmla="*/ 23 h 503"/>
                  <a:gd name="T30" fmla="*/ 24 w 507"/>
                  <a:gd name="T31" fmla="*/ 18 h 503"/>
                  <a:gd name="T32" fmla="*/ 23 w 507"/>
                  <a:gd name="T33" fmla="*/ 13 h 503"/>
                  <a:gd name="T34" fmla="*/ 31 w 507"/>
                  <a:gd name="T35" fmla="*/ 9 h 503"/>
                  <a:gd name="T36" fmla="*/ 32 w 507"/>
                  <a:gd name="T37" fmla="*/ 7 h 503"/>
                  <a:gd name="T38" fmla="*/ 31 w 507"/>
                  <a:gd name="T39" fmla="*/ 6 h 503"/>
                  <a:gd name="T40" fmla="*/ 22 w 507"/>
                  <a:gd name="T41" fmla="*/ 11 h 503"/>
                  <a:gd name="T42" fmla="*/ 21 w 507"/>
                  <a:gd name="T43" fmla="*/ 9 h 503"/>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507"/>
                  <a:gd name="T67" fmla="*/ 0 h 503"/>
                  <a:gd name="T68" fmla="*/ 507 w 507"/>
                  <a:gd name="T69" fmla="*/ 503 h 503"/>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507" h="503">
                    <a:moveTo>
                      <a:pt x="331" y="145"/>
                    </a:moveTo>
                    <a:lnTo>
                      <a:pt x="269" y="51"/>
                    </a:lnTo>
                    <a:lnTo>
                      <a:pt x="206" y="0"/>
                    </a:lnTo>
                    <a:lnTo>
                      <a:pt x="131" y="0"/>
                    </a:lnTo>
                    <a:lnTo>
                      <a:pt x="49" y="32"/>
                    </a:lnTo>
                    <a:lnTo>
                      <a:pt x="12" y="88"/>
                    </a:lnTo>
                    <a:lnTo>
                      <a:pt x="0" y="164"/>
                    </a:lnTo>
                    <a:lnTo>
                      <a:pt x="12" y="265"/>
                    </a:lnTo>
                    <a:lnTo>
                      <a:pt x="62" y="378"/>
                    </a:lnTo>
                    <a:lnTo>
                      <a:pt x="150" y="453"/>
                    </a:lnTo>
                    <a:lnTo>
                      <a:pt x="218" y="491"/>
                    </a:lnTo>
                    <a:lnTo>
                      <a:pt x="288" y="503"/>
                    </a:lnTo>
                    <a:lnTo>
                      <a:pt x="343" y="484"/>
                    </a:lnTo>
                    <a:lnTo>
                      <a:pt x="375" y="453"/>
                    </a:lnTo>
                    <a:lnTo>
                      <a:pt x="394" y="378"/>
                    </a:lnTo>
                    <a:lnTo>
                      <a:pt x="388" y="289"/>
                    </a:lnTo>
                    <a:lnTo>
                      <a:pt x="368" y="215"/>
                    </a:lnTo>
                    <a:lnTo>
                      <a:pt x="494" y="145"/>
                    </a:lnTo>
                    <a:lnTo>
                      <a:pt x="507" y="114"/>
                    </a:lnTo>
                    <a:lnTo>
                      <a:pt x="494" y="101"/>
                    </a:lnTo>
                    <a:lnTo>
                      <a:pt x="356" y="183"/>
                    </a:lnTo>
                    <a:lnTo>
                      <a:pt x="331" y="14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18" name="Freeform 352">
                <a:extLst>
                  <a:ext uri="{FF2B5EF4-FFF2-40B4-BE49-F238E27FC236}">
                    <a16:creationId xmlns:a16="http://schemas.microsoft.com/office/drawing/2014/main" id="{AAB59657-9886-B740-B959-A57EE5E88259}"/>
                  </a:ext>
                </a:extLst>
              </p:cNvPr>
              <p:cNvSpPr>
                <a:spLocks/>
              </p:cNvSpPr>
              <p:nvPr/>
            </p:nvSpPr>
            <p:spPr bwMode="auto">
              <a:xfrm>
                <a:off x="473" y="1629"/>
                <a:ext cx="113" cy="281"/>
              </a:xfrm>
              <a:custGeom>
                <a:avLst/>
                <a:gdLst>
                  <a:gd name="T0" fmla="*/ 8 w 452"/>
                  <a:gd name="T1" fmla="*/ 59 h 1124"/>
                  <a:gd name="T2" fmla="*/ 3 w 452"/>
                  <a:gd name="T3" fmla="*/ 63 h 1124"/>
                  <a:gd name="T4" fmla="*/ 1 w 452"/>
                  <a:gd name="T5" fmla="*/ 65 h 1124"/>
                  <a:gd name="T6" fmla="*/ 0 w 452"/>
                  <a:gd name="T7" fmla="*/ 67 h 1124"/>
                  <a:gd name="T8" fmla="*/ 2 w 452"/>
                  <a:gd name="T9" fmla="*/ 70 h 1124"/>
                  <a:gd name="T10" fmla="*/ 3 w 452"/>
                  <a:gd name="T11" fmla="*/ 70 h 1124"/>
                  <a:gd name="T12" fmla="*/ 8 w 452"/>
                  <a:gd name="T13" fmla="*/ 69 h 1124"/>
                  <a:gd name="T14" fmla="*/ 15 w 452"/>
                  <a:gd name="T15" fmla="*/ 63 h 1124"/>
                  <a:gd name="T16" fmla="*/ 21 w 452"/>
                  <a:gd name="T17" fmla="*/ 57 h 1124"/>
                  <a:gd name="T18" fmla="*/ 28 w 452"/>
                  <a:gd name="T19" fmla="*/ 49 h 1124"/>
                  <a:gd name="T20" fmla="*/ 28 w 452"/>
                  <a:gd name="T21" fmla="*/ 46 h 1124"/>
                  <a:gd name="T22" fmla="*/ 28 w 452"/>
                  <a:gd name="T23" fmla="*/ 37 h 1124"/>
                  <a:gd name="T24" fmla="*/ 26 w 452"/>
                  <a:gd name="T25" fmla="*/ 24 h 1124"/>
                  <a:gd name="T26" fmla="*/ 28 w 452"/>
                  <a:gd name="T27" fmla="*/ 16 h 1124"/>
                  <a:gd name="T28" fmla="*/ 28 w 452"/>
                  <a:gd name="T29" fmla="*/ 13 h 1124"/>
                  <a:gd name="T30" fmla="*/ 27 w 452"/>
                  <a:gd name="T31" fmla="*/ 12 h 1124"/>
                  <a:gd name="T32" fmla="*/ 24 w 452"/>
                  <a:gd name="T33" fmla="*/ 10 h 1124"/>
                  <a:gd name="T34" fmla="*/ 23 w 452"/>
                  <a:gd name="T35" fmla="*/ 9 h 1124"/>
                  <a:gd name="T36" fmla="*/ 24 w 452"/>
                  <a:gd name="T37" fmla="*/ 2 h 1124"/>
                  <a:gd name="T38" fmla="*/ 23 w 452"/>
                  <a:gd name="T39" fmla="*/ 0 h 1124"/>
                  <a:gd name="T40" fmla="*/ 21 w 452"/>
                  <a:gd name="T41" fmla="*/ 1 h 1124"/>
                  <a:gd name="T42" fmla="*/ 21 w 452"/>
                  <a:gd name="T43" fmla="*/ 10 h 1124"/>
                  <a:gd name="T44" fmla="*/ 20 w 452"/>
                  <a:gd name="T45" fmla="*/ 12 h 1124"/>
                  <a:gd name="T46" fmla="*/ 19 w 452"/>
                  <a:gd name="T47" fmla="*/ 13 h 1124"/>
                  <a:gd name="T48" fmla="*/ 16 w 452"/>
                  <a:gd name="T49" fmla="*/ 12 h 1124"/>
                  <a:gd name="T50" fmla="*/ 14 w 452"/>
                  <a:gd name="T51" fmla="*/ 12 h 1124"/>
                  <a:gd name="T52" fmla="*/ 14 w 452"/>
                  <a:gd name="T53" fmla="*/ 14 h 1124"/>
                  <a:gd name="T54" fmla="*/ 15 w 452"/>
                  <a:gd name="T55" fmla="*/ 15 h 1124"/>
                  <a:gd name="T56" fmla="*/ 18 w 452"/>
                  <a:gd name="T57" fmla="*/ 15 h 1124"/>
                  <a:gd name="T58" fmla="*/ 20 w 452"/>
                  <a:gd name="T59" fmla="*/ 17 h 1124"/>
                  <a:gd name="T60" fmla="*/ 22 w 452"/>
                  <a:gd name="T61" fmla="*/ 19 h 1124"/>
                  <a:gd name="T62" fmla="*/ 23 w 452"/>
                  <a:gd name="T63" fmla="*/ 24 h 1124"/>
                  <a:gd name="T64" fmla="*/ 24 w 452"/>
                  <a:gd name="T65" fmla="*/ 32 h 1124"/>
                  <a:gd name="T66" fmla="*/ 24 w 452"/>
                  <a:gd name="T67" fmla="*/ 40 h 1124"/>
                  <a:gd name="T68" fmla="*/ 24 w 452"/>
                  <a:gd name="T69" fmla="*/ 46 h 1124"/>
                  <a:gd name="T70" fmla="*/ 22 w 452"/>
                  <a:gd name="T71" fmla="*/ 49 h 1124"/>
                  <a:gd name="T72" fmla="*/ 17 w 452"/>
                  <a:gd name="T73" fmla="*/ 53 h 1124"/>
                  <a:gd name="T74" fmla="*/ 11 w 452"/>
                  <a:gd name="T75" fmla="*/ 57 h 1124"/>
                  <a:gd name="T76" fmla="*/ 8 w 452"/>
                  <a:gd name="T77" fmla="*/ 59 h 1124"/>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452"/>
                  <a:gd name="T118" fmla="*/ 0 h 1124"/>
                  <a:gd name="T119" fmla="*/ 452 w 452"/>
                  <a:gd name="T120" fmla="*/ 1124 h 1124"/>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452" h="1124">
                    <a:moveTo>
                      <a:pt x="126" y="949"/>
                    </a:moveTo>
                    <a:lnTo>
                      <a:pt x="44" y="1011"/>
                    </a:lnTo>
                    <a:lnTo>
                      <a:pt x="19" y="1031"/>
                    </a:lnTo>
                    <a:lnTo>
                      <a:pt x="0" y="1074"/>
                    </a:lnTo>
                    <a:lnTo>
                      <a:pt x="25" y="1118"/>
                    </a:lnTo>
                    <a:lnTo>
                      <a:pt x="50" y="1124"/>
                    </a:lnTo>
                    <a:lnTo>
                      <a:pt x="126" y="1099"/>
                    </a:lnTo>
                    <a:lnTo>
                      <a:pt x="239" y="1011"/>
                    </a:lnTo>
                    <a:lnTo>
                      <a:pt x="339" y="905"/>
                    </a:lnTo>
                    <a:lnTo>
                      <a:pt x="446" y="785"/>
                    </a:lnTo>
                    <a:lnTo>
                      <a:pt x="452" y="735"/>
                    </a:lnTo>
                    <a:lnTo>
                      <a:pt x="452" y="598"/>
                    </a:lnTo>
                    <a:lnTo>
                      <a:pt x="421" y="384"/>
                    </a:lnTo>
                    <a:lnTo>
                      <a:pt x="440" y="259"/>
                    </a:lnTo>
                    <a:lnTo>
                      <a:pt x="452" y="208"/>
                    </a:lnTo>
                    <a:lnTo>
                      <a:pt x="434" y="183"/>
                    </a:lnTo>
                    <a:lnTo>
                      <a:pt x="389" y="158"/>
                    </a:lnTo>
                    <a:lnTo>
                      <a:pt x="358" y="139"/>
                    </a:lnTo>
                    <a:lnTo>
                      <a:pt x="377" y="26"/>
                    </a:lnTo>
                    <a:lnTo>
                      <a:pt x="364" y="0"/>
                    </a:lnTo>
                    <a:lnTo>
                      <a:pt x="339" y="8"/>
                    </a:lnTo>
                    <a:lnTo>
                      <a:pt x="327" y="152"/>
                    </a:lnTo>
                    <a:lnTo>
                      <a:pt x="315" y="189"/>
                    </a:lnTo>
                    <a:lnTo>
                      <a:pt x="308" y="214"/>
                    </a:lnTo>
                    <a:lnTo>
                      <a:pt x="257" y="195"/>
                    </a:lnTo>
                    <a:lnTo>
                      <a:pt x="220" y="195"/>
                    </a:lnTo>
                    <a:lnTo>
                      <a:pt x="220" y="220"/>
                    </a:lnTo>
                    <a:lnTo>
                      <a:pt x="245" y="240"/>
                    </a:lnTo>
                    <a:lnTo>
                      <a:pt x="290" y="240"/>
                    </a:lnTo>
                    <a:lnTo>
                      <a:pt x="321" y="265"/>
                    </a:lnTo>
                    <a:lnTo>
                      <a:pt x="346" y="308"/>
                    </a:lnTo>
                    <a:lnTo>
                      <a:pt x="370" y="378"/>
                    </a:lnTo>
                    <a:lnTo>
                      <a:pt x="389" y="516"/>
                    </a:lnTo>
                    <a:lnTo>
                      <a:pt x="389" y="641"/>
                    </a:lnTo>
                    <a:lnTo>
                      <a:pt x="377" y="742"/>
                    </a:lnTo>
                    <a:lnTo>
                      <a:pt x="352" y="785"/>
                    </a:lnTo>
                    <a:lnTo>
                      <a:pt x="264" y="848"/>
                    </a:lnTo>
                    <a:lnTo>
                      <a:pt x="169" y="905"/>
                    </a:lnTo>
                    <a:lnTo>
                      <a:pt x="126" y="94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19" name="Freeform 353">
                <a:extLst>
                  <a:ext uri="{FF2B5EF4-FFF2-40B4-BE49-F238E27FC236}">
                    <a16:creationId xmlns:a16="http://schemas.microsoft.com/office/drawing/2014/main" id="{B67B5C6E-41D6-AB49-A73B-CCE2CFE04DE0}"/>
                  </a:ext>
                </a:extLst>
              </p:cNvPr>
              <p:cNvSpPr>
                <a:spLocks/>
              </p:cNvSpPr>
              <p:nvPr/>
            </p:nvSpPr>
            <p:spPr bwMode="auto">
              <a:xfrm>
                <a:off x="336" y="1889"/>
                <a:ext cx="102" cy="169"/>
              </a:xfrm>
              <a:custGeom>
                <a:avLst/>
                <a:gdLst>
                  <a:gd name="T0" fmla="*/ 25 w 409"/>
                  <a:gd name="T1" fmla="*/ 1 h 678"/>
                  <a:gd name="T2" fmla="*/ 23 w 409"/>
                  <a:gd name="T3" fmla="*/ 0 h 678"/>
                  <a:gd name="T4" fmla="*/ 17 w 409"/>
                  <a:gd name="T5" fmla="*/ 0 h 678"/>
                  <a:gd name="T6" fmla="*/ 12 w 409"/>
                  <a:gd name="T7" fmla="*/ 4 h 678"/>
                  <a:gd name="T8" fmla="*/ 4 w 409"/>
                  <a:gd name="T9" fmla="*/ 12 h 678"/>
                  <a:gd name="T10" fmla="*/ 0 w 409"/>
                  <a:gd name="T11" fmla="*/ 19 h 678"/>
                  <a:gd name="T12" fmla="*/ 0 w 409"/>
                  <a:gd name="T13" fmla="*/ 21 h 678"/>
                  <a:gd name="T14" fmla="*/ 2 w 409"/>
                  <a:gd name="T15" fmla="*/ 26 h 678"/>
                  <a:gd name="T16" fmla="*/ 6 w 409"/>
                  <a:gd name="T17" fmla="*/ 28 h 678"/>
                  <a:gd name="T18" fmla="*/ 12 w 409"/>
                  <a:gd name="T19" fmla="*/ 30 h 678"/>
                  <a:gd name="T20" fmla="*/ 16 w 409"/>
                  <a:gd name="T21" fmla="*/ 31 h 678"/>
                  <a:gd name="T22" fmla="*/ 18 w 409"/>
                  <a:gd name="T23" fmla="*/ 33 h 678"/>
                  <a:gd name="T24" fmla="*/ 17 w 409"/>
                  <a:gd name="T25" fmla="*/ 36 h 678"/>
                  <a:gd name="T26" fmla="*/ 14 w 409"/>
                  <a:gd name="T27" fmla="*/ 39 h 678"/>
                  <a:gd name="T28" fmla="*/ 10 w 409"/>
                  <a:gd name="T29" fmla="*/ 39 h 678"/>
                  <a:gd name="T30" fmla="*/ 7 w 409"/>
                  <a:gd name="T31" fmla="*/ 38 h 678"/>
                  <a:gd name="T32" fmla="*/ 5 w 409"/>
                  <a:gd name="T33" fmla="*/ 39 h 678"/>
                  <a:gd name="T34" fmla="*/ 6 w 409"/>
                  <a:gd name="T35" fmla="*/ 41 h 678"/>
                  <a:gd name="T36" fmla="*/ 9 w 409"/>
                  <a:gd name="T37" fmla="*/ 42 h 678"/>
                  <a:gd name="T38" fmla="*/ 14 w 409"/>
                  <a:gd name="T39" fmla="*/ 42 h 678"/>
                  <a:gd name="T40" fmla="*/ 18 w 409"/>
                  <a:gd name="T41" fmla="*/ 41 h 678"/>
                  <a:gd name="T42" fmla="*/ 20 w 409"/>
                  <a:gd name="T43" fmla="*/ 39 h 678"/>
                  <a:gd name="T44" fmla="*/ 22 w 409"/>
                  <a:gd name="T45" fmla="*/ 37 h 678"/>
                  <a:gd name="T46" fmla="*/ 23 w 409"/>
                  <a:gd name="T47" fmla="*/ 34 h 678"/>
                  <a:gd name="T48" fmla="*/ 21 w 409"/>
                  <a:gd name="T49" fmla="*/ 31 h 678"/>
                  <a:gd name="T50" fmla="*/ 16 w 409"/>
                  <a:gd name="T51" fmla="*/ 29 h 678"/>
                  <a:gd name="T52" fmla="*/ 10 w 409"/>
                  <a:gd name="T53" fmla="*/ 27 h 678"/>
                  <a:gd name="T54" fmla="*/ 6 w 409"/>
                  <a:gd name="T55" fmla="*/ 25 h 678"/>
                  <a:gd name="T56" fmla="*/ 5 w 409"/>
                  <a:gd name="T57" fmla="*/ 22 h 678"/>
                  <a:gd name="T58" fmla="*/ 5 w 409"/>
                  <a:gd name="T59" fmla="*/ 18 h 678"/>
                  <a:gd name="T60" fmla="*/ 9 w 409"/>
                  <a:gd name="T61" fmla="*/ 12 h 678"/>
                  <a:gd name="T62" fmla="*/ 13 w 409"/>
                  <a:gd name="T63" fmla="*/ 9 h 678"/>
                  <a:gd name="T64" fmla="*/ 20 w 409"/>
                  <a:gd name="T65" fmla="*/ 7 h 678"/>
                  <a:gd name="T66" fmla="*/ 25 w 409"/>
                  <a:gd name="T67" fmla="*/ 6 h 678"/>
                  <a:gd name="T68" fmla="*/ 25 w 409"/>
                  <a:gd name="T69" fmla="*/ 3 h 678"/>
                  <a:gd name="T70" fmla="*/ 25 w 409"/>
                  <a:gd name="T71" fmla="*/ 1 h 678"/>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09"/>
                  <a:gd name="T109" fmla="*/ 0 h 678"/>
                  <a:gd name="T110" fmla="*/ 409 w 409"/>
                  <a:gd name="T111" fmla="*/ 678 h 678"/>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09" h="678">
                    <a:moveTo>
                      <a:pt x="409" y="19"/>
                    </a:moveTo>
                    <a:lnTo>
                      <a:pt x="364" y="0"/>
                    </a:lnTo>
                    <a:lnTo>
                      <a:pt x="269" y="6"/>
                    </a:lnTo>
                    <a:lnTo>
                      <a:pt x="187" y="70"/>
                    </a:lnTo>
                    <a:lnTo>
                      <a:pt x="68" y="201"/>
                    </a:lnTo>
                    <a:lnTo>
                      <a:pt x="6" y="308"/>
                    </a:lnTo>
                    <a:lnTo>
                      <a:pt x="0" y="345"/>
                    </a:lnTo>
                    <a:lnTo>
                      <a:pt x="31" y="415"/>
                    </a:lnTo>
                    <a:lnTo>
                      <a:pt x="99" y="446"/>
                    </a:lnTo>
                    <a:lnTo>
                      <a:pt x="187" y="483"/>
                    </a:lnTo>
                    <a:lnTo>
                      <a:pt x="257" y="502"/>
                    </a:lnTo>
                    <a:lnTo>
                      <a:pt x="288" y="534"/>
                    </a:lnTo>
                    <a:lnTo>
                      <a:pt x="269" y="578"/>
                    </a:lnTo>
                    <a:lnTo>
                      <a:pt x="220" y="628"/>
                    </a:lnTo>
                    <a:lnTo>
                      <a:pt x="156" y="635"/>
                    </a:lnTo>
                    <a:lnTo>
                      <a:pt x="113" y="615"/>
                    </a:lnTo>
                    <a:lnTo>
                      <a:pt x="87" y="635"/>
                    </a:lnTo>
                    <a:lnTo>
                      <a:pt x="93" y="659"/>
                    </a:lnTo>
                    <a:lnTo>
                      <a:pt x="144" y="678"/>
                    </a:lnTo>
                    <a:lnTo>
                      <a:pt x="220" y="678"/>
                    </a:lnTo>
                    <a:lnTo>
                      <a:pt x="288" y="659"/>
                    </a:lnTo>
                    <a:lnTo>
                      <a:pt x="327" y="635"/>
                    </a:lnTo>
                    <a:lnTo>
                      <a:pt x="351" y="590"/>
                    </a:lnTo>
                    <a:lnTo>
                      <a:pt x="364" y="540"/>
                    </a:lnTo>
                    <a:lnTo>
                      <a:pt x="333" y="496"/>
                    </a:lnTo>
                    <a:lnTo>
                      <a:pt x="257" y="465"/>
                    </a:lnTo>
                    <a:lnTo>
                      <a:pt x="169" y="440"/>
                    </a:lnTo>
                    <a:lnTo>
                      <a:pt x="93" y="396"/>
                    </a:lnTo>
                    <a:lnTo>
                      <a:pt x="75" y="358"/>
                    </a:lnTo>
                    <a:lnTo>
                      <a:pt x="87" y="289"/>
                    </a:lnTo>
                    <a:lnTo>
                      <a:pt x="144" y="201"/>
                    </a:lnTo>
                    <a:lnTo>
                      <a:pt x="214" y="150"/>
                    </a:lnTo>
                    <a:lnTo>
                      <a:pt x="320" y="113"/>
                    </a:lnTo>
                    <a:lnTo>
                      <a:pt x="409" y="94"/>
                    </a:lnTo>
                    <a:lnTo>
                      <a:pt x="409" y="44"/>
                    </a:lnTo>
                    <a:lnTo>
                      <a:pt x="409" y="1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20" name="Freeform 354">
                <a:extLst>
                  <a:ext uri="{FF2B5EF4-FFF2-40B4-BE49-F238E27FC236}">
                    <a16:creationId xmlns:a16="http://schemas.microsoft.com/office/drawing/2014/main" id="{F80ADD92-B5E4-C34A-A27E-B5515940F0DC}"/>
                  </a:ext>
                </a:extLst>
              </p:cNvPr>
              <p:cNvSpPr>
                <a:spLocks/>
              </p:cNvSpPr>
              <p:nvPr/>
            </p:nvSpPr>
            <p:spPr bwMode="auto">
              <a:xfrm>
                <a:off x="419" y="1881"/>
                <a:ext cx="96" cy="208"/>
              </a:xfrm>
              <a:custGeom>
                <a:avLst/>
                <a:gdLst>
                  <a:gd name="T0" fmla="*/ 21 w 382"/>
                  <a:gd name="T1" fmla="*/ 16 h 835"/>
                  <a:gd name="T2" fmla="*/ 19 w 382"/>
                  <a:gd name="T3" fmla="*/ 7 h 835"/>
                  <a:gd name="T4" fmla="*/ 16 w 382"/>
                  <a:gd name="T5" fmla="*/ 2 h 835"/>
                  <a:gd name="T6" fmla="*/ 10 w 382"/>
                  <a:gd name="T7" fmla="*/ 0 h 835"/>
                  <a:gd name="T8" fmla="*/ 4 w 382"/>
                  <a:gd name="T9" fmla="*/ 1 h 835"/>
                  <a:gd name="T10" fmla="*/ 1 w 382"/>
                  <a:gd name="T11" fmla="*/ 6 h 835"/>
                  <a:gd name="T12" fmla="*/ 2 w 382"/>
                  <a:gd name="T13" fmla="*/ 12 h 835"/>
                  <a:gd name="T14" fmla="*/ 3 w 382"/>
                  <a:gd name="T15" fmla="*/ 22 h 835"/>
                  <a:gd name="T16" fmla="*/ 3 w 382"/>
                  <a:gd name="T17" fmla="*/ 31 h 835"/>
                  <a:gd name="T18" fmla="*/ 1 w 382"/>
                  <a:gd name="T19" fmla="*/ 39 h 835"/>
                  <a:gd name="T20" fmla="*/ 0 w 382"/>
                  <a:gd name="T21" fmla="*/ 43 h 835"/>
                  <a:gd name="T22" fmla="*/ 1 w 382"/>
                  <a:gd name="T23" fmla="*/ 47 h 835"/>
                  <a:gd name="T24" fmla="*/ 4 w 382"/>
                  <a:gd name="T25" fmla="*/ 49 h 835"/>
                  <a:gd name="T26" fmla="*/ 7 w 382"/>
                  <a:gd name="T27" fmla="*/ 51 h 835"/>
                  <a:gd name="T28" fmla="*/ 11 w 382"/>
                  <a:gd name="T29" fmla="*/ 52 h 835"/>
                  <a:gd name="T30" fmla="*/ 15 w 382"/>
                  <a:gd name="T31" fmla="*/ 52 h 835"/>
                  <a:gd name="T32" fmla="*/ 20 w 382"/>
                  <a:gd name="T33" fmla="*/ 48 h 835"/>
                  <a:gd name="T34" fmla="*/ 24 w 382"/>
                  <a:gd name="T35" fmla="*/ 40 h 835"/>
                  <a:gd name="T36" fmla="*/ 24 w 382"/>
                  <a:gd name="T37" fmla="*/ 32 h 835"/>
                  <a:gd name="T38" fmla="*/ 21 w 382"/>
                  <a:gd name="T39" fmla="*/ 24 h 835"/>
                  <a:gd name="T40" fmla="*/ 21 w 382"/>
                  <a:gd name="T41" fmla="*/ 16 h 83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82"/>
                  <a:gd name="T64" fmla="*/ 0 h 835"/>
                  <a:gd name="T65" fmla="*/ 382 w 382"/>
                  <a:gd name="T66" fmla="*/ 835 h 83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82" h="835">
                    <a:moveTo>
                      <a:pt x="333" y="263"/>
                    </a:moveTo>
                    <a:lnTo>
                      <a:pt x="294" y="107"/>
                    </a:lnTo>
                    <a:lnTo>
                      <a:pt x="251" y="31"/>
                    </a:lnTo>
                    <a:lnTo>
                      <a:pt x="156" y="0"/>
                    </a:lnTo>
                    <a:lnTo>
                      <a:pt x="62" y="12"/>
                    </a:lnTo>
                    <a:lnTo>
                      <a:pt x="18" y="94"/>
                    </a:lnTo>
                    <a:lnTo>
                      <a:pt x="25" y="195"/>
                    </a:lnTo>
                    <a:lnTo>
                      <a:pt x="49" y="358"/>
                    </a:lnTo>
                    <a:lnTo>
                      <a:pt x="49" y="502"/>
                    </a:lnTo>
                    <a:lnTo>
                      <a:pt x="18" y="627"/>
                    </a:lnTo>
                    <a:lnTo>
                      <a:pt x="0" y="697"/>
                    </a:lnTo>
                    <a:lnTo>
                      <a:pt x="12" y="759"/>
                    </a:lnTo>
                    <a:lnTo>
                      <a:pt x="56" y="791"/>
                    </a:lnTo>
                    <a:lnTo>
                      <a:pt x="113" y="822"/>
                    </a:lnTo>
                    <a:lnTo>
                      <a:pt x="169" y="835"/>
                    </a:lnTo>
                    <a:lnTo>
                      <a:pt x="238" y="835"/>
                    </a:lnTo>
                    <a:lnTo>
                      <a:pt x="320" y="771"/>
                    </a:lnTo>
                    <a:lnTo>
                      <a:pt x="382" y="640"/>
                    </a:lnTo>
                    <a:lnTo>
                      <a:pt x="376" y="520"/>
                    </a:lnTo>
                    <a:lnTo>
                      <a:pt x="339" y="383"/>
                    </a:lnTo>
                    <a:lnTo>
                      <a:pt x="333" y="26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21" name="Freeform 355">
                <a:extLst>
                  <a:ext uri="{FF2B5EF4-FFF2-40B4-BE49-F238E27FC236}">
                    <a16:creationId xmlns:a16="http://schemas.microsoft.com/office/drawing/2014/main" id="{A20512BB-298F-324A-8515-57CCED870D9E}"/>
                  </a:ext>
                </a:extLst>
              </p:cNvPr>
              <p:cNvSpPr>
                <a:spLocks/>
              </p:cNvSpPr>
              <p:nvPr/>
            </p:nvSpPr>
            <p:spPr bwMode="auto">
              <a:xfrm>
                <a:off x="391" y="2050"/>
                <a:ext cx="72" cy="302"/>
              </a:xfrm>
              <a:custGeom>
                <a:avLst/>
                <a:gdLst>
                  <a:gd name="T0" fmla="*/ 17 w 290"/>
                  <a:gd name="T1" fmla="*/ 1 h 1206"/>
                  <a:gd name="T2" fmla="*/ 12 w 290"/>
                  <a:gd name="T3" fmla="*/ 0 h 1206"/>
                  <a:gd name="T4" fmla="*/ 10 w 290"/>
                  <a:gd name="T5" fmla="*/ 1 h 1206"/>
                  <a:gd name="T6" fmla="*/ 9 w 290"/>
                  <a:gd name="T7" fmla="*/ 5 h 1206"/>
                  <a:gd name="T8" fmla="*/ 10 w 290"/>
                  <a:gd name="T9" fmla="*/ 27 h 1206"/>
                  <a:gd name="T10" fmla="*/ 10 w 290"/>
                  <a:gd name="T11" fmla="*/ 32 h 1206"/>
                  <a:gd name="T12" fmla="*/ 8 w 290"/>
                  <a:gd name="T13" fmla="*/ 41 h 1206"/>
                  <a:gd name="T14" fmla="*/ 8 w 290"/>
                  <a:gd name="T15" fmla="*/ 52 h 1206"/>
                  <a:gd name="T16" fmla="*/ 9 w 290"/>
                  <a:gd name="T17" fmla="*/ 58 h 1206"/>
                  <a:gd name="T18" fmla="*/ 8 w 290"/>
                  <a:gd name="T19" fmla="*/ 61 h 1206"/>
                  <a:gd name="T20" fmla="*/ 2 w 290"/>
                  <a:gd name="T21" fmla="*/ 66 h 1206"/>
                  <a:gd name="T22" fmla="*/ 0 w 290"/>
                  <a:gd name="T23" fmla="*/ 72 h 1206"/>
                  <a:gd name="T24" fmla="*/ 0 w 290"/>
                  <a:gd name="T25" fmla="*/ 74 h 1206"/>
                  <a:gd name="T26" fmla="*/ 5 w 290"/>
                  <a:gd name="T27" fmla="*/ 76 h 1206"/>
                  <a:gd name="T28" fmla="*/ 6 w 290"/>
                  <a:gd name="T29" fmla="*/ 75 h 1206"/>
                  <a:gd name="T30" fmla="*/ 6 w 290"/>
                  <a:gd name="T31" fmla="*/ 71 h 1206"/>
                  <a:gd name="T32" fmla="*/ 7 w 290"/>
                  <a:gd name="T33" fmla="*/ 66 h 1206"/>
                  <a:gd name="T34" fmla="*/ 9 w 290"/>
                  <a:gd name="T35" fmla="*/ 64 h 1206"/>
                  <a:gd name="T36" fmla="*/ 12 w 290"/>
                  <a:gd name="T37" fmla="*/ 62 h 1206"/>
                  <a:gd name="T38" fmla="*/ 14 w 290"/>
                  <a:gd name="T39" fmla="*/ 60 h 1206"/>
                  <a:gd name="T40" fmla="*/ 14 w 290"/>
                  <a:gd name="T41" fmla="*/ 59 h 1206"/>
                  <a:gd name="T42" fmla="*/ 13 w 290"/>
                  <a:gd name="T43" fmla="*/ 57 h 1206"/>
                  <a:gd name="T44" fmla="*/ 12 w 290"/>
                  <a:gd name="T45" fmla="*/ 56 h 1206"/>
                  <a:gd name="T46" fmla="*/ 11 w 290"/>
                  <a:gd name="T47" fmla="*/ 51 h 1206"/>
                  <a:gd name="T48" fmla="*/ 12 w 290"/>
                  <a:gd name="T49" fmla="*/ 41 h 1206"/>
                  <a:gd name="T50" fmla="*/ 14 w 290"/>
                  <a:gd name="T51" fmla="*/ 30 h 1206"/>
                  <a:gd name="T52" fmla="*/ 17 w 290"/>
                  <a:gd name="T53" fmla="*/ 20 h 1206"/>
                  <a:gd name="T54" fmla="*/ 18 w 290"/>
                  <a:gd name="T55" fmla="*/ 10 h 1206"/>
                  <a:gd name="T56" fmla="*/ 17 w 290"/>
                  <a:gd name="T57" fmla="*/ 1 h 120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290"/>
                  <a:gd name="T88" fmla="*/ 0 h 1206"/>
                  <a:gd name="T89" fmla="*/ 290 w 290"/>
                  <a:gd name="T90" fmla="*/ 1206 h 120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290" h="1206">
                    <a:moveTo>
                      <a:pt x="276" y="19"/>
                    </a:moveTo>
                    <a:lnTo>
                      <a:pt x="202" y="0"/>
                    </a:lnTo>
                    <a:lnTo>
                      <a:pt x="157" y="19"/>
                    </a:lnTo>
                    <a:lnTo>
                      <a:pt x="139" y="81"/>
                    </a:lnTo>
                    <a:lnTo>
                      <a:pt x="157" y="426"/>
                    </a:lnTo>
                    <a:lnTo>
                      <a:pt x="157" y="508"/>
                    </a:lnTo>
                    <a:lnTo>
                      <a:pt x="132" y="659"/>
                    </a:lnTo>
                    <a:lnTo>
                      <a:pt x="126" y="834"/>
                    </a:lnTo>
                    <a:lnTo>
                      <a:pt x="139" y="923"/>
                    </a:lnTo>
                    <a:lnTo>
                      <a:pt x="126" y="972"/>
                    </a:lnTo>
                    <a:lnTo>
                      <a:pt x="38" y="1048"/>
                    </a:lnTo>
                    <a:lnTo>
                      <a:pt x="0" y="1142"/>
                    </a:lnTo>
                    <a:lnTo>
                      <a:pt x="7" y="1173"/>
                    </a:lnTo>
                    <a:lnTo>
                      <a:pt x="75" y="1206"/>
                    </a:lnTo>
                    <a:lnTo>
                      <a:pt x="94" y="1192"/>
                    </a:lnTo>
                    <a:lnTo>
                      <a:pt x="101" y="1136"/>
                    </a:lnTo>
                    <a:lnTo>
                      <a:pt x="120" y="1054"/>
                    </a:lnTo>
                    <a:lnTo>
                      <a:pt x="151" y="1017"/>
                    </a:lnTo>
                    <a:lnTo>
                      <a:pt x="188" y="992"/>
                    </a:lnTo>
                    <a:lnTo>
                      <a:pt x="221" y="960"/>
                    </a:lnTo>
                    <a:lnTo>
                      <a:pt x="227" y="935"/>
                    </a:lnTo>
                    <a:lnTo>
                      <a:pt x="208" y="904"/>
                    </a:lnTo>
                    <a:lnTo>
                      <a:pt x="188" y="885"/>
                    </a:lnTo>
                    <a:lnTo>
                      <a:pt x="176" y="810"/>
                    </a:lnTo>
                    <a:lnTo>
                      <a:pt x="188" y="652"/>
                    </a:lnTo>
                    <a:lnTo>
                      <a:pt x="233" y="471"/>
                    </a:lnTo>
                    <a:lnTo>
                      <a:pt x="276" y="325"/>
                    </a:lnTo>
                    <a:lnTo>
                      <a:pt x="290" y="150"/>
                    </a:lnTo>
                    <a:lnTo>
                      <a:pt x="276" y="1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22" name="Freeform 356">
                <a:extLst>
                  <a:ext uri="{FF2B5EF4-FFF2-40B4-BE49-F238E27FC236}">
                    <a16:creationId xmlns:a16="http://schemas.microsoft.com/office/drawing/2014/main" id="{5DF4BE26-E022-4C41-B4CA-B4E217E9E4FF}"/>
                  </a:ext>
                </a:extLst>
              </p:cNvPr>
              <p:cNvSpPr>
                <a:spLocks/>
              </p:cNvSpPr>
              <p:nvPr/>
            </p:nvSpPr>
            <p:spPr bwMode="auto">
              <a:xfrm>
                <a:off x="469" y="2050"/>
                <a:ext cx="120" cy="255"/>
              </a:xfrm>
              <a:custGeom>
                <a:avLst/>
                <a:gdLst>
                  <a:gd name="T0" fmla="*/ 10 w 477"/>
                  <a:gd name="T1" fmla="*/ 10 h 1017"/>
                  <a:gd name="T2" fmla="*/ 9 w 477"/>
                  <a:gd name="T3" fmla="*/ 3 h 1017"/>
                  <a:gd name="T4" fmla="*/ 6 w 477"/>
                  <a:gd name="T5" fmla="*/ 0 h 1017"/>
                  <a:gd name="T6" fmla="*/ 1 w 477"/>
                  <a:gd name="T7" fmla="*/ 1 h 1017"/>
                  <a:gd name="T8" fmla="*/ 0 w 477"/>
                  <a:gd name="T9" fmla="*/ 3 h 1017"/>
                  <a:gd name="T10" fmla="*/ 1 w 477"/>
                  <a:gd name="T11" fmla="*/ 9 h 1017"/>
                  <a:gd name="T12" fmla="*/ 3 w 477"/>
                  <a:gd name="T13" fmla="*/ 18 h 1017"/>
                  <a:gd name="T14" fmla="*/ 5 w 477"/>
                  <a:gd name="T15" fmla="*/ 25 h 1017"/>
                  <a:gd name="T16" fmla="*/ 8 w 477"/>
                  <a:gd name="T17" fmla="*/ 34 h 1017"/>
                  <a:gd name="T18" fmla="*/ 8 w 477"/>
                  <a:gd name="T19" fmla="*/ 42 h 1017"/>
                  <a:gd name="T20" fmla="*/ 8 w 477"/>
                  <a:gd name="T21" fmla="*/ 48 h 1017"/>
                  <a:gd name="T22" fmla="*/ 7 w 477"/>
                  <a:gd name="T23" fmla="*/ 53 h 1017"/>
                  <a:gd name="T24" fmla="*/ 6 w 477"/>
                  <a:gd name="T25" fmla="*/ 54 h 1017"/>
                  <a:gd name="T26" fmla="*/ 6 w 477"/>
                  <a:gd name="T27" fmla="*/ 56 h 1017"/>
                  <a:gd name="T28" fmla="*/ 8 w 477"/>
                  <a:gd name="T29" fmla="*/ 58 h 1017"/>
                  <a:gd name="T30" fmla="*/ 10 w 477"/>
                  <a:gd name="T31" fmla="*/ 59 h 1017"/>
                  <a:gd name="T32" fmla="*/ 15 w 477"/>
                  <a:gd name="T33" fmla="*/ 59 h 1017"/>
                  <a:gd name="T34" fmla="*/ 23 w 477"/>
                  <a:gd name="T35" fmla="*/ 61 h 1017"/>
                  <a:gd name="T36" fmla="*/ 25 w 477"/>
                  <a:gd name="T37" fmla="*/ 64 h 1017"/>
                  <a:gd name="T38" fmla="*/ 29 w 477"/>
                  <a:gd name="T39" fmla="*/ 62 h 1017"/>
                  <a:gd name="T40" fmla="*/ 30 w 477"/>
                  <a:gd name="T41" fmla="*/ 58 h 1017"/>
                  <a:gd name="T42" fmla="*/ 29 w 477"/>
                  <a:gd name="T43" fmla="*/ 57 h 1017"/>
                  <a:gd name="T44" fmla="*/ 22 w 477"/>
                  <a:gd name="T45" fmla="*/ 56 h 1017"/>
                  <a:gd name="T46" fmla="*/ 14 w 477"/>
                  <a:gd name="T47" fmla="*/ 56 h 1017"/>
                  <a:gd name="T48" fmla="*/ 11 w 477"/>
                  <a:gd name="T49" fmla="*/ 56 h 1017"/>
                  <a:gd name="T50" fmla="*/ 10 w 477"/>
                  <a:gd name="T51" fmla="*/ 53 h 1017"/>
                  <a:gd name="T52" fmla="*/ 11 w 477"/>
                  <a:gd name="T53" fmla="*/ 49 h 1017"/>
                  <a:gd name="T54" fmla="*/ 12 w 477"/>
                  <a:gd name="T55" fmla="*/ 41 h 1017"/>
                  <a:gd name="T56" fmla="*/ 11 w 477"/>
                  <a:gd name="T57" fmla="*/ 33 h 1017"/>
                  <a:gd name="T58" fmla="*/ 10 w 477"/>
                  <a:gd name="T59" fmla="*/ 22 h 1017"/>
                  <a:gd name="T60" fmla="*/ 10 w 477"/>
                  <a:gd name="T61" fmla="*/ 13 h 1017"/>
                  <a:gd name="T62" fmla="*/ 10 w 477"/>
                  <a:gd name="T63" fmla="*/ 10 h 1017"/>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477"/>
                  <a:gd name="T97" fmla="*/ 0 h 1017"/>
                  <a:gd name="T98" fmla="*/ 477 w 477"/>
                  <a:gd name="T99" fmla="*/ 1017 h 1017"/>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477" h="1017">
                    <a:moveTo>
                      <a:pt x="156" y="150"/>
                    </a:moveTo>
                    <a:lnTo>
                      <a:pt x="144" y="50"/>
                    </a:lnTo>
                    <a:lnTo>
                      <a:pt x="88" y="0"/>
                    </a:lnTo>
                    <a:lnTo>
                      <a:pt x="6" y="6"/>
                    </a:lnTo>
                    <a:lnTo>
                      <a:pt x="0" y="50"/>
                    </a:lnTo>
                    <a:lnTo>
                      <a:pt x="6" y="144"/>
                    </a:lnTo>
                    <a:lnTo>
                      <a:pt x="50" y="288"/>
                    </a:lnTo>
                    <a:lnTo>
                      <a:pt x="82" y="395"/>
                    </a:lnTo>
                    <a:lnTo>
                      <a:pt x="119" y="539"/>
                    </a:lnTo>
                    <a:lnTo>
                      <a:pt x="132" y="664"/>
                    </a:lnTo>
                    <a:lnTo>
                      <a:pt x="132" y="765"/>
                    </a:lnTo>
                    <a:lnTo>
                      <a:pt x="113" y="841"/>
                    </a:lnTo>
                    <a:lnTo>
                      <a:pt x="94" y="866"/>
                    </a:lnTo>
                    <a:lnTo>
                      <a:pt x="94" y="890"/>
                    </a:lnTo>
                    <a:lnTo>
                      <a:pt x="119" y="929"/>
                    </a:lnTo>
                    <a:lnTo>
                      <a:pt x="163" y="941"/>
                    </a:lnTo>
                    <a:lnTo>
                      <a:pt x="232" y="941"/>
                    </a:lnTo>
                    <a:lnTo>
                      <a:pt x="358" y="972"/>
                    </a:lnTo>
                    <a:lnTo>
                      <a:pt x="395" y="1017"/>
                    </a:lnTo>
                    <a:lnTo>
                      <a:pt x="452" y="991"/>
                    </a:lnTo>
                    <a:lnTo>
                      <a:pt x="477" y="929"/>
                    </a:lnTo>
                    <a:lnTo>
                      <a:pt x="452" y="904"/>
                    </a:lnTo>
                    <a:lnTo>
                      <a:pt x="345" y="890"/>
                    </a:lnTo>
                    <a:lnTo>
                      <a:pt x="226" y="890"/>
                    </a:lnTo>
                    <a:lnTo>
                      <a:pt x="175" y="884"/>
                    </a:lnTo>
                    <a:lnTo>
                      <a:pt x="163" y="847"/>
                    </a:lnTo>
                    <a:lnTo>
                      <a:pt x="175" y="777"/>
                    </a:lnTo>
                    <a:lnTo>
                      <a:pt x="182" y="658"/>
                    </a:lnTo>
                    <a:lnTo>
                      <a:pt x="169" y="527"/>
                    </a:lnTo>
                    <a:lnTo>
                      <a:pt x="150" y="351"/>
                    </a:lnTo>
                    <a:lnTo>
                      <a:pt x="156" y="200"/>
                    </a:lnTo>
                    <a:lnTo>
                      <a:pt x="156" y="15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cxnSp>
        <p:nvCxnSpPr>
          <p:cNvPr id="714" name="AutoShape 357">
            <a:extLst>
              <a:ext uri="{FF2B5EF4-FFF2-40B4-BE49-F238E27FC236}">
                <a16:creationId xmlns:a16="http://schemas.microsoft.com/office/drawing/2014/main" id="{D33B12F5-EF6A-C84F-A7E6-F8BB1728B53C}"/>
              </a:ext>
            </a:extLst>
          </p:cNvPr>
          <p:cNvCxnSpPr>
            <a:cxnSpLocks noChangeShapeType="1"/>
            <a:stCxn id="49305" idx="2"/>
            <a:endCxn id="59" idx="0"/>
          </p:cNvCxnSpPr>
          <p:nvPr/>
        </p:nvCxnSpPr>
        <p:spPr bwMode="auto">
          <a:xfrm>
            <a:off x="8030063" y="2446113"/>
            <a:ext cx="499229" cy="672315"/>
          </a:xfrm>
          <a:prstGeom prst="straightConnector1">
            <a:avLst/>
          </a:prstGeom>
          <a:noFill/>
          <a:ln w="15875">
            <a:solidFill>
              <a:schemeClr val="tx1"/>
            </a:solidFill>
            <a:round/>
            <a:headEnd type="triangle" w="med" len="med"/>
            <a:tailEnd type="triangle" w="med" len="me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3856085826"/>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098" name="Rectangle 11"/>
          <p:cNvSpPr>
            <a:spLocks noGrp="1" noChangeArrowheads="1"/>
          </p:cNvSpPr>
          <p:nvPr>
            <p:ph type="title"/>
          </p:nvPr>
        </p:nvSpPr>
        <p:spPr/>
        <p:txBody>
          <a:bodyPr/>
          <a:lstStyle/>
          <a:p>
            <a:r>
              <a:rPr lang="en-US"/>
              <a:t>Data Warehouse Architecture</a:t>
            </a:r>
          </a:p>
        </p:txBody>
      </p:sp>
      <p:cxnSp>
        <p:nvCxnSpPr>
          <p:cNvPr id="4099" name="AutoShape 71"/>
          <p:cNvCxnSpPr>
            <a:cxnSpLocks noChangeShapeType="1"/>
            <a:stCxn id="4104" idx="3"/>
            <a:endCxn id="4100" idx="1"/>
          </p:cNvCxnSpPr>
          <p:nvPr/>
        </p:nvCxnSpPr>
        <p:spPr bwMode="auto">
          <a:xfrm>
            <a:off x="3209779" y="4343400"/>
            <a:ext cx="0" cy="762000"/>
          </a:xfrm>
          <a:prstGeom prst="straightConnector1">
            <a:avLst/>
          </a:prstGeom>
          <a:noFill/>
          <a:ln w="12700">
            <a:solidFill>
              <a:schemeClr val="tx1"/>
            </a:solidFill>
            <a:round/>
            <a:headEnd type="triangle" w="med" len="med"/>
            <a:tailEnd/>
          </a:ln>
        </p:spPr>
      </p:cxnSp>
      <p:sp>
        <p:nvSpPr>
          <p:cNvPr id="4100" name="AutoShape 72"/>
          <p:cNvSpPr>
            <a:spLocks noChangeArrowheads="1"/>
          </p:cNvSpPr>
          <p:nvPr/>
        </p:nvSpPr>
        <p:spPr bwMode="auto">
          <a:xfrm>
            <a:off x="2828779" y="5105400"/>
            <a:ext cx="762000" cy="838200"/>
          </a:xfrm>
          <a:prstGeom prst="can">
            <a:avLst>
              <a:gd name="adj" fmla="val 27500"/>
            </a:avLst>
          </a:prstGeom>
          <a:solidFill>
            <a:srgbClr val="7BB31A"/>
          </a:solidFill>
          <a:ln w="9525">
            <a:noFill/>
            <a:prstDash val="dash"/>
            <a:round/>
            <a:headEnd/>
            <a:tailEnd/>
          </a:ln>
        </p:spPr>
        <p:txBody>
          <a:bodyPr wrap="none" bIns="0" anchor="ctr"/>
          <a:lstStyle/>
          <a:p>
            <a:pPr defTabSz="500063"/>
            <a:r>
              <a:rPr lang="en-US">
                <a:solidFill>
                  <a:schemeClr val="bg1"/>
                </a:solidFill>
              </a:rPr>
              <a:t>Data</a:t>
            </a:r>
          </a:p>
          <a:p>
            <a:pPr defTabSz="500063"/>
            <a:r>
              <a:rPr lang="en-US">
                <a:solidFill>
                  <a:schemeClr val="bg1"/>
                </a:solidFill>
              </a:rPr>
              <a:t>Source</a:t>
            </a:r>
          </a:p>
        </p:txBody>
      </p:sp>
      <p:cxnSp>
        <p:nvCxnSpPr>
          <p:cNvPr id="4101" name="AutoShape 73"/>
          <p:cNvCxnSpPr>
            <a:cxnSpLocks noChangeShapeType="1"/>
            <a:stCxn id="4106" idx="2"/>
            <a:endCxn id="4102" idx="1"/>
          </p:cNvCxnSpPr>
          <p:nvPr/>
        </p:nvCxnSpPr>
        <p:spPr bwMode="auto">
          <a:xfrm flipH="1">
            <a:off x="1457179" y="4267200"/>
            <a:ext cx="685800" cy="838200"/>
          </a:xfrm>
          <a:prstGeom prst="straightConnector1">
            <a:avLst/>
          </a:prstGeom>
          <a:noFill/>
          <a:ln w="12700">
            <a:solidFill>
              <a:schemeClr val="tx1"/>
            </a:solidFill>
            <a:round/>
            <a:headEnd type="triangle" w="med" len="med"/>
            <a:tailEnd/>
          </a:ln>
        </p:spPr>
      </p:cxnSp>
      <p:sp>
        <p:nvSpPr>
          <p:cNvPr id="4102" name="AutoShape 74"/>
          <p:cNvSpPr>
            <a:spLocks noChangeArrowheads="1"/>
          </p:cNvSpPr>
          <p:nvPr/>
        </p:nvSpPr>
        <p:spPr bwMode="auto">
          <a:xfrm>
            <a:off x="1076179" y="5105400"/>
            <a:ext cx="762000" cy="838200"/>
          </a:xfrm>
          <a:prstGeom prst="can">
            <a:avLst>
              <a:gd name="adj" fmla="val 27500"/>
            </a:avLst>
          </a:prstGeom>
          <a:solidFill>
            <a:srgbClr val="7BB31A"/>
          </a:solidFill>
          <a:ln w="9525">
            <a:noFill/>
            <a:prstDash val="dash"/>
            <a:round/>
            <a:headEnd/>
            <a:tailEnd/>
          </a:ln>
        </p:spPr>
        <p:txBody>
          <a:bodyPr wrap="none" bIns="0" anchor="ctr"/>
          <a:lstStyle/>
          <a:p>
            <a:pPr defTabSz="500063"/>
            <a:r>
              <a:rPr lang="en-US">
                <a:solidFill>
                  <a:schemeClr val="bg1"/>
                </a:solidFill>
              </a:rPr>
              <a:t>Data</a:t>
            </a:r>
          </a:p>
          <a:p>
            <a:pPr defTabSz="500063"/>
            <a:r>
              <a:rPr lang="en-US">
                <a:solidFill>
                  <a:schemeClr val="bg1"/>
                </a:solidFill>
              </a:rPr>
              <a:t>Source</a:t>
            </a:r>
          </a:p>
        </p:txBody>
      </p:sp>
      <p:cxnSp>
        <p:nvCxnSpPr>
          <p:cNvPr id="4103" name="AutoShape 97"/>
          <p:cNvCxnSpPr>
            <a:cxnSpLocks noChangeShapeType="1"/>
            <a:stCxn id="4107" idx="2"/>
            <a:endCxn id="4105" idx="1"/>
          </p:cNvCxnSpPr>
          <p:nvPr/>
        </p:nvCxnSpPr>
        <p:spPr bwMode="auto">
          <a:xfrm>
            <a:off x="4276579" y="4267200"/>
            <a:ext cx="685800" cy="838200"/>
          </a:xfrm>
          <a:prstGeom prst="straightConnector1">
            <a:avLst/>
          </a:prstGeom>
          <a:noFill/>
          <a:ln w="12700">
            <a:solidFill>
              <a:schemeClr val="tx1"/>
            </a:solidFill>
            <a:round/>
            <a:headEnd type="triangle" w="med" len="med"/>
            <a:tailEnd/>
          </a:ln>
        </p:spPr>
      </p:cxnSp>
      <p:sp>
        <p:nvSpPr>
          <p:cNvPr id="4104" name="AutoShape 127"/>
          <p:cNvSpPr>
            <a:spLocks noChangeArrowheads="1"/>
          </p:cNvSpPr>
          <p:nvPr/>
        </p:nvSpPr>
        <p:spPr bwMode="auto">
          <a:xfrm>
            <a:off x="1914379" y="3200400"/>
            <a:ext cx="2590800" cy="1143000"/>
          </a:xfrm>
          <a:prstGeom prst="can">
            <a:avLst>
              <a:gd name="adj" fmla="val 25000"/>
            </a:avLst>
          </a:prstGeom>
          <a:solidFill>
            <a:schemeClr val="accent2"/>
          </a:solidFill>
          <a:ln w="9525">
            <a:noFill/>
            <a:prstDash val="dash"/>
            <a:round/>
            <a:headEnd/>
            <a:tailEnd/>
          </a:ln>
        </p:spPr>
        <p:txBody>
          <a:bodyPr wrap="none" bIns="0" anchor="ctr"/>
          <a:lstStyle/>
          <a:p>
            <a:pPr defTabSz="500063"/>
            <a:r>
              <a:rPr lang="en-US">
                <a:solidFill>
                  <a:schemeClr val="bg1"/>
                </a:solidFill>
              </a:rPr>
              <a:t>Relational Database</a:t>
            </a:r>
          </a:p>
          <a:p>
            <a:pPr defTabSz="500063"/>
            <a:r>
              <a:rPr lang="en-US">
                <a:solidFill>
                  <a:schemeClr val="bg1"/>
                </a:solidFill>
              </a:rPr>
              <a:t>(Warehouse)</a:t>
            </a:r>
          </a:p>
        </p:txBody>
      </p:sp>
      <p:sp>
        <p:nvSpPr>
          <p:cNvPr id="4105" name="AutoShape 128"/>
          <p:cNvSpPr>
            <a:spLocks noChangeArrowheads="1"/>
          </p:cNvSpPr>
          <p:nvPr/>
        </p:nvSpPr>
        <p:spPr bwMode="auto">
          <a:xfrm>
            <a:off x="4581379" y="5105400"/>
            <a:ext cx="762000" cy="838200"/>
          </a:xfrm>
          <a:prstGeom prst="can">
            <a:avLst>
              <a:gd name="adj" fmla="val 27500"/>
            </a:avLst>
          </a:prstGeom>
          <a:solidFill>
            <a:srgbClr val="7BB31A"/>
          </a:solidFill>
          <a:ln w="9525">
            <a:noFill/>
            <a:prstDash val="dash"/>
            <a:round/>
            <a:headEnd/>
            <a:tailEnd/>
          </a:ln>
        </p:spPr>
        <p:txBody>
          <a:bodyPr wrap="none" bIns="0" anchor="ctr"/>
          <a:lstStyle/>
          <a:p>
            <a:pPr defTabSz="500063"/>
            <a:r>
              <a:rPr lang="en-US">
                <a:solidFill>
                  <a:schemeClr val="bg1"/>
                </a:solidFill>
              </a:rPr>
              <a:t>Data</a:t>
            </a:r>
          </a:p>
          <a:p>
            <a:pPr defTabSz="500063"/>
            <a:r>
              <a:rPr lang="en-US">
                <a:solidFill>
                  <a:schemeClr val="bg1"/>
                </a:solidFill>
              </a:rPr>
              <a:t>Source</a:t>
            </a:r>
          </a:p>
        </p:txBody>
      </p:sp>
      <p:sp>
        <p:nvSpPr>
          <p:cNvPr id="4106" name="Rectangle 129"/>
          <p:cNvSpPr>
            <a:spLocks noChangeArrowheads="1"/>
          </p:cNvSpPr>
          <p:nvPr/>
        </p:nvSpPr>
        <p:spPr bwMode="auto">
          <a:xfrm>
            <a:off x="2066779" y="4114800"/>
            <a:ext cx="152400" cy="152400"/>
          </a:xfrm>
          <a:prstGeom prst="rect">
            <a:avLst/>
          </a:prstGeom>
          <a:noFill/>
          <a:ln w="9525">
            <a:noFill/>
            <a:miter lim="800000"/>
            <a:headEnd/>
            <a:tailEnd/>
          </a:ln>
        </p:spPr>
        <p:txBody>
          <a:bodyPr wrap="none" anchor="ctr"/>
          <a:lstStyle/>
          <a:p>
            <a:endParaRPr lang="en-US"/>
          </a:p>
        </p:txBody>
      </p:sp>
      <p:sp>
        <p:nvSpPr>
          <p:cNvPr id="4107" name="Rectangle 130"/>
          <p:cNvSpPr>
            <a:spLocks noChangeArrowheads="1"/>
          </p:cNvSpPr>
          <p:nvPr/>
        </p:nvSpPr>
        <p:spPr bwMode="auto">
          <a:xfrm>
            <a:off x="4200379" y="4114800"/>
            <a:ext cx="152400" cy="152400"/>
          </a:xfrm>
          <a:prstGeom prst="rect">
            <a:avLst/>
          </a:prstGeom>
          <a:noFill/>
          <a:ln w="9525">
            <a:noFill/>
            <a:miter lim="800000"/>
            <a:headEnd/>
            <a:tailEnd/>
          </a:ln>
        </p:spPr>
        <p:txBody>
          <a:bodyPr wrap="none" anchor="ctr"/>
          <a:lstStyle/>
          <a:p>
            <a:endParaRPr lang="en-US"/>
          </a:p>
        </p:txBody>
      </p:sp>
      <p:cxnSp>
        <p:nvCxnSpPr>
          <p:cNvPr id="4108" name="AutoShape 131"/>
          <p:cNvCxnSpPr>
            <a:cxnSpLocks noChangeShapeType="1"/>
            <a:endCxn id="4109" idx="2"/>
          </p:cNvCxnSpPr>
          <p:nvPr/>
        </p:nvCxnSpPr>
        <p:spPr bwMode="auto">
          <a:xfrm flipH="1" flipV="1">
            <a:off x="2333479" y="2514600"/>
            <a:ext cx="647700" cy="685800"/>
          </a:xfrm>
          <a:prstGeom prst="straightConnector1">
            <a:avLst/>
          </a:prstGeom>
          <a:noFill/>
          <a:ln w="12700">
            <a:solidFill>
              <a:schemeClr val="tx1"/>
            </a:solidFill>
            <a:round/>
            <a:headEnd type="triangle" w="med" len="med"/>
            <a:tailEnd type="triangle" w="med" len="med"/>
          </a:ln>
        </p:spPr>
      </p:cxnSp>
      <p:sp>
        <p:nvSpPr>
          <p:cNvPr id="4109" name="Rectangle 132"/>
          <p:cNvSpPr>
            <a:spLocks noChangeArrowheads="1"/>
          </p:cNvSpPr>
          <p:nvPr/>
        </p:nvSpPr>
        <p:spPr bwMode="auto">
          <a:xfrm>
            <a:off x="1914379" y="2209800"/>
            <a:ext cx="838200" cy="304800"/>
          </a:xfrm>
          <a:prstGeom prst="rect">
            <a:avLst/>
          </a:prstGeom>
          <a:noFill/>
          <a:ln w="9525">
            <a:noFill/>
            <a:miter lim="800000"/>
            <a:headEnd/>
            <a:tailEnd/>
          </a:ln>
        </p:spPr>
        <p:txBody>
          <a:bodyPr wrap="none" tIns="0" bIns="0" anchor="ctr"/>
          <a:lstStyle/>
          <a:p>
            <a:pPr eaLnBrk="1" hangingPunct="1"/>
            <a:r>
              <a:rPr lang="en-US"/>
              <a:t>Users</a:t>
            </a:r>
          </a:p>
        </p:txBody>
      </p:sp>
      <p:sp>
        <p:nvSpPr>
          <p:cNvPr id="4110" name="Rectangle 133"/>
          <p:cNvSpPr>
            <a:spLocks noChangeArrowheads="1"/>
          </p:cNvSpPr>
          <p:nvPr/>
        </p:nvSpPr>
        <p:spPr bwMode="auto">
          <a:xfrm>
            <a:off x="2066779" y="1676400"/>
            <a:ext cx="533400" cy="533400"/>
          </a:xfrm>
          <a:prstGeom prst="rect">
            <a:avLst/>
          </a:prstGeom>
          <a:noFill/>
          <a:ln w="9525">
            <a:noFill/>
            <a:miter lim="800000"/>
            <a:headEnd/>
            <a:tailEnd/>
          </a:ln>
        </p:spPr>
        <p:txBody>
          <a:bodyPr wrap="none" tIns="0" bIns="137160"/>
          <a:lstStyle/>
          <a:p>
            <a:pPr eaLnBrk="1" hangingPunct="1"/>
            <a:r>
              <a:rPr lang="en-US" sz="4000">
                <a:sym typeface="Webdings" pitchFamily="18" charset="2"/>
              </a:rPr>
              <a:t></a:t>
            </a:r>
            <a:endParaRPr lang="en-US" sz="4000" b="1"/>
          </a:p>
        </p:txBody>
      </p:sp>
      <p:sp>
        <p:nvSpPr>
          <p:cNvPr id="4111" name="Rectangle 134"/>
          <p:cNvSpPr>
            <a:spLocks noChangeArrowheads="1"/>
          </p:cNvSpPr>
          <p:nvPr/>
        </p:nvSpPr>
        <p:spPr bwMode="auto">
          <a:xfrm>
            <a:off x="3666979" y="1817688"/>
            <a:ext cx="685800" cy="490968"/>
          </a:xfrm>
          <a:prstGeom prst="rect">
            <a:avLst/>
          </a:prstGeom>
          <a:noFill/>
          <a:ln w="9525">
            <a:noFill/>
            <a:miter lim="800000"/>
            <a:headEnd/>
            <a:tailEnd/>
          </a:ln>
        </p:spPr>
        <p:txBody>
          <a:bodyPr tIns="0" bIns="0">
            <a:spAutoFit/>
          </a:bodyPr>
          <a:lstStyle/>
          <a:p>
            <a:pPr algn="l" eaLnBrk="1" hangingPunct="1">
              <a:lnSpc>
                <a:spcPct val="70000"/>
              </a:lnSpc>
            </a:pPr>
            <a:r>
              <a:rPr lang="en-US" sz="4400">
                <a:solidFill>
                  <a:srgbClr val="3333CC"/>
                </a:solidFill>
                <a:latin typeface="Webdings" pitchFamily="18" charset="2"/>
                <a:cs typeface="Times New Roman" pitchFamily="18" charset="0"/>
                <a:sym typeface="Webdings" pitchFamily="18" charset="2"/>
              </a:rPr>
              <a:t></a:t>
            </a:r>
          </a:p>
        </p:txBody>
      </p:sp>
      <p:sp>
        <p:nvSpPr>
          <p:cNvPr id="4112" name="Rectangle 135"/>
          <p:cNvSpPr>
            <a:spLocks noChangeArrowheads="1"/>
          </p:cNvSpPr>
          <p:nvPr/>
        </p:nvSpPr>
        <p:spPr bwMode="auto">
          <a:xfrm>
            <a:off x="3438379" y="2286000"/>
            <a:ext cx="1066800" cy="152400"/>
          </a:xfrm>
          <a:prstGeom prst="rect">
            <a:avLst/>
          </a:prstGeom>
          <a:noFill/>
          <a:ln w="9525">
            <a:noFill/>
            <a:miter lim="800000"/>
            <a:headEnd/>
            <a:tailEnd/>
          </a:ln>
        </p:spPr>
        <p:txBody>
          <a:bodyPr wrap="none" lIns="45720" tIns="91440" rIns="45720" bIns="91440" anchor="ctr"/>
          <a:lstStyle/>
          <a:p>
            <a:r>
              <a:rPr lang="en-US"/>
              <a:t>Applications</a:t>
            </a:r>
          </a:p>
        </p:txBody>
      </p:sp>
      <p:cxnSp>
        <p:nvCxnSpPr>
          <p:cNvPr id="4113" name="AutoShape 136"/>
          <p:cNvCxnSpPr>
            <a:cxnSpLocks noChangeShapeType="1"/>
            <a:stCxn id="4112" idx="2"/>
          </p:cNvCxnSpPr>
          <p:nvPr/>
        </p:nvCxnSpPr>
        <p:spPr bwMode="auto">
          <a:xfrm flipH="1">
            <a:off x="3438379" y="2438400"/>
            <a:ext cx="533400" cy="762000"/>
          </a:xfrm>
          <a:prstGeom prst="straightConnector1">
            <a:avLst/>
          </a:prstGeom>
          <a:noFill/>
          <a:ln w="12700">
            <a:solidFill>
              <a:schemeClr val="tx1"/>
            </a:solidFill>
            <a:round/>
            <a:headEnd type="triangle" w="med" len="med"/>
            <a:tailEnd type="triangle" w="med" len="med"/>
          </a:ln>
        </p:spPr>
      </p:cxnSp>
      <p:sp>
        <p:nvSpPr>
          <p:cNvPr id="4114" name="Rectangle 138"/>
          <p:cNvSpPr>
            <a:spLocks noChangeArrowheads="1"/>
          </p:cNvSpPr>
          <p:nvPr/>
        </p:nvSpPr>
        <p:spPr bwMode="auto">
          <a:xfrm>
            <a:off x="5943600" y="1676400"/>
            <a:ext cx="4191000" cy="838200"/>
          </a:xfrm>
          <a:prstGeom prst="rect">
            <a:avLst/>
          </a:prstGeom>
          <a:noFill/>
          <a:ln w="9525">
            <a:noFill/>
            <a:miter lim="800000"/>
            <a:headEnd/>
            <a:tailEnd/>
          </a:ln>
        </p:spPr>
        <p:txBody>
          <a:bodyPr lIns="92075" tIns="46038" rIns="92075" bIns="46038"/>
          <a:lstStyle/>
          <a:p>
            <a:pPr marL="342900" indent="-342900">
              <a:buClr>
                <a:srgbClr val="969696"/>
              </a:buClr>
            </a:pPr>
            <a:r>
              <a:rPr kumimoji="1" lang="en-US" sz="2400">
                <a:solidFill>
                  <a:srgbClr val="292929"/>
                </a:solidFill>
              </a:rPr>
              <a:t>OLAP / Decision  Support</a:t>
            </a:r>
          </a:p>
          <a:p>
            <a:pPr marL="342900" indent="-342900">
              <a:buClr>
                <a:srgbClr val="969696"/>
              </a:buClr>
            </a:pPr>
            <a:r>
              <a:rPr kumimoji="1" lang="en-US" sz="2400">
                <a:solidFill>
                  <a:srgbClr val="292929"/>
                </a:solidFill>
              </a:rPr>
              <a:t>Data Cubes / Data Mining</a:t>
            </a:r>
          </a:p>
        </p:txBody>
      </p:sp>
      <p:sp>
        <p:nvSpPr>
          <p:cNvPr id="4115" name="Rectangle 139"/>
          <p:cNvSpPr>
            <a:spLocks noChangeArrowheads="1"/>
          </p:cNvSpPr>
          <p:nvPr/>
        </p:nvSpPr>
        <p:spPr bwMode="auto">
          <a:xfrm>
            <a:off x="5943600" y="3200400"/>
            <a:ext cx="4191000" cy="838200"/>
          </a:xfrm>
          <a:prstGeom prst="rect">
            <a:avLst/>
          </a:prstGeom>
          <a:noFill/>
          <a:ln w="9525">
            <a:noFill/>
            <a:miter lim="800000"/>
            <a:headEnd/>
            <a:tailEnd/>
          </a:ln>
        </p:spPr>
        <p:txBody>
          <a:bodyPr lIns="92075" tIns="46038" rIns="92075" bIns="46038"/>
          <a:lstStyle/>
          <a:p>
            <a:pPr marL="342900" indent="-342900">
              <a:buClr>
                <a:srgbClr val="969696"/>
              </a:buClr>
            </a:pPr>
            <a:r>
              <a:rPr kumimoji="1" lang="en-US" sz="2400">
                <a:solidFill>
                  <a:srgbClr val="292929"/>
                </a:solidFill>
              </a:rPr>
              <a:t>ETL Tools</a:t>
            </a:r>
          </a:p>
          <a:p>
            <a:pPr marL="342900" indent="-342900">
              <a:buClr>
                <a:srgbClr val="969696"/>
              </a:buClr>
            </a:pPr>
            <a:r>
              <a:rPr kumimoji="1" lang="en-US" sz="2400">
                <a:solidFill>
                  <a:srgbClr val="292929"/>
                </a:solidFill>
              </a:rPr>
              <a:t>(Extract-Transform-Load)</a:t>
            </a:r>
          </a:p>
        </p:txBody>
      </p:sp>
      <p:sp>
        <p:nvSpPr>
          <p:cNvPr id="4116" name="Rectangle 140"/>
          <p:cNvSpPr>
            <a:spLocks noChangeArrowheads="1"/>
          </p:cNvSpPr>
          <p:nvPr/>
        </p:nvSpPr>
        <p:spPr bwMode="auto">
          <a:xfrm>
            <a:off x="5943600" y="4419600"/>
            <a:ext cx="4191000" cy="457200"/>
          </a:xfrm>
          <a:prstGeom prst="rect">
            <a:avLst/>
          </a:prstGeom>
          <a:noFill/>
          <a:ln w="9525">
            <a:noFill/>
            <a:miter lim="800000"/>
            <a:headEnd/>
            <a:tailEnd/>
          </a:ln>
        </p:spPr>
        <p:txBody>
          <a:bodyPr lIns="92075" tIns="46038" rIns="92075" bIns="46038"/>
          <a:lstStyle/>
          <a:p>
            <a:pPr marL="342900" indent="-342900">
              <a:buClr>
                <a:srgbClr val="969696"/>
              </a:buClr>
            </a:pPr>
            <a:r>
              <a:rPr kumimoji="1" lang="en-US" sz="2400">
                <a:solidFill>
                  <a:srgbClr val="292929"/>
                </a:solidFill>
              </a:rPr>
              <a:t>Data Cleaning</a:t>
            </a:r>
          </a:p>
        </p:txBody>
      </p:sp>
    </p:spTree>
    <p:extLst>
      <p:ext uri="{BB962C8B-B14F-4D97-AF65-F5344CB8AC3E}">
        <p14:creationId xmlns:p14="http://schemas.microsoft.com/office/powerpoint/2010/main" val="10012873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r>
              <a:rPr lang="en-US"/>
              <a:t>Virtual Integration Architecture</a:t>
            </a:r>
          </a:p>
        </p:txBody>
      </p:sp>
      <p:sp>
        <p:nvSpPr>
          <p:cNvPr id="5123" name="Rectangle 3"/>
          <p:cNvSpPr>
            <a:spLocks noGrp="1" noChangeArrowheads="1"/>
          </p:cNvSpPr>
          <p:nvPr>
            <p:ph type="body" idx="1"/>
          </p:nvPr>
        </p:nvSpPr>
        <p:spPr/>
        <p:txBody>
          <a:bodyPr/>
          <a:lstStyle/>
          <a:p>
            <a:r>
              <a:rPr lang="en-US"/>
              <a:t>Leave the data in the sources</a:t>
            </a:r>
          </a:p>
          <a:p>
            <a:r>
              <a:rPr lang="en-US"/>
              <a:t>When a query comes in:</a:t>
            </a:r>
          </a:p>
          <a:p>
            <a:pPr lvl="1"/>
            <a:r>
              <a:rPr lang="en-US"/>
              <a:t>Determine the relevant sources to the query</a:t>
            </a:r>
          </a:p>
          <a:p>
            <a:pPr lvl="1"/>
            <a:r>
              <a:rPr lang="en-US"/>
              <a:t>Break down the query into sub-queries for the sources</a:t>
            </a:r>
          </a:p>
          <a:p>
            <a:pPr lvl="1"/>
            <a:r>
              <a:rPr lang="en-US"/>
              <a:t>Get the answers from the sources, filter them if needed and combine them appropriately</a:t>
            </a:r>
          </a:p>
          <a:p>
            <a:r>
              <a:rPr lang="en-US"/>
              <a:t>Data is fresh</a:t>
            </a:r>
          </a:p>
          <a:p>
            <a:r>
              <a:rPr lang="en-US"/>
              <a:t>Otherwise known as</a:t>
            </a:r>
          </a:p>
          <a:p>
            <a:pPr>
              <a:buFontTx/>
              <a:buNone/>
            </a:pPr>
            <a:r>
              <a:rPr lang="en-US" b="1"/>
              <a:t>			On Demand Integration</a:t>
            </a:r>
          </a:p>
        </p:txBody>
      </p:sp>
    </p:spTree>
    <p:extLst>
      <p:ext uri="{BB962C8B-B14F-4D97-AF65-F5344CB8AC3E}">
        <p14:creationId xmlns:p14="http://schemas.microsoft.com/office/powerpoint/2010/main" val="37376884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842772" y="22226"/>
            <a:ext cx="10582656" cy="914400"/>
          </a:xfrm>
        </p:spPr>
        <p:txBody>
          <a:bodyPr/>
          <a:lstStyle/>
          <a:p>
            <a:r>
              <a:rPr lang="en-US"/>
              <a:t>Virtual Integration Architecture</a:t>
            </a:r>
          </a:p>
        </p:txBody>
      </p:sp>
      <p:cxnSp>
        <p:nvCxnSpPr>
          <p:cNvPr id="6147" name="AutoShape 6"/>
          <p:cNvCxnSpPr>
            <a:cxnSpLocks noChangeShapeType="1"/>
            <a:stCxn id="6161" idx="0"/>
            <a:endCxn id="6148" idx="2"/>
          </p:cNvCxnSpPr>
          <p:nvPr/>
        </p:nvCxnSpPr>
        <p:spPr bwMode="auto">
          <a:xfrm flipH="1" flipV="1">
            <a:off x="4610100" y="2514600"/>
            <a:ext cx="647700" cy="685800"/>
          </a:xfrm>
          <a:prstGeom prst="straightConnector1">
            <a:avLst/>
          </a:prstGeom>
          <a:noFill/>
          <a:ln w="12700">
            <a:solidFill>
              <a:schemeClr val="tx1"/>
            </a:solidFill>
            <a:round/>
            <a:headEnd type="triangle" w="med" len="med"/>
            <a:tailEnd/>
          </a:ln>
        </p:spPr>
      </p:cxnSp>
      <p:sp>
        <p:nvSpPr>
          <p:cNvPr id="6148" name="Rectangle 7"/>
          <p:cNvSpPr>
            <a:spLocks noChangeArrowheads="1"/>
          </p:cNvSpPr>
          <p:nvPr/>
        </p:nvSpPr>
        <p:spPr bwMode="auto">
          <a:xfrm>
            <a:off x="4152900" y="2209800"/>
            <a:ext cx="914400" cy="304800"/>
          </a:xfrm>
          <a:prstGeom prst="rect">
            <a:avLst/>
          </a:prstGeom>
          <a:noFill/>
          <a:ln w="9525">
            <a:noFill/>
            <a:miter lim="800000"/>
            <a:headEnd/>
            <a:tailEnd/>
          </a:ln>
        </p:spPr>
        <p:txBody>
          <a:bodyPr wrap="none" tIns="0" bIns="0" anchor="ctr"/>
          <a:lstStyle/>
          <a:p>
            <a:pPr eaLnBrk="1" hangingPunct="1"/>
            <a:r>
              <a:rPr lang="en-US"/>
              <a:t>End Users</a:t>
            </a:r>
          </a:p>
        </p:txBody>
      </p:sp>
      <p:sp>
        <p:nvSpPr>
          <p:cNvPr id="6149" name="Rectangle 8"/>
          <p:cNvSpPr>
            <a:spLocks noChangeArrowheads="1"/>
          </p:cNvSpPr>
          <p:nvPr/>
        </p:nvSpPr>
        <p:spPr bwMode="auto">
          <a:xfrm>
            <a:off x="4381500" y="1676400"/>
            <a:ext cx="533400" cy="533400"/>
          </a:xfrm>
          <a:prstGeom prst="rect">
            <a:avLst/>
          </a:prstGeom>
          <a:noFill/>
          <a:ln w="9525">
            <a:noFill/>
            <a:miter lim="800000"/>
            <a:headEnd/>
            <a:tailEnd/>
          </a:ln>
        </p:spPr>
        <p:txBody>
          <a:bodyPr wrap="none" tIns="0" bIns="137160"/>
          <a:lstStyle/>
          <a:p>
            <a:pPr eaLnBrk="1" hangingPunct="1"/>
            <a:r>
              <a:rPr lang="en-US" sz="4000">
                <a:sym typeface="Webdings" pitchFamily="18" charset="2"/>
              </a:rPr>
              <a:t></a:t>
            </a:r>
            <a:endParaRPr lang="en-US" sz="4000" b="1"/>
          </a:p>
        </p:txBody>
      </p:sp>
      <p:sp>
        <p:nvSpPr>
          <p:cNvPr id="6150" name="Rectangle 11"/>
          <p:cNvSpPr>
            <a:spLocks noChangeArrowheads="1"/>
          </p:cNvSpPr>
          <p:nvPr/>
        </p:nvSpPr>
        <p:spPr bwMode="auto">
          <a:xfrm>
            <a:off x="5791200" y="1828800"/>
            <a:ext cx="685800" cy="490968"/>
          </a:xfrm>
          <a:prstGeom prst="rect">
            <a:avLst/>
          </a:prstGeom>
          <a:noFill/>
          <a:ln w="9525">
            <a:noFill/>
            <a:miter lim="800000"/>
            <a:headEnd/>
            <a:tailEnd/>
          </a:ln>
        </p:spPr>
        <p:txBody>
          <a:bodyPr tIns="0" bIns="0">
            <a:spAutoFit/>
          </a:bodyPr>
          <a:lstStyle/>
          <a:p>
            <a:pPr algn="l" eaLnBrk="1" hangingPunct="1">
              <a:lnSpc>
                <a:spcPct val="70000"/>
              </a:lnSpc>
            </a:pPr>
            <a:r>
              <a:rPr lang="en-US" sz="4400">
                <a:solidFill>
                  <a:srgbClr val="3333CC"/>
                </a:solidFill>
                <a:latin typeface="Webdings" pitchFamily="18" charset="2"/>
                <a:cs typeface="Times New Roman" pitchFamily="18" charset="0"/>
                <a:sym typeface="Webdings" pitchFamily="18" charset="2"/>
              </a:rPr>
              <a:t></a:t>
            </a:r>
          </a:p>
        </p:txBody>
      </p:sp>
      <p:sp>
        <p:nvSpPr>
          <p:cNvPr id="6151" name="Rectangle 12"/>
          <p:cNvSpPr>
            <a:spLocks noChangeArrowheads="1"/>
          </p:cNvSpPr>
          <p:nvPr/>
        </p:nvSpPr>
        <p:spPr bwMode="auto">
          <a:xfrm>
            <a:off x="5562600" y="2297113"/>
            <a:ext cx="1066800" cy="152400"/>
          </a:xfrm>
          <a:prstGeom prst="rect">
            <a:avLst/>
          </a:prstGeom>
          <a:noFill/>
          <a:ln w="9525">
            <a:noFill/>
            <a:miter lim="800000"/>
            <a:headEnd/>
            <a:tailEnd/>
          </a:ln>
        </p:spPr>
        <p:txBody>
          <a:bodyPr wrap="none" lIns="45720" tIns="91440" rIns="45720" bIns="91440" anchor="ctr"/>
          <a:lstStyle/>
          <a:p>
            <a:r>
              <a:rPr lang="en-US"/>
              <a:t>Applications</a:t>
            </a:r>
          </a:p>
        </p:txBody>
      </p:sp>
      <p:sp>
        <p:nvSpPr>
          <p:cNvPr id="6152" name="AutoShape 14"/>
          <p:cNvSpPr>
            <a:spLocks noChangeArrowheads="1"/>
          </p:cNvSpPr>
          <p:nvPr/>
        </p:nvSpPr>
        <p:spPr bwMode="auto">
          <a:xfrm>
            <a:off x="4267200" y="5410200"/>
            <a:ext cx="762000" cy="838200"/>
          </a:xfrm>
          <a:prstGeom prst="can">
            <a:avLst>
              <a:gd name="adj" fmla="val 27500"/>
            </a:avLst>
          </a:prstGeom>
          <a:solidFill>
            <a:srgbClr val="7BB31A"/>
          </a:solidFill>
          <a:ln w="9525">
            <a:noFill/>
            <a:prstDash val="dash"/>
            <a:round/>
            <a:headEnd/>
            <a:tailEnd/>
          </a:ln>
        </p:spPr>
        <p:txBody>
          <a:bodyPr wrap="none" bIns="0" anchor="ctr"/>
          <a:lstStyle/>
          <a:p>
            <a:pPr defTabSz="500063"/>
            <a:r>
              <a:rPr lang="en-US">
                <a:solidFill>
                  <a:schemeClr val="bg1"/>
                </a:solidFill>
              </a:rPr>
              <a:t>Data</a:t>
            </a:r>
          </a:p>
          <a:p>
            <a:pPr defTabSz="500063"/>
            <a:r>
              <a:rPr lang="en-US">
                <a:solidFill>
                  <a:schemeClr val="bg1"/>
                </a:solidFill>
              </a:rPr>
              <a:t>Source</a:t>
            </a:r>
          </a:p>
        </p:txBody>
      </p:sp>
      <p:sp>
        <p:nvSpPr>
          <p:cNvPr id="6153" name="AutoShape 16"/>
          <p:cNvSpPr>
            <a:spLocks noChangeArrowheads="1"/>
          </p:cNvSpPr>
          <p:nvPr/>
        </p:nvSpPr>
        <p:spPr bwMode="auto">
          <a:xfrm>
            <a:off x="2209800" y="5410200"/>
            <a:ext cx="762000" cy="838200"/>
          </a:xfrm>
          <a:prstGeom prst="can">
            <a:avLst>
              <a:gd name="adj" fmla="val 27500"/>
            </a:avLst>
          </a:prstGeom>
          <a:solidFill>
            <a:srgbClr val="7BB31A"/>
          </a:solidFill>
          <a:ln w="9525">
            <a:noFill/>
            <a:prstDash val="dash"/>
            <a:round/>
            <a:headEnd/>
            <a:tailEnd/>
          </a:ln>
        </p:spPr>
        <p:txBody>
          <a:bodyPr wrap="none" bIns="0" anchor="ctr"/>
          <a:lstStyle/>
          <a:p>
            <a:pPr defTabSz="500063"/>
            <a:r>
              <a:rPr lang="en-US">
                <a:solidFill>
                  <a:schemeClr val="bg1"/>
                </a:solidFill>
              </a:rPr>
              <a:t>Data</a:t>
            </a:r>
          </a:p>
          <a:p>
            <a:pPr defTabSz="500063"/>
            <a:r>
              <a:rPr lang="en-US">
                <a:solidFill>
                  <a:schemeClr val="bg1"/>
                </a:solidFill>
              </a:rPr>
              <a:t>Source</a:t>
            </a:r>
          </a:p>
        </p:txBody>
      </p:sp>
      <p:cxnSp>
        <p:nvCxnSpPr>
          <p:cNvPr id="6154" name="AutoShape 18"/>
          <p:cNvCxnSpPr>
            <a:cxnSpLocks noChangeShapeType="1"/>
            <a:stCxn id="6151" idx="2"/>
            <a:endCxn id="6158" idx="0"/>
          </p:cNvCxnSpPr>
          <p:nvPr/>
        </p:nvCxnSpPr>
        <p:spPr bwMode="auto">
          <a:xfrm flipH="1">
            <a:off x="5600700" y="2449514"/>
            <a:ext cx="495300" cy="750887"/>
          </a:xfrm>
          <a:prstGeom prst="straightConnector1">
            <a:avLst/>
          </a:prstGeom>
          <a:noFill/>
          <a:ln w="12700">
            <a:solidFill>
              <a:schemeClr val="tx1"/>
            </a:solidFill>
            <a:round/>
            <a:headEnd/>
            <a:tailEnd type="triangle" w="med" len="med"/>
          </a:ln>
        </p:spPr>
      </p:cxnSp>
      <p:sp>
        <p:nvSpPr>
          <p:cNvPr id="6155" name="AutoShape 21"/>
          <p:cNvSpPr>
            <a:spLocks noChangeArrowheads="1"/>
          </p:cNvSpPr>
          <p:nvPr/>
        </p:nvSpPr>
        <p:spPr bwMode="auto">
          <a:xfrm>
            <a:off x="4800600" y="3200400"/>
            <a:ext cx="1295400" cy="609600"/>
          </a:xfrm>
          <a:prstGeom prst="foldedCorner">
            <a:avLst>
              <a:gd name="adj" fmla="val 18750"/>
            </a:avLst>
          </a:prstGeom>
          <a:gradFill rotWithShape="1">
            <a:gsLst>
              <a:gs pos="0">
                <a:srgbClr val="FFC466"/>
              </a:gs>
              <a:gs pos="100000">
                <a:srgbClr val="FF9C00"/>
              </a:gs>
            </a:gsLst>
            <a:lin ang="2700000" scaled="1"/>
          </a:gradFill>
          <a:ln w="9525">
            <a:noFill/>
            <a:round/>
            <a:headEnd/>
            <a:tailEnd/>
          </a:ln>
        </p:spPr>
        <p:txBody>
          <a:bodyPr wrap="none" lIns="27432" tIns="27432" rIns="27432" bIns="27432" anchor="ctr"/>
          <a:lstStyle/>
          <a:p>
            <a:pPr eaLnBrk="1" hangingPunct="1"/>
            <a:r>
              <a:rPr lang="en-US"/>
              <a:t>Global</a:t>
            </a:r>
          </a:p>
          <a:p>
            <a:pPr eaLnBrk="1" hangingPunct="1"/>
            <a:r>
              <a:rPr lang="en-US"/>
              <a:t>Schema</a:t>
            </a:r>
          </a:p>
        </p:txBody>
      </p:sp>
      <p:sp>
        <p:nvSpPr>
          <p:cNvPr id="6156" name="AutoShape 36"/>
          <p:cNvSpPr>
            <a:spLocks noChangeArrowheads="1"/>
          </p:cNvSpPr>
          <p:nvPr/>
        </p:nvSpPr>
        <p:spPr bwMode="auto">
          <a:xfrm>
            <a:off x="5029200" y="5562600"/>
            <a:ext cx="838200" cy="609600"/>
          </a:xfrm>
          <a:prstGeom prst="foldedCorner">
            <a:avLst>
              <a:gd name="adj" fmla="val 17236"/>
            </a:avLst>
          </a:prstGeom>
          <a:gradFill rotWithShape="1">
            <a:gsLst>
              <a:gs pos="0">
                <a:srgbClr val="FFC05C"/>
              </a:gs>
              <a:gs pos="100000">
                <a:srgbClr val="FF9C00"/>
              </a:gs>
            </a:gsLst>
            <a:lin ang="2700000" scaled="1"/>
          </a:gradFill>
          <a:ln w="9525">
            <a:noFill/>
            <a:round/>
            <a:headEnd/>
            <a:tailEnd/>
          </a:ln>
        </p:spPr>
        <p:txBody>
          <a:bodyPr wrap="none" lIns="27432" tIns="27432" rIns="27432" bIns="27432" anchor="ctr"/>
          <a:lstStyle/>
          <a:p>
            <a:pPr eaLnBrk="1" hangingPunct="1"/>
            <a:r>
              <a:rPr lang="en-US"/>
              <a:t>Local</a:t>
            </a:r>
          </a:p>
          <a:p>
            <a:pPr eaLnBrk="1" hangingPunct="1"/>
            <a:r>
              <a:rPr lang="en-US"/>
              <a:t>Schema</a:t>
            </a:r>
          </a:p>
        </p:txBody>
      </p:sp>
      <p:sp>
        <p:nvSpPr>
          <p:cNvPr id="6157" name="AutoShape 44"/>
          <p:cNvSpPr>
            <a:spLocks noChangeArrowheads="1"/>
          </p:cNvSpPr>
          <p:nvPr/>
        </p:nvSpPr>
        <p:spPr bwMode="auto">
          <a:xfrm>
            <a:off x="2971800" y="5562600"/>
            <a:ext cx="838200" cy="609600"/>
          </a:xfrm>
          <a:prstGeom prst="foldedCorner">
            <a:avLst>
              <a:gd name="adj" fmla="val 17236"/>
            </a:avLst>
          </a:prstGeom>
          <a:gradFill rotWithShape="1">
            <a:gsLst>
              <a:gs pos="0">
                <a:srgbClr val="FFC05C"/>
              </a:gs>
              <a:gs pos="100000">
                <a:srgbClr val="FF9C00"/>
              </a:gs>
            </a:gsLst>
            <a:lin ang="2700000" scaled="1"/>
          </a:gradFill>
          <a:ln w="9525">
            <a:noFill/>
            <a:round/>
            <a:headEnd/>
            <a:tailEnd/>
          </a:ln>
        </p:spPr>
        <p:txBody>
          <a:bodyPr wrap="none" lIns="27432" tIns="27432" rIns="27432" bIns="27432" anchor="ctr"/>
          <a:lstStyle/>
          <a:p>
            <a:pPr eaLnBrk="1" hangingPunct="1"/>
            <a:r>
              <a:rPr lang="en-US"/>
              <a:t>Local</a:t>
            </a:r>
          </a:p>
          <a:p>
            <a:pPr eaLnBrk="1" hangingPunct="1"/>
            <a:r>
              <a:rPr lang="en-US"/>
              <a:t>Schema</a:t>
            </a:r>
          </a:p>
        </p:txBody>
      </p:sp>
      <p:sp>
        <p:nvSpPr>
          <p:cNvPr id="6158" name="Rectangle 49"/>
          <p:cNvSpPr>
            <a:spLocks noChangeArrowheads="1"/>
          </p:cNvSpPr>
          <p:nvPr/>
        </p:nvSpPr>
        <p:spPr bwMode="auto">
          <a:xfrm>
            <a:off x="5524500" y="3200400"/>
            <a:ext cx="152400" cy="152400"/>
          </a:xfrm>
          <a:prstGeom prst="rect">
            <a:avLst/>
          </a:prstGeom>
          <a:noFill/>
          <a:ln w="9525">
            <a:noFill/>
            <a:miter lim="800000"/>
            <a:headEnd/>
            <a:tailEnd/>
          </a:ln>
        </p:spPr>
        <p:txBody>
          <a:bodyPr wrap="none" anchor="ctr"/>
          <a:lstStyle/>
          <a:p>
            <a:endParaRPr lang="en-US"/>
          </a:p>
        </p:txBody>
      </p:sp>
      <p:sp>
        <p:nvSpPr>
          <p:cNvPr id="6159" name="AutoShape 65"/>
          <p:cNvSpPr>
            <a:spLocks noChangeArrowheads="1"/>
          </p:cNvSpPr>
          <p:nvPr/>
        </p:nvSpPr>
        <p:spPr bwMode="auto">
          <a:xfrm>
            <a:off x="6324600" y="5410200"/>
            <a:ext cx="762000" cy="838200"/>
          </a:xfrm>
          <a:prstGeom prst="can">
            <a:avLst>
              <a:gd name="adj" fmla="val 27500"/>
            </a:avLst>
          </a:prstGeom>
          <a:solidFill>
            <a:srgbClr val="7BB31A"/>
          </a:solidFill>
          <a:ln w="9525">
            <a:noFill/>
            <a:prstDash val="dash"/>
            <a:round/>
            <a:headEnd/>
            <a:tailEnd/>
          </a:ln>
        </p:spPr>
        <p:txBody>
          <a:bodyPr wrap="none" bIns="0" anchor="ctr"/>
          <a:lstStyle/>
          <a:p>
            <a:pPr defTabSz="500063"/>
            <a:r>
              <a:rPr lang="en-US">
                <a:solidFill>
                  <a:schemeClr val="bg1"/>
                </a:solidFill>
              </a:rPr>
              <a:t>Data</a:t>
            </a:r>
          </a:p>
          <a:p>
            <a:pPr defTabSz="500063"/>
            <a:r>
              <a:rPr lang="en-US">
                <a:solidFill>
                  <a:schemeClr val="bg1"/>
                </a:solidFill>
              </a:rPr>
              <a:t>Source</a:t>
            </a:r>
          </a:p>
        </p:txBody>
      </p:sp>
      <p:sp>
        <p:nvSpPr>
          <p:cNvPr id="6160" name="AutoShape 66"/>
          <p:cNvSpPr>
            <a:spLocks noChangeArrowheads="1"/>
          </p:cNvSpPr>
          <p:nvPr/>
        </p:nvSpPr>
        <p:spPr bwMode="auto">
          <a:xfrm>
            <a:off x="7086600" y="5562600"/>
            <a:ext cx="838200" cy="609600"/>
          </a:xfrm>
          <a:prstGeom prst="foldedCorner">
            <a:avLst>
              <a:gd name="adj" fmla="val 17236"/>
            </a:avLst>
          </a:prstGeom>
          <a:gradFill rotWithShape="1">
            <a:gsLst>
              <a:gs pos="0">
                <a:srgbClr val="FFC05C"/>
              </a:gs>
              <a:gs pos="100000">
                <a:srgbClr val="FF9C00"/>
              </a:gs>
            </a:gsLst>
            <a:lin ang="2700000" scaled="1"/>
          </a:gradFill>
          <a:ln w="9525">
            <a:noFill/>
            <a:round/>
            <a:headEnd/>
            <a:tailEnd/>
          </a:ln>
        </p:spPr>
        <p:txBody>
          <a:bodyPr wrap="none" lIns="27432" tIns="27432" rIns="27432" bIns="27432" anchor="ctr"/>
          <a:lstStyle/>
          <a:p>
            <a:pPr eaLnBrk="1" hangingPunct="1"/>
            <a:r>
              <a:rPr lang="en-US"/>
              <a:t>Local</a:t>
            </a:r>
          </a:p>
          <a:p>
            <a:pPr eaLnBrk="1" hangingPunct="1"/>
            <a:r>
              <a:rPr lang="en-US"/>
              <a:t>Schema</a:t>
            </a:r>
          </a:p>
        </p:txBody>
      </p:sp>
      <p:sp>
        <p:nvSpPr>
          <p:cNvPr id="6161" name="Rectangle 67"/>
          <p:cNvSpPr>
            <a:spLocks noChangeArrowheads="1"/>
          </p:cNvSpPr>
          <p:nvPr/>
        </p:nvSpPr>
        <p:spPr bwMode="auto">
          <a:xfrm>
            <a:off x="5181600" y="3200400"/>
            <a:ext cx="152400" cy="152400"/>
          </a:xfrm>
          <a:prstGeom prst="rect">
            <a:avLst/>
          </a:prstGeom>
          <a:noFill/>
          <a:ln w="9525">
            <a:noFill/>
            <a:miter lim="800000"/>
            <a:headEnd/>
            <a:tailEnd/>
          </a:ln>
        </p:spPr>
        <p:txBody>
          <a:bodyPr wrap="none" anchor="ctr"/>
          <a:lstStyle/>
          <a:p>
            <a:endParaRPr lang="en-US"/>
          </a:p>
        </p:txBody>
      </p:sp>
      <p:cxnSp>
        <p:nvCxnSpPr>
          <p:cNvPr id="6162" name="AutoShape 68"/>
          <p:cNvCxnSpPr>
            <a:cxnSpLocks noChangeShapeType="1"/>
            <a:stCxn id="6165" idx="2"/>
            <a:endCxn id="6157" idx="0"/>
          </p:cNvCxnSpPr>
          <p:nvPr/>
        </p:nvCxnSpPr>
        <p:spPr bwMode="auto">
          <a:xfrm flipH="1">
            <a:off x="3390900" y="3810000"/>
            <a:ext cx="1866900" cy="1752600"/>
          </a:xfrm>
          <a:prstGeom prst="straightConnector1">
            <a:avLst/>
          </a:prstGeom>
          <a:noFill/>
          <a:ln w="12700">
            <a:solidFill>
              <a:schemeClr val="tx1"/>
            </a:solidFill>
            <a:round/>
            <a:headEnd type="triangle" w="med" len="med"/>
            <a:tailEnd type="triangle" w="med" len="med"/>
          </a:ln>
        </p:spPr>
      </p:cxnSp>
      <p:cxnSp>
        <p:nvCxnSpPr>
          <p:cNvPr id="6163" name="AutoShape 69"/>
          <p:cNvCxnSpPr>
            <a:cxnSpLocks noChangeShapeType="1"/>
            <a:stCxn id="6155" idx="2"/>
            <a:endCxn id="6156" idx="0"/>
          </p:cNvCxnSpPr>
          <p:nvPr/>
        </p:nvCxnSpPr>
        <p:spPr bwMode="auto">
          <a:xfrm>
            <a:off x="5448300" y="3810000"/>
            <a:ext cx="0" cy="1752600"/>
          </a:xfrm>
          <a:prstGeom prst="straightConnector1">
            <a:avLst/>
          </a:prstGeom>
          <a:noFill/>
          <a:ln w="12700">
            <a:solidFill>
              <a:schemeClr val="tx1"/>
            </a:solidFill>
            <a:round/>
            <a:headEnd type="triangle" w="med" len="med"/>
            <a:tailEnd type="triangle" w="med" len="med"/>
          </a:ln>
        </p:spPr>
      </p:cxnSp>
      <p:cxnSp>
        <p:nvCxnSpPr>
          <p:cNvPr id="6164" name="AutoShape 70"/>
          <p:cNvCxnSpPr>
            <a:cxnSpLocks noChangeShapeType="1"/>
            <a:stCxn id="6166" idx="2"/>
            <a:endCxn id="6160" idx="0"/>
          </p:cNvCxnSpPr>
          <p:nvPr/>
        </p:nvCxnSpPr>
        <p:spPr bwMode="auto">
          <a:xfrm>
            <a:off x="5638800" y="3810000"/>
            <a:ext cx="1866900" cy="1752600"/>
          </a:xfrm>
          <a:prstGeom prst="straightConnector1">
            <a:avLst/>
          </a:prstGeom>
          <a:noFill/>
          <a:ln w="12700">
            <a:solidFill>
              <a:schemeClr val="tx1"/>
            </a:solidFill>
            <a:round/>
            <a:headEnd type="triangle" w="med" len="med"/>
            <a:tailEnd type="triangle" w="med" len="med"/>
          </a:ln>
        </p:spPr>
      </p:cxnSp>
      <p:sp>
        <p:nvSpPr>
          <p:cNvPr id="6165" name="Rectangle 71"/>
          <p:cNvSpPr>
            <a:spLocks noChangeArrowheads="1"/>
          </p:cNvSpPr>
          <p:nvPr/>
        </p:nvSpPr>
        <p:spPr bwMode="auto">
          <a:xfrm>
            <a:off x="5181600" y="3657600"/>
            <a:ext cx="152400" cy="152400"/>
          </a:xfrm>
          <a:prstGeom prst="rect">
            <a:avLst/>
          </a:prstGeom>
          <a:noFill/>
          <a:ln w="9525">
            <a:noFill/>
            <a:miter lim="800000"/>
            <a:headEnd/>
            <a:tailEnd/>
          </a:ln>
        </p:spPr>
        <p:txBody>
          <a:bodyPr wrap="none" anchor="ctr"/>
          <a:lstStyle/>
          <a:p>
            <a:endParaRPr lang="en-US"/>
          </a:p>
        </p:txBody>
      </p:sp>
      <p:sp>
        <p:nvSpPr>
          <p:cNvPr id="6166" name="Rectangle 72"/>
          <p:cNvSpPr>
            <a:spLocks noChangeArrowheads="1"/>
          </p:cNvSpPr>
          <p:nvPr/>
        </p:nvSpPr>
        <p:spPr bwMode="auto">
          <a:xfrm>
            <a:off x="5562600" y="3657600"/>
            <a:ext cx="152400" cy="152400"/>
          </a:xfrm>
          <a:prstGeom prst="rect">
            <a:avLst/>
          </a:prstGeom>
          <a:noFill/>
          <a:ln w="9525">
            <a:noFill/>
            <a:miter lim="800000"/>
            <a:headEnd/>
            <a:tailEnd/>
          </a:ln>
        </p:spPr>
        <p:txBody>
          <a:bodyPr wrap="none" anchor="ctr"/>
          <a:lstStyle/>
          <a:p>
            <a:endParaRPr lang="en-US"/>
          </a:p>
        </p:txBody>
      </p:sp>
      <p:sp>
        <p:nvSpPr>
          <p:cNvPr id="6167" name="Rectangle 73"/>
          <p:cNvSpPr>
            <a:spLocks noChangeArrowheads="1"/>
          </p:cNvSpPr>
          <p:nvPr/>
        </p:nvSpPr>
        <p:spPr bwMode="auto">
          <a:xfrm>
            <a:off x="1676400" y="1066800"/>
            <a:ext cx="8229600" cy="533400"/>
          </a:xfrm>
          <a:prstGeom prst="rect">
            <a:avLst/>
          </a:prstGeom>
          <a:noFill/>
          <a:ln w="9525">
            <a:noFill/>
            <a:miter lim="800000"/>
            <a:headEnd/>
            <a:tailEnd/>
          </a:ln>
        </p:spPr>
        <p:txBody>
          <a:bodyPr lIns="92075" tIns="46038" rIns="92075" bIns="46038" anchor="ctr"/>
          <a:lstStyle/>
          <a:p>
            <a:pPr algn="l"/>
            <a:r>
              <a:rPr kumimoji="1" lang="en-US" sz="2000" b="1">
                <a:solidFill>
                  <a:srgbClr val="4D4D4D"/>
                </a:solidFill>
              </a:rPr>
              <a:t>Design-Time</a:t>
            </a:r>
          </a:p>
        </p:txBody>
      </p:sp>
      <p:grpSp>
        <p:nvGrpSpPr>
          <p:cNvPr id="2" name="Group 80"/>
          <p:cNvGrpSpPr>
            <a:grpSpLocks/>
          </p:cNvGrpSpPr>
          <p:nvPr/>
        </p:nvGrpSpPr>
        <p:grpSpPr bwMode="auto">
          <a:xfrm>
            <a:off x="2057400" y="3657600"/>
            <a:ext cx="1828800" cy="762000"/>
            <a:chOff x="336" y="2304"/>
            <a:chExt cx="1152" cy="480"/>
          </a:xfrm>
        </p:grpSpPr>
        <p:sp>
          <p:nvSpPr>
            <p:cNvPr id="6170" name="AutoShape 74"/>
            <p:cNvSpPr>
              <a:spLocks noChangeArrowheads="1"/>
            </p:cNvSpPr>
            <p:nvPr/>
          </p:nvSpPr>
          <p:spPr bwMode="auto">
            <a:xfrm>
              <a:off x="336" y="2304"/>
              <a:ext cx="1152" cy="480"/>
            </a:xfrm>
            <a:prstGeom prst="wedgeRoundRectCallout">
              <a:avLst>
                <a:gd name="adj1" fmla="val 197917"/>
                <a:gd name="adj2" fmla="val 80000"/>
                <a:gd name="adj3" fmla="val 16667"/>
              </a:avLst>
            </a:prstGeom>
            <a:solidFill>
              <a:srgbClr val="8B88FF"/>
            </a:solidFill>
            <a:ln w="9525">
              <a:noFill/>
              <a:miter lim="800000"/>
              <a:headEnd/>
              <a:tailEnd/>
            </a:ln>
          </p:spPr>
          <p:txBody>
            <a:bodyPr anchor="ctr"/>
            <a:lstStyle/>
            <a:p>
              <a:r>
                <a:rPr lang="en-US" sz="1600" b="1">
                  <a:solidFill>
                    <a:schemeClr val="bg1"/>
                  </a:solidFill>
                </a:rPr>
                <a:t>Schema</a:t>
              </a:r>
            </a:p>
            <a:p>
              <a:r>
                <a:rPr lang="en-US" sz="1600" b="1">
                  <a:solidFill>
                    <a:schemeClr val="bg1"/>
                  </a:solidFill>
                </a:rPr>
                <a:t>Mappings</a:t>
              </a:r>
            </a:p>
          </p:txBody>
        </p:sp>
        <p:sp>
          <p:nvSpPr>
            <p:cNvPr id="6171" name="AutoShape 75"/>
            <p:cNvSpPr>
              <a:spLocks noChangeArrowheads="1"/>
            </p:cNvSpPr>
            <p:nvPr/>
          </p:nvSpPr>
          <p:spPr bwMode="auto">
            <a:xfrm>
              <a:off x="336" y="2304"/>
              <a:ext cx="1152" cy="480"/>
            </a:xfrm>
            <a:prstGeom prst="wedgeRoundRectCallout">
              <a:avLst>
                <a:gd name="adj1" fmla="val 136458"/>
                <a:gd name="adj2" fmla="val 92500"/>
                <a:gd name="adj3" fmla="val 16667"/>
              </a:avLst>
            </a:prstGeom>
            <a:solidFill>
              <a:srgbClr val="8B88FF"/>
            </a:solidFill>
            <a:ln w="9525">
              <a:noFill/>
              <a:miter lim="800000"/>
              <a:headEnd/>
              <a:tailEnd/>
            </a:ln>
          </p:spPr>
          <p:txBody>
            <a:bodyPr anchor="ctr"/>
            <a:lstStyle/>
            <a:p>
              <a:r>
                <a:rPr lang="en-US" sz="1600" b="1">
                  <a:solidFill>
                    <a:schemeClr val="bg1"/>
                  </a:solidFill>
                </a:rPr>
                <a:t>Schema</a:t>
              </a:r>
            </a:p>
            <a:p>
              <a:r>
                <a:rPr lang="en-US" sz="1600" b="1">
                  <a:solidFill>
                    <a:schemeClr val="bg1"/>
                  </a:solidFill>
                </a:rPr>
                <a:t>Mappings</a:t>
              </a:r>
            </a:p>
          </p:txBody>
        </p:sp>
        <p:sp>
          <p:nvSpPr>
            <p:cNvPr id="6172" name="AutoShape 76"/>
            <p:cNvSpPr>
              <a:spLocks noChangeArrowheads="1"/>
            </p:cNvSpPr>
            <p:nvPr/>
          </p:nvSpPr>
          <p:spPr bwMode="auto">
            <a:xfrm>
              <a:off x="336" y="2304"/>
              <a:ext cx="1152" cy="480"/>
            </a:xfrm>
            <a:prstGeom prst="wedgeRoundRectCallout">
              <a:avLst>
                <a:gd name="adj1" fmla="val 77606"/>
                <a:gd name="adj2" fmla="val 76250"/>
                <a:gd name="adj3" fmla="val 16667"/>
              </a:avLst>
            </a:prstGeom>
            <a:solidFill>
              <a:srgbClr val="8B88FF"/>
            </a:solidFill>
            <a:ln w="9525">
              <a:noFill/>
              <a:miter lim="800000"/>
              <a:headEnd/>
              <a:tailEnd/>
            </a:ln>
          </p:spPr>
          <p:txBody>
            <a:bodyPr anchor="ctr"/>
            <a:lstStyle/>
            <a:p>
              <a:r>
                <a:rPr lang="en-US" sz="1600" b="1">
                  <a:solidFill>
                    <a:schemeClr val="bg1"/>
                  </a:solidFill>
                </a:rPr>
                <a:t>Schema</a:t>
              </a:r>
            </a:p>
            <a:p>
              <a:r>
                <a:rPr lang="en-US" sz="1600" b="1">
                  <a:solidFill>
                    <a:schemeClr val="bg1"/>
                  </a:solidFill>
                </a:rPr>
                <a:t>Mappings</a:t>
              </a:r>
            </a:p>
          </p:txBody>
        </p:sp>
      </p:grpSp>
      <p:sp>
        <p:nvSpPr>
          <p:cNvPr id="6169" name="Rectangle 79"/>
          <p:cNvSpPr>
            <a:spLocks noChangeArrowheads="1"/>
          </p:cNvSpPr>
          <p:nvPr/>
        </p:nvSpPr>
        <p:spPr bwMode="auto">
          <a:xfrm>
            <a:off x="7086600" y="2667000"/>
            <a:ext cx="2895600" cy="1981200"/>
          </a:xfrm>
          <a:prstGeom prst="rect">
            <a:avLst/>
          </a:prstGeom>
          <a:noFill/>
          <a:ln w="9525">
            <a:noFill/>
            <a:miter lim="800000"/>
            <a:headEnd/>
            <a:tailEnd/>
          </a:ln>
        </p:spPr>
        <p:txBody>
          <a:bodyPr lIns="92075" tIns="46038" rIns="92075" bIns="46038"/>
          <a:lstStyle/>
          <a:p>
            <a:pPr marL="342900" indent="-342900">
              <a:buClr>
                <a:srgbClr val="969696"/>
              </a:buClr>
            </a:pPr>
            <a:r>
              <a:rPr kumimoji="1" lang="en-US" sz="2400">
                <a:solidFill>
                  <a:srgbClr val="292929"/>
                </a:solidFill>
              </a:rPr>
              <a:t>Sources can be:</a:t>
            </a:r>
          </a:p>
          <a:p>
            <a:pPr marL="342900" indent="-342900">
              <a:buClr>
                <a:srgbClr val="969696"/>
              </a:buClr>
              <a:buFontTx/>
              <a:buChar char="•"/>
            </a:pPr>
            <a:r>
              <a:rPr kumimoji="1" lang="en-US" sz="2400">
                <a:solidFill>
                  <a:srgbClr val="292929"/>
                </a:solidFill>
              </a:rPr>
              <a:t>Relational DBs</a:t>
            </a:r>
          </a:p>
          <a:p>
            <a:pPr marL="342900" indent="-342900">
              <a:buClr>
                <a:srgbClr val="969696"/>
              </a:buClr>
              <a:buFontTx/>
              <a:buChar char="•"/>
            </a:pPr>
            <a:r>
              <a:rPr kumimoji="1" lang="en-US" sz="2400">
                <a:solidFill>
                  <a:srgbClr val="292929"/>
                </a:solidFill>
              </a:rPr>
              <a:t>Excel Files</a:t>
            </a:r>
          </a:p>
          <a:p>
            <a:pPr marL="342900" indent="-342900">
              <a:buClr>
                <a:srgbClr val="969696"/>
              </a:buClr>
              <a:buFontTx/>
              <a:buChar char="•"/>
            </a:pPr>
            <a:r>
              <a:rPr kumimoji="1" lang="en-US" sz="2400">
                <a:solidFill>
                  <a:srgbClr val="292929"/>
                </a:solidFill>
              </a:rPr>
              <a:t>Web Sites</a:t>
            </a:r>
          </a:p>
          <a:p>
            <a:pPr marL="342900" indent="-342900">
              <a:buClr>
                <a:srgbClr val="969696"/>
              </a:buClr>
              <a:buFontTx/>
              <a:buChar char="•"/>
            </a:pPr>
            <a:r>
              <a:rPr kumimoji="1" lang="en-US" sz="2400">
                <a:solidFill>
                  <a:srgbClr val="292929"/>
                </a:solidFill>
              </a:rPr>
              <a:t>Web Services</a:t>
            </a:r>
          </a:p>
        </p:txBody>
      </p:sp>
    </p:spTree>
    <p:extLst>
      <p:ext uri="{BB962C8B-B14F-4D97-AF65-F5344CB8AC3E}">
        <p14:creationId xmlns:p14="http://schemas.microsoft.com/office/powerpoint/2010/main" val="233775342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6" name="Rectangle 2"/>
          <p:cNvSpPr>
            <a:spLocks noGrp="1" noChangeArrowheads="1"/>
          </p:cNvSpPr>
          <p:nvPr>
            <p:ph type="title"/>
          </p:nvPr>
        </p:nvSpPr>
        <p:spPr>
          <a:xfrm>
            <a:off x="555674" y="61694"/>
            <a:ext cx="10515600" cy="1325563"/>
          </a:xfrm>
        </p:spPr>
        <p:txBody>
          <a:bodyPr/>
          <a:lstStyle/>
          <a:p>
            <a:r>
              <a:rPr lang="en-US"/>
              <a:t>Schema Mappings</a:t>
            </a:r>
          </a:p>
        </p:txBody>
      </p:sp>
      <p:sp>
        <p:nvSpPr>
          <p:cNvPr id="1279000" name="Rectangle 24"/>
          <p:cNvSpPr>
            <a:spLocks noGrp="1" noChangeArrowheads="1"/>
          </p:cNvSpPr>
          <p:nvPr>
            <p:ph idx="1"/>
          </p:nvPr>
        </p:nvSpPr>
        <p:spPr>
          <a:xfrm>
            <a:off x="93784" y="1660306"/>
            <a:ext cx="4168727" cy="4351338"/>
          </a:xfrm>
        </p:spPr>
        <p:txBody>
          <a:bodyPr/>
          <a:lstStyle/>
          <a:p>
            <a:r>
              <a:rPr lang="en-US"/>
              <a:t>Differences in:</a:t>
            </a:r>
          </a:p>
          <a:p>
            <a:pPr lvl="1"/>
            <a:r>
              <a:rPr lang="en-US"/>
              <a:t>Names in schema</a:t>
            </a:r>
          </a:p>
          <a:p>
            <a:pPr lvl="1"/>
            <a:r>
              <a:rPr lang="en-US"/>
              <a:t>Attribute grouping</a:t>
            </a:r>
          </a:p>
          <a:p>
            <a:pPr lvl="1"/>
            <a:r>
              <a:rPr lang="en-US"/>
              <a:t>Coverage of databases</a:t>
            </a:r>
          </a:p>
          <a:p>
            <a:pPr lvl="1"/>
            <a:r>
              <a:rPr lang="en-US"/>
              <a:t>Granularity and format of attributes</a:t>
            </a:r>
          </a:p>
        </p:txBody>
      </p:sp>
      <p:sp>
        <p:nvSpPr>
          <p:cNvPr id="7171" name="AutoShape 5"/>
          <p:cNvSpPr>
            <a:spLocks noChangeArrowheads="1"/>
          </p:cNvSpPr>
          <p:nvPr/>
        </p:nvSpPr>
        <p:spPr bwMode="auto">
          <a:xfrm>
            <a:off x="7185074" y="1417418"/>
            <a:ext cx="4038600" cy="4464050"/>
          </a:xfrm>
          <a:prstGeom prst="roundRect">
            <a:avLst>
              <a:gd name="adj" fmla="val 3380"/>
            </a:avLst>
          </a:prstGeom>
          <a:solidFill>
            <a:srgbClr val="CCCC99"/>
          </a:solidFill>
          <a:ln w="25400">
            <a:noFill/>
            <a:round/>
            <a:headEnd/>
            <a:tailEnd/>
          </a:ln>
        </p:spPr>
        <p:txBody>
          <a:bodyPr wrap="none"/>
          <a:lstStyle/>
          <a:p>
            <a:r>
              <a:rPr lang="en-US" b="1"/>
              <a:t>Inventory Database B</a:t>
            </a:r>
          </a:p>
        </p:txBody>
      </p:sp>
      <p:sp>
        <p:nvSpPr>
          <p:cNvPr id="7172" name="AutoShape 27"/>
          <p:cNvSpPr>
            <a:spLocks noChangeArrowheads="1"/>
          </p:cNvSpPr>
          <p:nvPr/>
        </p:nvSpPr>
        <p:spPr bwMode="auto">
          <a:xfrm>
            <a:off x="9547274" y="1798418"/>
            <a:ext cx="1524000" cy="914400"/>
          </a:xfrm>
          <a:prstGeom prst="roundRect">
            <a:avLst>
              <a:gd name="adj" fmla="val 9375"/>
            </a:avLst>
          </a:prstGeom>
          <a:solidFill>
            <a:schemeClr val="bg1"/>
          </a:solidFill>
          <a:ln w="12700">
            <a:solidFill>
              <a:schemeClr val="bg2"/>
            </a:solidFill>
            <a:round/>
            <a:headEnd/>
            <a:tailEnd/>
          </a:ln>
        </p:spPr>
        <p:txBody>
          <a:bodyPr wrap="none"/>
          <a:lstStyle/>
          <a:p>
            <a:pPr defTabSz="417513"/>
            <a:r>
              <a:rPr lang="en-US" b="1" u="sng">
                <a:solidFill>
                  <a:schemeClr val="accent2"/>
                </a:solidFill>
              </a:rPr>
              <a:t>Authors</a:t>
            </a:r>
          </a:p>
          <a:p>
            <a:pPr defTabSz="417513"/>
            <a:r>
              <a:rPr lang="en-US" sz="1200"/>
              <a:t>ISBN</a:t>
            </a:r>
          </a:p>
          <a:p>
            <a:pPr defTabSz="417513"/>
            <a:r>
              <a:rPr lang="en-US" sz="1200"/>
              <a:t>FirstName</a:t>
            </a:r>
          </a:p>
          <a:p>
            <a:pPr defTabSz="417513"/>
            <a:r>
              <a:rPr lang="en-US" sz="1200"/>
              <a:t>LastName</a:t>
            </a:r>
          </a:p>
        </p:txBody>
      </p:sp>
      <p:sp>
        <p:nvSpPr>
          <p:cNvPr id="7173" name="AutoShape 26"/>
          <p:cNvSpPr>
            <a:spLocks noChangeArrowheads="1"/>
          </p:cNvSpPr>
          <p:nvPr/>
        </p:nvSpPr>
        <p:spPr bwMode="auto">
          <a:xfrm>
            <a:off x="7337474" y="1798418"/>
            <a:ext cx="1524000" cy="1295400"/>
          </a:xfrm>
          <a:prstGeom prst="roundRect">
            <a:avLst>
              <a:gd name="adj" fmla="val 9375"/>
            </a:avLst>
          </a:prstGeom>
          <a:solidFill>
            <a:schemeClr val="bg1"/>
          </a:solidFill>
          <a:ln w="12700">
            <a:solidFill>
              <a:schemeClr val="bg2"/>
            </a:solidFill>
            <a:round/>
            <a:headEnd/>
            <a:tailEnd/>
          </a:ln>
        </p:spPr>
        <p:txBody>
          <a:bodyPr wrap="none"/>
          <a:lstStyle/>
          <a:p>
            <a:pPr defTabSz="417513"/>
            <a:r>
              <a:rPr lang="en-US" b="1" u="sng">
                <a:solidFill>
                  <a:schemeClr val="accent2"/>
                </a:solidFill>
              </a:rPr>
              <a:t>Books</a:t>
            </a:r>
          </a:p>
          <a:p>
            <a:pPr defTabSz="417513"/>
            <a:r>
              <a:rPr lang="en-US" sz="1200"/>
              <a:t>Title</a:t>
            </a:r>
          </a:p>
          <a:p>
            <a:pPr defTabSz="417513"/>
            <a:r>
              <a:rPr lang="en-US" sz="1200"/>
              <a:t>ISBN</a:t>
            </a:r>
          </a:p>
          <a:p>
            <a:pPr defTabSz="417513"/>
            <a:r>
              <a:rPr lang="en-US" sz="1200"/>
              <a:t>Price</a:t>
            </a:r>
          </a:p>
          <a:p>
            <a:pPr defTabSz="417513"/>
            <a:r>
              <a:rPr lang="en-US" sz="1200"/>
              <a:t>DiscountPrice</a:t>
            </a:r>
          </a:p>
          <a:p>
            <a:pPr defTabSz="417513"/>
            <a:r>
              <a:rPr lang="en-US" sz="1200"/>
              <a:t>Edition</a:t>
            </a:r>
          </a:p>
        </p:txBody>
      </p:sp>
      <p:sp>
        <p:nvSpPr>
          <p:cNvPr id="7174" name="AutoShape 6"/>
          <p:cNvSpPr>
            <a:spLocks noChangeArrowheads="1"/>
          </p:cNvSpPr>
          <p:nvPr/>
        </p:nvSpPr>
        <p:spPr bwMode="auto">
          <a:xfrm>
            <a:off x="4213274" y="2865218"/>
            <a:ext cx="2286000" cy="2362200"/>
          </a:xfrm>
          <a:prstGeom prst="roundRect">
            <a:avLst>
              <a:gd name="adj" fmla="val 7991"/>
            </a:avLst>
          </a:prstGeom>
          <a:solidFill>
            <a:srgbClr val="CCCC99"/>
          </a:solidFill>
          <a:ln w="25400">
            <a:noFill/>
            <a:round/>
            <a:headEnd/>
            <a:tailEnd/>
          </a:ln>
        </p:spPr>
        <p:txBody>
          <a:bodyPr wrap="none"/>
          <a:lstStyle/>
          <a:p>
            <a:r>
              <a:rPr lang="en-US" b="1"/>
              <a:t>Inventory Database A</a:t>
            </a:r>
          </a:p>
        </p:txBody>
      </p:sp>
      <p:sp>
        <p:nvSpPr>
          <p:cNvPr id="7175" name="AutoShape 25"/>
          <p:cNvSpPr>
            <a:spLocks noChangeArrowheads="1"/>
          </p:cNvSpPr>
          <p:nvPr/>
        </p:nvSpPr>
        <p:spPr bwMode="auto">
          <a:xfrm>
            <a:off x="4441874" y="3246218"/>
            <a:ext cx="1828800" cy="1828800"/>
          </a:xfrm>
          <a:prstGeom prst="roundRect">
            <a:avLst>
              <a:gd name="adj" fmla="val 9375"/>
            </a:avLst>
          </a:prstGeom>
          <a:solidFill>
            <a:schemeClr val="bg1"/>
          </a:solidFill>
          <a:ln w="12700">
            <a:solidFill>
              <a:schemeClr val="bg2"/>
            </a:solidFill>
            <a:round/>
            <a:headEnd/>
            <a:tailEnd/>
          </a:ln>
        </p:spPr>
        <p:txBody>
          <a:bodyPr wrap="none"/>
          <a:lstStyle/>
          <a:p>
            <a:pPr defTabSz="417513"/>
            <a:r>
              <a:rPr lang="en-US" b="1" u="sng">
                <a:solidFill>
                  <a:schemeClr val="accent2"/>
                </a:solidFill>
              </a:rPr>
              <a:t>BooksAndMusic</a:t>
            </a:r>
          </a:p>
          <a:p>
            <a:pPr defTabSz="417513"/>
            <a:r>
              <a:rPr lang="en-US" sz="1200"/>
              <a:t>Title</a:t>
            </a:r>
          </a:p>
          <a:p>
            <a:pPr defTabSz="417513"/>
            <a:r>
              <a:rPr lang="en-US" sz="1200"/>
              <a:t>Author</a:t>
            </a:r>
          </a:p>
          <a:p>
            <a:pPr defTabSz="417513"/>
            <a:r>
              <a:rPr lang="en-US" sz="1200"/>
              <a:t>Publisher</a:t>
            </a:r>
          </a:p>
          <a:p>
            <a:pPr defTabSz="417513"/>
            <a:r>
              <a:rPr lang="en-US" sz="1200"/>
              <a:t>ItemID</a:t>
            </a:r>
          </a:p>
          <a:p>
            <a:pPr defTabSz="417513"/>
            <a:r>
              <a:rPr lang="en-US" sz="1200"/>
              <a:t>ItemType</a:t>
            </a:r>
          </a:p>
          <a:p>
            <a:pPr defTabSz="417513"/>
            <a:r>
              <a:rPr lang="en-US" sz="1200"/>
              <a:t>SuggestedPrice</a:t>
            </a:r>
          </a:p>
          <a:p>
            <a:pPr defTabSz="417513"/>
            <a:r>
              <a:rPr lang="en-US" sz="1200"/>
              <a:t>Categories</a:t>
            </a:r>
          </a:p>
          <a:p>
            <a:pPr defTabSz="417513"/>
            <a:r>
              <a:rPr lang="en-US" sz="1200"/>
              <a:t>Keywords</a:t>
            </a:r>
          </a:p>
        </p:txBody>
      </p:sp>
      <p:sp>
        <p:nvSpPr>
          <p:cNvPr id="7177" name="AutoShape 28"/>
          <p:cNvSpPr>
            <a:spLocks noChangeArrowheads="1"/>
          </p:cNvSpPr>
          <p:nvPr/>
        </p:nvSpPr>
        <p:spPr bwMode="auto">
          <a:xfrm>
            <a:off x="9318674" y="2941418"/>
            <a:ext cx="1752600" cy="762000"/>
          </a:xfrm>
          <a:prstGeom prst="roundRect">
            <a:avLst>
              <a:gd name="adj" fmla="val 9375"/>
            </a:avLst>
          </a:prstGeom>
          <a:solidFill>
            <a:schemeClr val="bg1"/>
          </a:solidFill>
          <a:ln w="12700">
            <a:solidFill>
              <a:schemeClr val="bg2"/>
            </a:solidFill>
            <a:round/>
            <a:headEnd/>
            <a:tailEnd/>
          </a:ln>
        </p:spPr>
        <p:txBody>
          <a:bodyPr wrap="none"/>
          <a:lstStyle/>
          <a:p>
            <a:pPr defTabSz="417513"/>
            <a:r>
              <a:rPr lang="en-US" b="1" u="sng">
                <a:solidFill>
                  <a:schemeClr val="accent2"/>
                </a:solidFill>
              </a:rPr>
              <a:t>BookCategories</a:t>
            </a:r>
          </a:p>
          <a:p>
            <a:pPr defTabSz="417513"/>
            <a:r>
              <a:rPr lang="en-US" sz="1200"/>
              <a:t>ISBN</a:t>
            </a:r>
          </a:p>
          <a:p>
            <a:pPr defTabSz="417513"/>
            <a:r>
              <a:rPr lang="en-US" sz="1200"/>
              <a:t>Category</a:t>
            </a:r>
          </a:p>
        </p:txBody>
      </p:sp>
      <p:sp>
        <p:nvSpPr>
          <p:cNvPr id="7178" name="AutoShape 29"/>
          <p:cNvSpPr>
            <a:spLocks noChangeArrowheads="1"/>
          </p:cNvSpPr>
          <p:nvPr/>
        </p:nvSpPr>
        <p:spPr bwMode="auto">
          <a:xfrm>
            <a:off x="9318674" y="3855818"/>
            <a:ext cx="1752600" cy="762000"/>
          </a:xfrm>
          <a:prstGeom prst="roundRect">
            <a:avLst>
              <a:gd name="adj" fmla="val 9375"/>
            </a:avLst>
          </a:prstGeom>
          <a:solidFill>
            <a:schemeClr val="bg1"/>
          </a:solidFill>
          <a:ln w="12700">
            <a:solidFill>
              <a:schemeClr val="bg2"/>
            </a:solidFill>
            <a:round/>
            <a:headEnd/>
            <a:tailEnd/>
          </a:ln>
        </p:spPr>
        <p:txBody>
          <a:bodyPr wrap="none"/>
          <a:lstStyle/>
          <a:p>
            <a:pPr defTabSz="417513"/>
            <a:r>
              <a:rPr lang="en-US" b="1" u="sng">
                <a:solidFill>
                  <a:schemeClr val="accent2"/>
                </a:solidFill>
              </a:rPr>
              <a:t>CDCategories</a:t>
            </a:r>
          </a:p>
          <a:p>
            <a:pPr defTabSz="417513"/>
            <a:r>
              <a:rPr lang="en-US" sz="1200"/>
              <a:t>ASIN</a:t>
            </a:r>
          </a:p>
          <a:p>
            <a:pPr defTabSz="417513"/>
            <a:r>
              <a:rPr lang="en-US" sz="1200"/>
              <a:t>Category</a:t>
            </a:r>
          </a:p>
        </p:txBody>
      </p:sp>
      <p:sp>
        <p:nvSpPr>
          <p:cNvPr id="7179" name="AutoShape 30"/>
          <p:cNvSpPr>
            <a:spLocks noChangeArrowheads="1"/>
          </p:cNvSpPr>
          <p:nvPr/>
        </p:nvSpPr>
        <p:spPr bwMode="auto">
          <a:xfrm>
            <a:off x="9471074" y="4846418"/>
            <a:ext cx="1600200" cy="914400"/>
          </a:xfrm>
          <a:prstGeom prst="roundRect">
            <a:avLst>
              <a:gd name="adj" fmla="val 9375"/>
            </a:avLst>
          </a:prstGeom>
          <a:solidFill>
            <a:schemeClr val="bg1"/>
          </a:solidFill>
          <a:ln w="12700">
            <a:solidFill>
              <a:schemeClr val="bg2"/>
            </a:solidFill>
            <a:round/>
            <a:headEnd/>
            <a:tailEnd/>
          </a:ln>
        </p:spPr>
        <p:txBody>
          <a:bodyPr wrap="none"/>
          <a:lstStyle/>
          <a:p>
            <a:pPr defTabSz="417513"/>
            <a:r>
              <a:rPr lang="en-US" b="1" u="sng">
                <a:solidFill>
                  <a:schemeClr val="accent2"/>
                </a:solidFill>
              </a:rPr>
              <a:t>Artists</a:t>
            </a:r>
          </a:p>
          <a:p>
            <a:pPr defTabSz="417513"/>
            <a:r>
              <a:rPr lang="en-US" sz="1200"/>
              <a:t>ASIN</a:t>
            </a:r>
          </a:p>
          <a:p>
            <a:pPr defTabSz="417513"/>
            <a:r>
              <a:rPr lang="en-US" sz="1200"/>
              <a:t>ArtistName</a:t>
            </a:r>
          </a:p>
          <a:p>
            <a:pPr defTabSz="417513"/>
            <a:r>
              <a:rPr lang="en-US" sz="1200"/>
              <a:t>GroupName</a:t>
            </a:r>
          </a:p>
        </p:txBody>
      </p:sp>
      <p:sp>
        <p:nvSpPr>
          <p:cNvPr id="7180" name="AutoShape 31"/>
          <p:cNvSpPr>
            <a:spLocks noChangeArrowheads="1"/>
          </p:cNvSpPr>
          <p:nvPr/>
        </p:nvSpPr>
        <p:spPr bwMode="auto">
          <a:xfrm>
            <a:off x="7337474" y="4465418"/>
            <a:ext cx="1524000" cy="1295400"/>
          </a:xfrm>
          <a:prstGeom prst="roundRect">
            <a:avLst>
              <a:gd name="adj" fmla="val 9375"/>
            </a:avLst>
          </a:prstGeom>
          <a:solidFill>
            <a:schemeClr val="bg1"/>
          </a:solidFill>
          <a:ln w="12700">
            <a:solidFill>
              <a:schemeClr val="bg2"/>
            </a:solidFill>
            <a:round/>
            <a:headEnd/>
            <a:tailEnd/>
          </a:ln>
        </p:spPr>
        <p:txBody>
          <a:bodyPr wrap="none"/>
          <a:lstStyle/>
          <a:p>
            <a:pPr defTabSz="417513"/>
            <a:r>
              <a:rPr lang="en-US" b="1" u="sng">
                <a:solidFill>
                  <a:schemeClr val="accent2"/>
                </a:solidFill>
              </a:rPr>
              <a:t>CDs</a:t>
            </a:r>
          </a:p>
          <a:p>
            <a:pPr defTabSz="417513"/>
            <a:r>
              <a:rPr lang="en-US" sz="1200"/>
              <a:t>Album</a:t>
            </a:r>
          </a:p>
          <a:p>
            <a:pPr defTabSz="417513"/>
            <a:r>
              <a:rPr lang="en-US" sz="1200"/>
              <a:t>ASIN</a:t>
            </a:r>
          </a:p>
          <a:p>
            <a:pPr defTabSz="417513"/>
            <a:r>
              <a:rPr lang="en-US" sz="1200"/>
              <a:t>Price</a:t>
            </a:r>
          </a:p>
          <a:p>
            <a:pPr defTabSz="417513"/>
            <a:r>
              <a:rPr lang="en-US" sz="1200"/>
              <a:t>DiscountPrice</a:t>
            </a:r>
          </a:p>
          <a:p>
            <a:pPr defTabSz="417513"/>
            <a:r>
              <a:rPr lang="en-US" sz="1200"/>
              <a:t>Studio</a:t>
            </a:r>
          </a:p>
        </p:txBody>
      </p:sp>
      <p:sp>
        <p:nvSpPr>
          <p:cNvPr id="7181" name="Rectangle 32"/>
          <p:cNvSpPr>
            <a:spLocks noChangeArrowheads="1"/>
          </p:cNvSpPr>
          <p:nvPr/>
        </p:nvSpPr>
        <p:spPr bwMode="auto">
          <a:xfrm>
            <a:off x="4822874" y="3551018"/>
            <a:ext cx="152400" cy="152400"/>
          </a:xfrm>
          <a:prstGeom prst="rect">
            <a:avLst/>
          </a:prstGeom>
          <a:noFill/>
          <a:ln w="9525">
            <a:noFill/>
            <a:miter lim="800000"/>
            <a:headEnd/>
            <a:tailEnd/>
          </a:ln>
        </p:spPr>
        <p:txBody>
          <a:bodyPr wrap="none" anchor="ctr"/>
          <a:lstStyle/>
          <a:p>
            <a:endParaRPr lang="en-US"/>
          </a:p>
        </p:txBody>
      </p:sp>
      <p:sp>
        <p:nvSpPr>
          <p:cNvPr id="7182" name="Rectangle 34"/>
          <p:cNvSpPr>
            <a:spLocks noChangeArrowheads="1"/>
          </p:cNvSpPr>
          <p:nvPr/>
        </p:nvSpPr>
        <p:spPr bwMode="auto">
          <a:xfrm>
            <a:off x="7413674" y="2103218"/>
            <a:ext cx="152400" cy="152400"/>
          </a:xfrm>
          <a:prstGeom prst="rect">
            <a:avLst/>
          </a:prstGeom>
          <a:noFill/>
          <a:ln w="9525">
            <a:noFill/>
            <a:miter lim="800000"/>
            <a:headEnd/>
            <a:tailEnd/>
          </a:ln>
        </p:spPr>
        <p:txBody>
          <a:bodyPr wrap="none" anchor="ctr"/>
          <a:lstStyle/>
          <a:p>
            <a:endParaRPr lang="en-US"/>
          </a:p>
        </p:txBody>
      </p:sp>
      <p:sp>
        <p:nvSpPr>
          <p:cNvPr id="7183" name="Rectangle 35"/>
          <p:cNvSpPr>
            <a:spLocks noChangeArrowheads="1"/>
          </p:cNvSpPr>
          <p:nvPr/>
        </p:nvSpPr>
        <p:spPr bwMode="auto">
          <a:xfrm>
            <a:off x="4975274" y="3779618"/>
            <a:ext cx="152400" cy="152400"/>
          </a:xfrm>
          <a:prstGeom prst="rect">
            <a:avLst/>
          </a:prstGeom>
          <a:noFill/>
          <a:ln w="9525">
            <a:noFill/>
            <a:miter lim="800000"/>
            <a:headEnd/>
            <a:tailEnd/>
          </a:ln>
        </p:spPr>
        <p:txBody>
          <a:bodyPr wrap="none" anchor="ctr"/>
          <a:lstStyle/>
          <a:p>
            <a:endParaRPr lang="en-US"/>
          </a:p>
        </p:txBody>
      </p:sp>
      <p:sp>
        <p:nvSpPr>
          <p:cNvPr id="7184" name="Rectangle 37"/>
          <p:cNvSpPr>
            <a:spLocks noChangeArrowheads="1"/>
          </p:cNvSpPr>
          <p:nvPr/>
        </p:nvSpPr>
        <p:spPr bwMode="auto">
          <a:xfrm>
            <a:off x="9623474" y="2484218"/>
            <a:ext cx="152400" cy="152400"/>
          </a:xfrm>
          <a:prstGeom prst="rect">
            <a:avLst/>
          </a:prstGeom>
          <a:noFill/>
          <a:ln w="9525">
            <a:noFill/>
            <a:miter lim="800000"/>
            <a:headEnd/>
            <a:tailEnd/>
          </a:ln>
        </p:spPr>
        <p:txBody>
          <a:bodyPr wrap="none" anchor="ctr"/>
          <a:lstStyle/>
          <a:p>
            <a:endParaRPr lang="en-US"/>
          </a:p>
        </p:txBody>
      </p:sp>
      <p:sp>
        <p:nvSpPr>
          <p:cNvPr id="7185" name="Rectangle 38"/>
          <p:cNvSpPr>
            <a:spLocks noChangeArrowheads="1"/>
          </p:cNvSpPr>
          <p:nvPr/>
        </p:nvSpPr>
        <p:spPr bwMode="auto">
          <a:xfrm>
            <a:off x="5203874" y="3932018"/>
            <a:ext cx="152400" cy="152400"/>
          </a:xfrm>
          <a:prstGeom prst="rect">
            <a:avLst/>
          </a:prstGeom>
          <a:noFill/>
          <a:ln w="9525">
            <a:noFill/>
            <a:miter lim="800000"/>
            <a:headEnd/>
            <a:tailEnd/>
          </a:ln>
        </p:spPr>
        <p:txBody>
          <a:bodyPr wrap="none" anchor="ctr"/>
          <a:lstStyle/>
          <a:p>
            <a:endParaRPr lang="en-US"/>
          </a:p>
        </p:txBody>
      </p:sp>
      <p:grpSp>
        <p:nvGrpSpPr>
          <p:cNvPr id="2" name="Group 44"/>
          <p:cNvGrpSpPr>
            <a:grpSpLocks/>
          </p:cNvGrpSpPr>
          <p:nvPr/>
        </p:nvGrpSpPr>
        <p:grpSpPr bwMode="auto">
          <a:xfrm>
            <a:off x="4975274" y="2179418"/>
            <a:ext cx="4648200" cy="3429001"/>
            <a:chOff x="2030" y="1305"/>
            <a:chExt cx="2928" cy="2160"/>
          </a:xfrm>
        </p:grpSpPr>
        <p:cxnSp>
          <p:nvCxnSpPr>
            <p:cNvPr id="7191" name="AutoShape 33"/>
            <p:cNvCxnSpPr>
              <a:cxnSpLocks noChangeShapeType="1"/>
              <a:stCxn id="7181" idx="3"/>
              <a:endCxn id="7182" idx="1"/>
            </p:cNvCxnSpPr>
            <p:nvPr/>
          </p:nvCxnSpPr>
          <p:spPr bwMode="auto">
            <a:xfrm flipV="1">
              <a:off x="2030" y="1305"/>
              <a:ext cx="1536" cy="912"/>
            </a:xfrm>
            <a:prstGeom prst="straightConnector1">
              <a:avLst/>
            </a:prstGeom>
            <a:noFill/>
            <a:ln w="38100" cap="rnd">
              <a:solidFill>
                <a:srgbClr val="FF0000"/>
              </a:solidFill>
              <a:prstDash val="sysDot"/>
              <a:round/>
              <a:headEnd/>
              <a:tailEnd/>
            </a:ln>
          </p:spPr>
        </p:cxnSp>
        <p:cxnSp>
          <p:nvCxnSpPr>
            <p:cNvPr id="7192" name="AutoShape 36"/>
            <p:cNvCxnSpPr>
              <a:cxnSpLocks noChangeShapeType="1"/>
              <a:stCxn id="7183" idx="3"/>
              <a:endCxn id="7184" idx="1"/>
            </p:cNvCxnSpPr>
            <p:nvPr/>
          </p:nvCxnSpPr>
          <p:spPr bwMode="auto">
            <a:xfrm flipV="1">
              <a:off x="2126" y="1545"/>
              <a:ext cx="2832" cy="816"/>
            </a:xfrm>
            <a:prstGeom prst="straightConnector1">
              <a:avLst/>
            </a:prstGeom>
            <a:noFill/>
            <a:ln w="38100" cap="rnd">
              <a:solidFill>
                <a:srgbClr val="FF0000"/>
              </a:solidFill>
              <a:prstDash val="sysDot"/>
              <a:round/>
              <a:headEnd/>
              <a:tailEnd/>
            </a:ln>
          </p:spPr>
        </p:cxnSp>
        <p:cxnSp>
          <p:nvCxnSpPr>
            <p:cNvPr id="7193" name="AutoShape 39"/>
            <p:cNvCxnSpPr>
              <a:cxnSpLocks noChangeShapeType="1"/>
              <a:stCxn id="7185" idx="3"/>
              <a:endCxn id="7187" idx="1"/>
            </p:cNvCxnSpPr>
            <p:nvPr/>
          </p:nvCxnSpPr>
          <p:spPr bwMode="auto">
            <a:xfrm>
              <a:off x="2270" y="2457"/>
              <a:ext cx="1344" cy="1008"/>
            </a:xfrm>
            <a:prstGeom prst="straightConnector1">
              <a:avLst/>
            </a:prstGeom>
            <a:noFill/>
            <a:ln w="38100" cap="rnd">
              <a:solidFill>
                <a:srgbClr val="FF0000"/>
              </a:solidFill>
              <a:prstDash val="sysDot"/>
              <a:round/>
              <a:headEnd/>
              <a:tailEnd/>
            </a:ln>
          </p:spPr>
        </p:cxnSp>
      </p:grpSp>
      <p:sp>
        <p:nvSpPr>
          <p:cNvPr id="7187" name="Rectangle 40"/>
          <p:cNvSpPr>
            <a:spLocks noChangeArrowheads="1"/>
          </p:cNvSpPr>
          <p:nvPr/>
        </p:nvSpPr>
        <p:spPr bwMode="auto">
          <a:xfrm>
            <a:off x="7489874" y="5532218"/>
            <a:ext cx="152400" cy="152400"/>
          </a:xfrm>
          <a:prstGeom prst="rect">
            <a:avLst/>
          </a:prstGeom>
          <a:noFill/>
          <a:ln w="9525">
            <a:noFill/>
            <a:miter lim="800000"/>
            <a:headEnd/>
            <a:tailEnd/>
          </a:ln>
        </p:spPr>
        <p:txBody>
          <a:bodyPr wrap="none" anchor="ctr"/>
          <a:lstStyle/>
          <a:p>
            <a:endParaRPr lang="en-US"/>
          </a:p>
        </p:txBody>
      </p:sp>
      <p:grpSp>
        <p:nvGrpSpPr>
          <p:cNvPr id="3" name="Group 43"/>
          <p:cNvGrpSpPr>
            <a:grpSpLocks/>
          </p:cNvGrpSpPr>
          <p:nvPr/>
        </p:nvGrpSpPr>
        <p:grpSpPr bwMode="auto">
          <a:xfrm>
            <a:off x="6270674" y="2446118"/>
            <a:ext cx="1066800" cy="2667001"/>
            <a:chOff x="2846" y="1473"/>
            <a:chExt cx="672" cy="1680"/>
          </a:xfrm>
        </p:grpSpPr>
        <p:cxnSp>
          <p:nvCxnSpPr>
            <p:cNvPr id="7189" name="AutoShape 41"/>
            <p:cNvCxnSpPr>
              <a:cxnSpLocks noChangeShapeType="1"/>
              <a:stCxn id="7175" idx="3"/>
              <a:endCxn id="7173" idx="1"/>
            </p:cNvCxnSpPr>
            <p:nvPr/>
          </p:nvCxnSpPr>
          <p:spPr bwMode="auto">
            <a:xfrm flipV="1">
              <a:off x="2846" y="1473"/>
              <a:ext cx="672" cy="1080"/>
            </a:xfrm>
            <a:prstGeom prst="straightConnector1">
              <a:avLst/>
            </a:prstGeom>
            <a:noFill/>
            <a:ln w="38100">
              <a:solidFill>
                <a:srgbClr val="0000FF"/>
              </a:solidFill>
              <a:prstDash val="dash"/>
              <a:round/>
              <a:headEnd/>
              <a:tailEnd/>
            </a:ln>
          </p:spPr>
        </p:cxnSp>
        <p:cxnSp>
          <p:nvCxnSpPr>
            <p:cNvPr id="7190" name="AutoShape 42"/>
            <p:cNvCxnSpPr>
              <a:cxnSpLocks noChangeShapeType="1"/>
              <a:stCxn id="7175" idx="3"/>
              <a:endCxn id="7180" idx="1"/>
            </p:cNvCxnSpPr>
            <p:nvPr/>
          </p:nvCxnSpPr>
          <p:spPr bwMode="auto">
            <a:xfrm>
              <a:off x="2846" y="2553"/>
              <a:ext cx="672" cy="600"/>
            </a:xfrm>
            <a:prstGeom prst="straightConnector1">
              <a:avLst/>
            </a:prstGeom>
            <a:noFill/>
            <a:ln w="38100">
              <a:solidFill>
                <a:srgbClr val="0000FF"/>
              </a:solidFill>
              <a:prstDash val="dash"/>
              <a:round/>
              <a:headEnd/>
              <a:tailEnd/>
            </a:ln>
          </p:spPr>
        </p:cxnSp>
      </p:grpSp>
    </p:spTree>
    <p:extLst>
      <p:ext uri="{BB962C8B-B14F-4D97-AF65-F5344CB8AC3E}">
        <p14:creationId xmlns:p14="http://schemas.microsoft.com/office/powerpoint/2010/main" val="3407591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79000">
                                            <p:txEl>
                                              <p:pRg st="0" end="0"/>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79000">
                                            <p:txEl>
                                              <p:pRg st="1" end="1"/>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79000">
                                            <p:txEl>
                                              <p:pRg st="2" end="2"/>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79000">
                                            <p:txEl>
                                              <p:pRg st="3" end="3"/>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7900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79000" grpId="0" build="p"/>
    </p:bldLst>
  </p:timing>
</p:sld>
</file>

<file path=ppt/slides/slide1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716280" y="0"/>
            <a:ext cx="9997440" cy="914400"/>
          </a:xfrm>
        </p:spPr>
        <p:txBody>
          <a:bodyPr/>
          <a:lstStyle/>
          <a:p>
            <a:r>
              <a:rPr lang="en-US"/>
              <a:t>Issues for Schema Mappings</a:t>
            </a:r>
          </a:p>
        </p:txBody>
      </p:sp>
      <p:sp>
        <p:nvSpPr>
          <p:cNvPr id="8195" name="Rectangle 23"/>
          <p:cNvSpPr>
            <a:spLocks noChangeArrowheads="1"/>
          </p:cNvSpPr>
          <p:nvPr/>
        </p:nvSpPr>
        <p:spPr bwMode="auto">
          <a:xfrm>
            <a:off x="1676400" y="1066800"/>
            <a:ext cx="8229600" cy="533400"/>
          </a:xfrm>
          <a:prstGeom prst="rect">
            <a:avLst/>
          </a:prstGeom>
          <a:noFill/>
          <a:ln w="9525">
            <a:noFill/>
            <a:miter lim="800000"/>
            <a:headEnd/>
            <a:tailEnd/>
          </a:ln>
        </p:spPr>
        <p:txBody>
          <a:bodyPr lIns="92075" tIns="46038" rIns="92075" bIns="46038" anchor="ctr"/>
          <a:lstStyle/>
          <a:p>
            <a:pPr algn="l"/>
            <a:r>
              <a:rPr kumimoji="1" lang="en-US" sz="2000" b="1">
                <a:solidFill>
                  <a:srgbClr val="4D4D4D"/>
                </a:solidFill>
              </a:rPr>
              <a:t>Design-Time</a:t>
            </a:r>
          </a:p>
        </p:txBody>
      </p:sp>
      <p:sp>
        <p:nvSpPr>
          <p:cNvPr id="8196" name="Rectangle 28"/>
          <p:cNvSpPr>
            <a:spLocks noChangeArrowheads="1"/>
          </p:cNvSpPr>
          <p:nvPr/>
        </p:nvSpPr>
        <p:spPr bwMode="auto">
          <a:xfrm>
            <a:off x="6477000" y="2438400"/>
            <a:ext cx="3962400" cy="1981200"/>
          </a:xfrm>
          <a:prstGeom prst="rect">
            <a:avLst/>
          </a:prstGeom>
          <a:noFill/>
          <a:ln w="9525">
            <a:noFill/>
            <a:miter lim="800000"/>
            <a:headEnd/>
            <a:tailEnd/>
          </a:ln>
        </p:spPr>
        <p:txBody>
          <a:bodyPr lIns="92075" tIns="46038" rIns="92075" bIns="46038"/>
          <a:lstStyle/>
          <a:p>
            <a:pPr marL="342900" indent="-342900">
              <a:buClr>
                <a:srgbClr val="969696"/>
              </a:buClr>
              <a:buFontTx/>
              <a:buChar char="•"/>
            </a:pPr>
            <a:r>
              <a:rPr kumimoji="1" lang="en-US" sz="2400">
                <a:solidFill>
                  <a:srgbClr val="292929"/>
                </a:solidFill>
              </a:rPr>
              <a:t>What formalisms to express them?</a:t>
            </a:r>
          </a:p>
          <a:p>
            <a:pPr marL="342900" indent="-342900">
              <a:buClr>
                <a:srgbClr val="969696"/>
              </a:buClr>
              <a:buFontTx/>
              <a:buChar char="•"/>
            </a:pPr>
            <a:r>
              <a:rPr kumimoji="1" lang="en-US" sz="2400">
                <a:solidFill>
                  <a:srgbClr val="292929"/>
                </a:solidFill>
              </a:rPr>
              <a:t>How to create them?</a:t>
            </a:r>
          </a:p>
          <a:p>
            <a:pPr marL="342900" indent="-342900">
              <a:buClr>
                <a:srgbClr val="969696"/>
              </a:buClr>
              <a:buFontTx/>
              <a:buChar char="•"/>
            </a:pPr>
            <a:r>
              <a:rPr kumimoji="1" lang="en-US" sz="2400">
                <a:solidFill>
                  <a:srgbClr val="292929"/>
                </a:solidFill>
              </a:rPr>
              <a:t>Can we discover them somehow?</a:t>
            </a:r>
          </a:p>
          <a:p>
            <a:pPr marL="342900" indent="-342900">
              <a:buClr>
                <a:srgbClr val="969696"/>
              </a:buClr>
              <a:buFontTx/>
              <a:buChar char="•"/>
            </a:pPr>
            <a:r>
              <a:rPr kumimoji="1" lang="en-US" sz="2400">
                <a:solidFill>
                  <a:srgbClr val="292929"/>
                </a:solidFill>
              </a:rPr>
              <a:t>How do we use them?</a:t>
            </a:r>
          </a:p>
        </p:txBody>
      </p:sp>
      <p:cxnSp>
        <p:nvCxnSpPr>
          <p:cNvPr id="8197" name="AutoShape 29"/>
          <p:cNvCxnSpPr>
            <a:cxnSpLocks noChangeShapeType="1"/>
            <a:stCxn id="8211" idx="0"/>
            <a:endCxn id="8198" idx="2"/>
          </p:cNvCxnSpPr>
          <p:nvPr/>
        </p:nvCxnSpPr>
        <p:spPr bwMode="auto">
          <a:xfrm flipH="1" flipV="1">
            <a:off x="4610100" y="2514600"/>
            <a:ext cx="647700" cy="685800"/>
          </a:xfrm>
          <a:prstGeom prst="straightConnector1">
            <a:avLst/>
          </a:prstGeom>
          <a:noFill/>
          <a:ln w="12700">
            <a:solidFill>
              <a:schemeClr val="tx1"/>
            </a:solidFill>
            <a:round/>
            <a:headEnd type="triangle" w="med" len="med"/>
            <a:tailEnd/>
          </a:ln>
        </p:spPr>
      </p:cxnSp>
      <p:sp>
        <p:nvSpPr>
          <p:cNvPr id="8198" name="Rectangle 30"/>
          <p:cNvSpPr>
            <a:spLocks noChangeArrowheads="1"/>
          </p:cNvSpPr>
          <p:nvPr/>
        </p:nvSpPr>
        <p:spPr bwMode="auto">
          <a:xfrm>
            <a:off x="4152900" y="2209800"/>
            <a:ext cx="914400" cy="304800"/>
          </a:xfrm>
          <a:prstGeom prst="rect">
            <a:avLst/>
          </a:prstGeom>
          <a:noFill/>
          <a:ln w="9525">
            <a:noFill/>
            <a:miter lim="800000"/>
            <a:headEnd/>
            <a:tailEnd/>
          </a:ln>
        </p:spPr>
        <p:txBody>
          <a:bodyPr wrap="none" tIns="0" bIns="0" anchor="ctr"/>
          <a:lstStyle/>
          <a:p>
            <a:pPr eaLnBrk="1" hangingPunct="1"/>
            <a:r>
              <a:rPr lang="en-US"/>
              <a:t>End Users</a:t>
            </a:r>
          </a:p>
        </p:txBody>
      </p:sp>
      <p:sp>
        <p:nvSpPr>
          <p:cNvPr id="8199" name="Rectangle 31"/>
          <p:cNvSpPr>
            <a:spLocks noChangeArrowheads="1"/>
          </p:cNvSpPr>
          <p:nvPr/>
        </p:nvSpPr>
        <p:spPr bwMode="auto">
          <a:xfrm>
            <a:off x="4381500" y="1676400"/>
            <a:ext cx="533400" cy="533400"/>
          </a:xfrm>
          <a:prstGeom prst="rect">
            <a:avLst/>
          </a:prstGeom>
          <a:noFill/>
          <a:ln w="9525">
            <a:noFill/>
            <a:miter lim="800000"/>
            <a:headEnd/>
            <a:tailEnd/>
          </a:ln>
        </p:spPr>
        <p:txBody>
          <a:bodyPr wrap="none" tIns="0" bIns="137160"/>
          <a:lstStyle/>
          <a:p>
            <a:pPr eaLnBrk="1" hangingPunct="1"/>
            <a:r>
              <a:rPr lang="en-US" sz="4000">
                <a:sym typeface="Webdings" pitchFamily="18" charset="2"/>
              </a:rPr>
              <a:t></a:t>
            </a:r>
            <a:endParaRPr lang="en-US" sz="4000" b="1"/>
          </a:p>
        </p:txBody>
      </p:sp>
      <p:sp>
        <p:nvSpPr>
          <p:cNvPr id="8200" name="Rectangle 32"/>
          <p:cNvSpPr>
            <a:spLocks noChangeArrowheads="1"/>
          </p:cNvSpPr>
          <p:nvPr/>
        </p:nvSpPr>
        <p:spPr bwMode="auto">
          <a:xfrm>
            <a:off x="5791200" y="1828800"/>
            <a:ext cx="685800" cy="490968"/>
          </a:xfrm>
          <a:prstGeom prst="rect">
            <a:avLst/>
          </a:prstGeom>
          <a:noFill/>
          <a:ln w="9525">
            <a:noFill/>
            <a:miter lim="800000"/>
            <a:headEnd/>
            <a:tailEnd/>
          </a:ln>
        </p:spPr>
        <p:txBody>
          <a:bodyPr tIns="0" bIns="0">
            <a:spAutoFit/>
          </a:bodyPr>
          <a:lstStyle/>
          <a:p>
            <a:pPr algn="l" eaLnBrk="1" hangingPunct="1">
              <a:lnSpc>
                <a:spcPct val="70000"/>
              </a:lnSpc>
            </a:pPr>
            <a:r>
              <a:rPr lang="en-US" sz="4400">
                <a:solidFill>
                  <a:srgbClr val="3333CC"/>
                </a:solidFill>
                <a:latin typeface="Webdings" pitchFamily="18" charset="2"/>
                <a:cs typeface="Times New Roman" pitchFamily="18" charset="0"/>
                <a:sym typeface="Webdings" pitchFamily="18" charset="2"/>
              </a:rPr>
              <a:t></a:t>
            </a:r>
          </a:p>
        </p:txBody>
      </p:sp>
      <p:sp>
        <p:nvSpPr>
          <p:cNvPr id="8201" name="Rectangle 33"/>
          <p:cNvSpPr>
            <a:spLocks noChangeArrowheads="1"/>
          </p:cNvSpPr>
          <p:nvPr/>
        </p:nvSpPr>
        <p:spPr bwMode="auto">
          <a:xfrm>
            <a:off x="5562600" y="2297113"/>
            <a:ext cx="1066800" cy="152400"/>
          </a:xfrm>
          <a:prstGeom prst="rect">
            <a:avLst/>
          </a:prstGeom>
          <a:noFill/>
          <a:ln w="9525">
            <a:noFill/>
            <a:miter lim="800000"/>
            <a:headEnd/>
            <a:tailEnd/>
          </a:ln>
        </p:spPr>
        <p:txBody>
          <a:bodyPr wrap="none" lIns="45720" tIns="91440" rIns="45720" bIns="91440" anchor="ctr"/>
          <a:lstStyle/>
          <a:p>
            <a:r>
              <a:rPr lang="en-US"/>
              <a:t>Applications</a:t>
            </a:r>
          </a:p>
        </p:txBody>
      </p:sp>
      <p:sp>
        <p:nvSpPr>
          <p:cNvPr id="8202" name="AutoShape 34"/>
          <p:cNvSpPr>
            <a:spLocks noChangeArrowheads="1"/>
          </p:cNvSpPr>
          <p:nvPr/>
        </p:nvSpPr>
        <p:spPr bwMode="auto">
          <a:xfrm>
            <a:off x="4267200" y="5410200"/>
            <a:ext cx="762000" cy="838200"/>
          </a:xfrm>
          <a:prstGeom prst="can">
            <a:avLst>
              <a:gd name="adj" fmla="val 27500"/>
            </a:avLst>
          </a:prstGeom>
          <a:solidFill>
            <a:srgbClr val="7BB31A"/>
          </a:solidFill>
          <a:ln w="9525">
            <a:noFill/>
            <a:prstDash val="dash"/>
            <a:round/>
            <a:headEnd/>
            <a:tailEnd/>
          </a:ln>
        </p:spPr>
        <p:txBody>
          <a:bodyPr wrap="none" bIns="0" anchor="ctr"/>
          <a:lstStyle/>
          <a:p>
            <a:pPr defTabSz="500063"/>
            <a:r>
              <a:rPr lang="en-US">
                <a:solidFill>
                  <a:schemeClr val="bg1"/>
                </a:solidFill>
              </a:rPr>
              <a:t>Data</a:t>
            </a:r>
          </a:p>
          <a:p>
            <a:pPr defTabSz="500063"/>
            <a:r>
              <a:rPr lang="en-US">
                <a:solidFill>
                  <a:schemeClr val="bg1"/>
                </a:solidFill>
              </a:rPr>
              <a:t>Source</a:t>
            </a:r>
          </a:p>
        </p:txBody>
      </p:sp>
      <p:sp>
        <p:nvSpPr>
          <p:cNvPr id="8203" name="AutoShape 35"/>
          <p:cNvSpPr>
            <a:spLocks noChangeArrowheads="1"/>
          </p:cNvSpPr>
          <p:nvPr/>
        </p:nvSpPr>
        <p:spPr bwMode="auto">
          <a:xfrm>
            <a:off x="2209800" y="5410200"/>
            <a:ext cx="762000" cy="838200"/>
          </a:xfrm>
          <a:prstGeom prst="can">
            <a:avLst>
              <a:gd name="adj" fmla="val 27500"/>
            </a:avLst>
          </a:prstGeom>
          <a:solidFill>
            <a:srgbClr val="7BB31A"/>
          </a:solidFill>
          <a:ln w="9525">
            <a:noFill/>
            <a:prstDash val="dash"/>
            <a:round/>
            <a:headEnd/>
            <a:tailEnd/>
          </a:ln>
        </p:spPr>
        <p:txBody>
          <a:bodyPr wrap="none" bIns="0" anchor="ctr"/>
          <a:lstStyle/>
          <a:p>
            <a:pPr defTabSz="500063"/>
            <a:r>
              <a:rPr lang="en-US">
                <a:solidFill>
                  <a:schemeClr val="bg1"/>
                </a:solidFill>
              </a:rPr>
              <a:t>Data</a:t>
            </a:r>
          </a:p>
          <a:p>
            <a:pPr defTabSz="500063"/>
            <a:r>
              <a:rPr lang="en-US">
                <a:solidFill>
                  <a:schemeClr val="bg1"/>
                </a:solidFill>
              </a:rPr>
              <a:t>Source</a:t>
            </a:r>
          </a:p>
        </p:txBody>
      </p:sp>
      <p:cxnSp>
        <p:nvCxnSpPr>
          <p:cNvPr id="8204" name="AutoShape 36"/>
          <p:cNvCxnSpPr>
            <a:cxnSpLocks noChangeShapeType="1"/>
            <a:stCxn id="8201" idx="2"/>
            <a:endCxn id="8208" idx="0"/>
          </p:cNvCxnSpPr>
          <p:nvPr/>
        </p:nvCxnSpPr>
        <p:spPr bwMode="auto">
          <a:xfrm flipH="1">
            <a:off x="5600700" y="2449514"/>
            <a:ext cx="495300" cy="750887"/>
          </a:xfrm>
          <a:prstGeom prst="straightConnector1">
            <a:avLst/>
          </a:prstGeom>
          <a:noFill/>
          <a:ln w="12700">
            <a:solidFill>
              <a:schemeClr val="tx1"/>
            </a:solidFill>
            <a:round/>
            <a:headEnd/>
            <a:tailEnd type="triangle" w="med" len="med"/>
          </a:ln>
        </p:spPr>
      </p:cxnSp>
      <p:sp>
        <p:nvSpPr>
          <p:cNvPr id="8205" name="AutoShape 37"/>
          <p:cNvSpPr>
            <a:spLocks noChangeArrowheads="1"/>
          </p:cNvSpPr>
          <p:nvPr/>
        </p:nvSpPr>
        <p:spPr bwMode="auto">
          <a:xfrm>
            <a:off x="4800600" y="3200400"/>
            <a:ext cx="1295400" cy="609600"/>
          </a:xfrm>
          <a:prstGeom prst="foldedCorner">
            <a:avLst>
              <a:gd name="adj" fmla="val 18750"/>
            </a:avLst>
          </a:prstGeom>
          <a:gradFill rotWithShape="1">
            <a:gsLst>
              <a:gs pos="0">
                <a:srgbClr val="FFC466"/>
              </a:gs>
              <a:gs pos="100000">
                <a:srgbClr val="FF9C00"/>
              </a:gs>
            </a:gsLst>
            <a:lin ang="2700000" scaled="1"/>
          </a:gradFill>
          <a:ln w="9525">
            <a:noFill/>
            <a:round/>
            <a:headEnd/>
            <a:tailEnd/>
          </a:ln>
        </p:spPr>
        <p:txBody>
          <a:bodyPr wrap="none" lIns="27432" tIns="27432" rIns="27432" bIns="27432" anchor="ctr"/>
          <a:lstStyle/>
          <a:p>
            <a:pPr eaLnBrk="1" hangingPunct="1"/>
            <a:r>
              <a:rPr lang="en-US"/>
              <a:t>Global</a:t>
            </a:r>
          </a:p>
          <a:p>
            <a:pPr eaLnBrk="1" hangingPunct="1"/>
            <a:r>
              <a:rPr lang="en-US"/>
              <a:t>Schema</a:t>
            </a:r>
          </a:p>
        </p:txBody>
      </p:sp>
      <p:sp>
        <p:nvSpPr>
          <p:cNvPr id="8206" name="AutoShape 38"/>
          <p:cNvSpPr>
            <a:spLocks noChangeArrowheads="1"/>
          </p:cNvSpPr>
          <p:nvPr/>
        </p:nvSpPr>
        <p:spPr bwMode="auto">
          <a:xfrm>
            <a:off x="5029200" y="5562600"/>
            <a:ext cx="838200" cy="609600"/>
          </a:xfrm>
          <a:prstGeom prst="foldedCorner">
            <a:avLst>
              <a:gd name="adj" fmla="val 17236"/>
            </a:avLst>
          </a:prstGeom>
          <a:gradFill rotWithShape="1">
            <a:gsLst>
              <a:gs pos="0">
                <a:srgbClr val="FFC05C"/>
              </a:gs>
              <a:gs pos="100000">
                <a:srgbClr val="FF9C00"/>
              </a:gs>
            </a:gsLst>
            <a:lin ang="2700000" scaled="1"/>
          </a:gradFill>
          <a:ln w="9525">
            <a:noFill/>
            <a:round/>
            <a:headEnd/>
            <a:tailEnd/>
          </a:ln>
        </p:spPr>
        <p:txBody>
          <a:bodyPr wrap="none" lIns="27432" tIns="27432" rIns="27432" bIns="27432" anchor="ctr"/>
          <a:lstStyle/>
          <a:p>
            <a:pPr eaLnBrk="1" hangingPunct="1"/>
            <a:r>
              <a:rPr lang="en-US"/>
              <a:t>Local</a:t>
            </a:r>
          </a:p>
          <a:p>
            <a:pPr eaLnBrk="1" hangingPunct="1"/>
            <a:r>
              <a:rPr lang="en-US"/>
              <a:t>Schema</a:t>
            </a:r>
          </a:p>
        </p:txBody>
      </p:sp>
      <p:sp>
        <p:nvSpPr>
          <p:cNvPr id="8207" name="AutoShape 39"/>
          <p:cNvSpPr>
            <a:spLocks noChangeArrowheads="1"/>
          </p:cNvSpPr>
          <p:nvPr/>
        </p:nvSpPr>
        <p:spPr bwMode="auto">
          <a:xfrm>
            <a:off x="2971800" y="5562600"/>
            <a:ext cx="838200" cy="609600"/>
          </a:xfrm>
          <a:prstGeom prst="foldedCorner">
            <a:avLst>
              <a:gd name="adj" fmla="val 17236"/>
            </a:avLst>
          </a:prstGeom>
          <a:gradFill rotWithShape="1">
            <a:gsLst>
              <a:gs pos="0">
                <a:srgbClr val="FFC05C"/>
              </a:gs>
              <a:gs pos="100000">
                <a:srgbClr val="FF9C00"/>
              </a:gs>
            </a:gsLst>
            <a:lin ang="2700000" scaled="1"/>
          </a:gradFill>
          <a:ln w="9525">
            <a:noFill/>
            <a:round/>
            <a:headEnd/>
            <a:tailEnd/>
          </a:ln>
        </p:spPr>
        <p:txBody>
          <a:bodyPr wrap="none" lIns="27432" tIns="27432" rIns="27432" bIns="27432" anchor="ctr"/>
          <a:lstStyle/>
          <a:p>
            <a:pPr eaLnBrk="1" hangingPunct="1"/>
            <a:r>
              <a:rPr lang="en-US"/>
              <a:t>Local</a:t>
            </a:r>
          </a:p>
          <a:p>
            <a:pPr eaLnBrk="1" hangingPunct="1"/>
            <a:r>
              <a:rPr lang="en-US"/>
              <a:t>Schema</a:t>
            </a:r>
          </a:p>
        </p:txBody>
      </p:sp>
      <p:sp>
        <p:nvSpPr>
          <p:cNvPr id="8208" name="Rectangle 40"/>
          <p:cNvSpPr>
            <a:spLocks noChangeArrowheads="1"/>
          </p:cNvSpPr>
          <p:nvPr/>
        </p:nvSpPr>
        <p:spPr bwMode="auto">
          <a:xfrm>
            <a:off x="5524500" y="3200400"/>
            <a:ext cx="152400" cy="152400"/>
          </a:xfrm>
          <a:prstGeom prst="rect">
            <a:avLst/>
          </a:prstGeom>
          <a:noFill/>
          <a:ln w="9525">
            <a:noFill/>
            <a:miter lim="800000"/>
            <a:headEnd/>
            <a:tailEnd/>
          </a:ln>
        </p:spPr>
        <p:txBody>
          <a:bodyPr wrap="none" anchor="ctr"/>
          <a:lstStyle/>
          <a:p>
            <a:endParaRPr lang="en-US"/>
          </a:p>
        </p:txBody>
      </p:sp>
      <p:sp>
        <p:nvSpPr>
          <p:cNvPr id="8209" name="AutoShape 41"/>
          <p:cNvSpPr>
            <a:spLocks noChangeArrowheads="1"/>
          </p:cNvSpPr>
          <p:nvPr/>
        </p:nvSpPr>
        <p:spPr bwMode="auto">
          <a:xfrm>
            <a:off x="6324600" y="5410200"/>
            <a:ext cx="762000" cy="838200"/>
          </a:xfrm>
          <a:prstGeom prst="can">
            <a:avLst>
              <a:gd name="adj" fmla="val 27500"/>
            </a:avLst>
          </a:prstGeom>
          <a:solidFill>
            <a:srgbClr val="7BB31A"/>
          </a:solidFill>
          <a:ln w="9525">
            <a:noFill/>
            <a:prstDash val="dash"/>
            <a:round/>
            <a:headEnd/>
            <a:tailEnd/>
          </a:ln>
        </p:spPr>
        <p:txBody>
          <a:bodyPr wrap="none" bIns="0" anchor="ctr"/>
          <a:lstStyle/>
          <a:p>
            <a:pPr defTabSz="500063"/>
            <a:r>
              <a:rPr lang="en-US">
                <a:solidFill>
                  <a:schemeClr val="bg1"/>
                </a:solidFill>
              </a:rPr>
              <a:t>Data</a:t>
            </a:r>
          </a:p>
          <a:p>
            <a:pPr defTabSz="500063"/>
            <a:r>
              <a:rPr lang="en-US">
                <a:solidFill>
                  <a:schemeClr val="bg1"/>
                </a:solidFill>
              </a:rPr>
              <a:t>Source</a:t>
            </a:r>
          </a:p>
        </p:txBody>
      </p:sp>
      <p:sp>
        <p:nvSpPr>
          <p:cNvPr id="8210" name="AutoShape 42"/>
          <p:cNvSpPr>
            <a:spLocks noChangeArrowheads="1"/>
          </p:cNvSpPr>
          <p:nvPr/>
        </p:nvSpPr>
        <p:spPr bwMode="auto">
          <a:xfrm>
            <a:off x="7086600" y="5562600"/>
            <a:ext cx="838200" cy="609600"/>
          </a:xfrm>
          <a:prstGeom prst="foldedCorner">
            <a:avLst>
              <a:gd name="adj" fmla="val 17236"/>
            </a:avLst>
          </a:prstGeom>
          <a:gradFill rotWithShape="1">
            <a:gsLst>
              <a:gs pos="0">
                <a:srgbClr val="FFC05C"/>
              </a:gs>
              <a:gs pos="100000">
                <a:srgbClr val="FF9C00"/>
              </a:gs>
            </a:gsLst>
            <a:lin ang="2700000" scaled="1"/>
          </a:gradFill>
          <a:ln w="9525">
            <a:noFill/>
            <a:round/>
            <a:headEnd/>
            <a:tailEnd/>
          </a:ln>
        </p:spPr>
        <p:txBody>
          <a:bodyPr wrap="none" lIns="27432" tIns="27432" rIns="27432" bIns="27432" anchor="ctr"/>
          <a:lstStyle/>
          <a:p>
            <a:pPr eaLnBrk="1" hangingPunct="1"/>
            <a:r>
              <a:rPr lang="en-US"/>
              <a:t>Local</a:t>
            </a:r>
          </a:p>
          <a:p>
            <a:pPr eaLnBrk="1" hangingPunct="1"/>
            <a:r>
              <a:rPr lang="en-US"/>
              <a:t>Schema</a:t>
            </a:r>
          </a:p>
        </p:txBody>
      </p:sp>
      <p:sp>
        <p:nvSpPr>
          <p:cNvPr id="8211" name="Rectangle 43"/>
          <p:cNvSpPr>
            <a:spLocks noChangeArrowheads="1"/>
          </p:cNvSpPr>
          <p:nvPr/>
        </p:nvSpPr>
        <p:spPr bwMode="auto">
          <a:xfrm>
            <a:off x="5181600" y="3200400"/>
            <a:ext cx="152400" cy="152400"/>
          </a:xfrm>
          <a:prstGeom prst="rect">
            <a:avLst/>
          </a:prstGeom>
          <a:noFill/>
          <a:ln w="9525">
            <a:noFill/>
            <a:miter lim="800000"/>
            <a:headEnd/>
            <a:tailEnd/>
          </a:ln>
        </p:spPr>
        <p:txBody>
          <a:bodyPr wrap="none" anchor="ctr"/>
          <a:lstStyle/>
          <a:p>
            <a:endParaRPr lang="en-US"/>
          </a:p>
        </p:txBody>
      </p:sp>
      <p:cxnSp>
        <p:nvCxnSpPr>
          <p:cNvPr id="8212" name="AutoShape 44"/>
          <p:cNvCxnSpPr>
            <a:cxnSpLocks noChangeShapeType="1"/>
            <a:stCxn id="8215" idx="2"/>
            <a:endCxn id="8207" idx="0"/>
          </p:cNvCxnSpPr>
          <p:nvPr/>
        </p:nvCxnSpPr>
        <p:spPr bwMode="auto">
          <a:xfrm flipH="1">
            <a:off x="3390900" y="3810000"/>
            <a:ext cx="1866900" cy="1752600"/>
          </a:xfrm>
          <a:prstGeom prst="straightConnector1">
            <a:avLst/>
          </a:prstGeom>
          <a:noFill/>
          <a:ln w="12700">
            <a:solidFill>
              <a:schemeClr val="tx1"/>
            </a:solidFill>
            <a:round/>
            <a:headEnd type="triangle" w="med" len="med"/>
            <a:tailEnd type="triangle" w="med" len="med"/>
          </a:ln>
        </p:spPr>
      </p:cxnSp>
      <p:cxnSp>
        <p:nvCxnSpPr>
          <p:cNvPr id="8213" name="AutoShape 45"/>
          <p:cNvCxnSpPr>
            <a:cxnSpLocks noChangeShapeType="1"/>
            <a:stCxn id="8205" idx="2"/>
            <a:endCxn id="8206" idx="0"/>
          </p:cNvCxnSpPr>
          <p:nvPr/>
        </p:nvCxnSpPr>
        <p:spPr bwMode="auto">
          <a:xfrm>
            <a:off x="5448300" y="3810000"/>
            <a:ext cx="0" cy="1752600"/>
          </a:xfrm>
          <a:prstGeom prst="straightConnector1">
            <a:avLst/>
          </a:prstGeom>
          <a:noFill/>
          <a:ln w="12700">
            <a:solidFill>
              <a:schemeClr val="tx1"/>
            </a:solidFill>
            <a:round/>
            <a:headEnd type="triangle" w="med" len="med"/>
            <a:tailEnd type="triangle" w="med" len="med"/>
          </a:ln>
        </p:spPr>
      </p:cxnSp>
      <p:cxnSp>
        <p:nvCxnSpPr>
          <p:cNvPr id="8214" name="AutoShape 46"/>
          <p:cNvCxnSpPr>
            <a:cxnSpLocks noChangeShapeType="1"/>
            <a:stCxn id="8216" idx="2"/>
            <a:endCxn id="8210" idx="0"/>
          </p:cNvCxnSpPr>
          <p:nvPr/>
        </p:nvCxnSpPr>
        <p:spPr bwMode="auto">
          <a:xfrm>
            <a:off x="5638800" y="3810000"/>
            <a:ext cx="1866900" cy="1752600"/>
          </a:xfrm>
          <a:prstGeom prst="straightConnector1">
            <a:avLst/>
          </a:prstGeom>
          <a:noFill/>
          <a:ln w="12700">
            <a:solidFill>
              <a:schemeClr val="tx1"/>
            </a:solidFill>
            <a:round/>
            <a:headEnd type="triangle" w="med" len="med"/>
            <a:tailEnd type="triangle" w="med" len="med"/>
          </a:ln>
        </p:spPr>
      </p:cxnSp>
      <p:sp>
        <p:nvSpPr>
          <p:cNvPr id="8215" name="Rectangle 47"/>
          <p:cNvSpPr>
            <a:spLocks noChangeArrowheads="1"/>
          </p:cNvSpPr>
          <p:nvPr/>
        </p:nvSpPr>
        <p:spPr bwMode="auto">
          <a:xfrm>
            <a:off x="5181600" y="3657600"/>
            <a:ext cx="152400" cy="152400"/>
          </a:xfrm>
          <a:prstGeom prst="rect">
            <a:avLst/>
          </a:prstGeom>
          <a:noFill/>
          <a:ln w="9525">
            <a:noFill/>
            <a:miter lim="800000"/>
            <a:headEnd/>
            <a:tailEnd/>
          </a:ln>
        </p:spPr>
        <p:txBody>
          <a:bodyPr wrap="none" anchor="ctr"/>
          <a:lstStyle/>
          <a:p>
            <a:endParaRPr lang="en-US"/>
          </a:p>
        </p:txBody>
      </p:sp>
      <p:sp>
        <p:nvSpPr>
          <p:cNvPr id="8216" name="Rectangle 48"/>
          <p:cNvSpPr>
            <a:spLocks noChangeArrowheads="1"/>
          </p:cNvSpPr>
          <p:nvPr/>
        </p:nvSpPr>
        <p:spPr bwMode="auto">
          <a:xfrm>
            <a:off x="5562600" y="3657600"/>
            <a:ext cx="152400" cy="152400"/>
          </a:xfrm>
          <a:prstGeom prst="rect">
            <a:avLst/>
          </a:prstGeom>
          <a:noFill/>
          <a:ln w="9525">
            <a:noFill/>
            <a:miter lim="800000"/>
            <a:headEnd/>
            <a:tailEnd/>
          </a:ln>
        </p:spPr>
        <p:txBody>
          <a:bodyPr wrap="none" anchor="ctr"/>
          <a:lstStyle/>
          <a:p>
            <a:endParaRPr lang="en-US"/>
          </a:p>
        </p:txBody>
      </p:sp>
      <p:grpSp>
        <p:nvGrpSpPr>
          <p:cNvPr id="8217" name="Group 49"/>
          <p:cNvGrpSpPr>
            <a:grpSpLocks/>
          </p:cNvGrpSpPr>
          <p:nvPr/>
        </p:nvGrpSpPr>
        <p:grpSpPr bwMode="auto">
          <a:xfrm>
            <a:off x="2057400" y="3657600"/>
            <a:ext cx="1828800" cy="762000"/>
            <a:chOff x="336" y="2304"/>
            <a:chExt cx="1152" cy="480"/>
          </a:xfrm>
        </p:grpSpPr>
        <p:sp>
          <p:nvSpPr>
            <p:cNvPr id="8218" name="AutoShape 50"/>
            <p:cNvSpPr>
              <a:spLocks noChangeArrowheads="1"/>
            </p:cNvSpPr>
            <p:nvPr/>
          </p:nvSpPr>
          <p:spPr bwMode="auto">
            <a:xfrm>
              <a:off x="336" y="2304"/>
              <a:ext cx="1152" cy="480"/>
            </a:xfrm>
            <a:prstGeom prst="wedgeRoundRectCallout">
              <a:avLst>
                <a:gd name="adj1" fmla="val 197917"/>
                <a:gd name="adj2" fmla="val 80000"/>
                <a:gd name="adj3" fmla="val 16667"/>
              </a:avLst>
            </a:prstGeom>
            <a:solidFill>
              <a:srgbClr val="8B88FF"/>
            </a:solidFill>
            <a:ln w="9525">
              <a:noFill/>
              <a:miter lim="800000"/>
              <a:headEnd/>
              <a:tailEnd/>
            </a:ln>
          </p:spPr>
          <p:txBody>
            <a:bodyPr anchor="ctr"/>
            <a:lstStyle/>
            <a:p>
              <a:r>
                <a:rPr lang="en-US" sz="1600" b="1">
                  <a:solidFill>
                    <a:schemeClr val="bg1"/>
                  </a:solidFill>
                </a:rPr>
                <a:t>Schema</a:t>
              </a:r>
            </a:p>
            <a:p>
              <a:r>
                <a:rPr lang="en-US" sz="1600" b="1">
                  <a:solidFill>
                    <a:schemeClr val="bg1"/>
                  </a:solidFill>
                </a:rPr>
                <a:t>Mappings</a:t>
              </a:r>
            </a:p>
          </p:txBody>
        </p:sp>
        <p:sp>
          <p:nvSpPr>
            <p:cNvPr id="8219" name="AutoShape 51"/>
            <p:cNvSpPr>
              <a:spLocks noChangeArrowheads="1"/>
            </p:cNvSpPr>
            <p:nvPr/>
          </p:nvSpPr>
          <p:spPr bwMode="auto">
            <a:xfrm>
              <a:off x="336" y="2304"/>
              <a:ext cx="1152" cy="480"/>
            </a:xfrm>
            <a:prstGeom prst="wedgeRoundRectCallout">
              <a:avLst>
                <a:gd name="adj1" fmla="val 136458"/>
                <a:gd name="adj2" fmla="val 92500"/>
                <a:gd name="adj3" fmla="val 16667"/>
              </a:avLst>
            </a:prstGeom>
            <a:solidFill>
              <a:srgbClr val="8B88FF"/>
            </a:solidFill>
            <a:ln w="9525">
              <a:noFill/>
              <a:miter lim="800000"/>
              <a:headEnd/>
              <a:tailEnd/>
            </a:ln>
          </p:spPr>
          <p:txBody>
            <a:bodyPr anchor="ctr"/>
            <a:lstStyle/>
            <a:p>
              <a:r>
                <a:rPr lang="en-US" sz="1600" b="1">
                  <a:solidFill>
                    <a:schemeClr val="bg1"/>
                  </a:solidFill>
                </a:rPr>
                <a:t>Schema</a:t>
              </a:r>
            </a:p>
            <a:p>
              <a:r>
                <a:rPr lang="en-US" sz="1600" b="1">
                  <a:solidFill>
                    <a:schemeClr val="bg1"/>
                  </a:solidFill>
                </a:rPr>
                <a:t>Mappings</a:t>
              </a:r>
            </a:p>
          </p:txBody>
        </p:sp>
        <p:sp>
          <p:nvSpPr>
            <p:cNvPr id="8220" name="AutoShape 52"/>
            <p:cNvSpPr>
              <a:spLocks noChangeArrowheads="1"/>
            </p:cNvSpPr>
            <p:nvPr/>
          </p:nvSpPr>
          <p:spPr bwMode="auto">
            <a:xfrm>
              <a:off x="336" y="2304"/>
              <a:ext cx="1152" cy="480"/>
            </a:xfrm>
            <a:prstGeom prst="wedgeRoundRectCallout">
              <a:avLst>
                <a:gd name="adj1" fmla="val 77606"/>
                <a:gd name="adj2" fmla="val 76250"/>
                <a:gd name="adj3" fmla="val 16667"/>
              </a:avLst>
            </a:prstGeom>
            <a:solidFill>
              <a:srgbClr val="8B88FF"/>
            </a:solidFill>
            <a:ln w="9525">
              <a:noFill/>
              <a:miter lim="800000"/>
              <a:headEnd/>
              <a:tailEnd/>
            </a:ln>
          </p:spPr>
          <p:txBody>
            <a:bodyPr anchor="ctr"/>
            <a:lstStyle/>
            <a:p>
              <a:r>
                <a:rPr lang="en-US" sz="1600" b="1">
                  <a:solidFill>
                    <a:schemeClr val="bg1"/>
                  </a:solidFill>
                </a:rPr>
                <a:t>Schema</a:t>
              </a:r>
            </a:p>
            <a:p>
              <a:r>
                <a:rPr lang="en-US" sz="1600" b="1">
                  <a:solidFill>
                    <a:schemeClr val="bg1"/>
                  </a:solidFill>
                </a:rPr>
                <a:t>Mappings</a:t>
              </a:r>
            </a:p>
          </p:txBody>
        </p:sp>
      </p:grpSp>
    </p:spTree>
    <p:extLst>
      <p:ext uri="{BB962C8B-B14F-4D97-AF65-F5344CB8AC3E}">
        <p14:creationId xmlns:p14="http://schemas.microsoft.com/office/powerpoint/2010/main" val="3592482388"/>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AutoShape 2"/>
          <p:cNvSpPr>
            <a:spLocks noChangeArrowheads="1"/>
          </p:cNvSpPr>
          <p:nvPr/>
        </p:nvSpPr>
        <p:spPr bwMode="auto">
          <a:xfrm>
            <a:off x="2819400" y="2514600"/>
            <a:ext cx="2019300" cy="1676400"/>
          </a:xfrm>
          <a:prstGeom prst="roundRect">
            <a:avLst>
              <a:gd name="adj" fmla="val 16667"/>
            </a:avLst>
          </a:prstGeom>
          <a:solidFill>
            <a:srgbClr val="808080"/>
          </a:solidFill>
          <a:ln w="9525">
            <a:noFill/>
            <a:round/>
            <a:headEnd/>
            <a:tailEnd/>
          </a:ln>
        </p:spPr>
        <p:txBody>
          <a:bodyPr wrap="none" lIns="182880" tIns="0"/>
          <a:lstStyle/>
          <a:p>
            <a:pPr defTabSz="417513"/>
            <a:r>
              <a:rPr lang="en-US">
                <a:solidFill>
                  <a:schemeClr val="bg1"/>
                </a:solidFill>
              </a:rPr>
              <a:t>Mediator</a:t>
            </a:r>
          </a:p>
        </p:txBody>
      </p:sp>
      <p:sp>
        <p:nvSpPr>
          <p:cNvPr id="9219" name="Rectangle 3"/>
          <p:cNvSpPr>
            <a:spLocks noGrp="1" noChangeArrowheads="1"/>
          </p:cNvSpPr>
          <p:nvPr>
            <p:ph type="title"/>
          </p:nvPr>
        </p:nvSpPr>
        <p:spPr>
          <a:xfrm>
            <a:off x="838200" y="73470"/>
            <a:ext cx="10515600" cy="1325563"/>
          </a:xfrm>
        </p:spPr>
        <p:txBody>
          <a:bodyPr/>
          <a:lstStyle/>
          <a:p>
            <a:r>
              <a:rPr lang="en-US"/>
              <a:t>Virtual Integration Architecture</a:t>
            </a:r>
          </a:p>
        </p:txBody>
      </p:sp>
      <p:sp>
        <p:nvSpPr>
          <p:cNvPr id="9220" name="AutoShape 4"/>
          <p:cNvSpPr>
            <a:spLocks noChangeArrowheads="1"/>
          </p:cNvSpPr>
          <p:nvPr/>
        </p:nvSpPr>
        <p:spPr bwMode="auto">
          <a:xfrm>
            <a:off x="4114800" y="5562600"/>
            <a:ext cx="762000" cy="838200"/>
          </a:xfrm>
          <a:prstGeom prst="can">
            <a:avLst>
              <a:gd name="adj" fmla="val 27500"/>
            </a:avLst>
          </a:prstGeom>
          <a:solidFill>
            <a:srgbClr val="7BB31A"/>
          </a:solidFill>
          <a:ln w="9525">
            <a:noFill/>
            <a:prstDash val="dash"/>
            <a:round/>
            <a:headEnd/>
            <a:tailEnd/>
          </a:ln>
        </p:spPr>
        <p:txBody>
          <a:bodyPr wrap="none" bIns="0" anchor="ctr"/>
          <a:lstStyle/>
          <a:p>
            <a:pPr defTabSz="500063"/>
            <a:r>
              <a:rPr lang="en-US">
                <a:solidFill>
                  <a:schemeClr val="bg1"/>
                </a:solidFill>
              </a:rPr>
              <a:t>Data</a:t>
            </a:r>
          </a:p>
          <a:p>
            <a:pPr defTabSz="500063"/>
            <a:r>
              <a:rPr lang="en-US">
                <a:solidFill>
                  <a:schemeClr val="bg1"/>
                </a:solidFill>
              </a:rPr>
              <a:t>Source</a:t>
            </a:r>
          </a:p>
        </p:txBody>
      </p:sp>
      <p:sp>
        <p:nvSpPr>
          <p:cNvPr id="9221" name="AutoShape 5"/>
          <p:cNvSpPr>
            <a:spLocks noChangeArrowheads="1"/>
          </p:cNvSpPr>
          <p:nvPr/>
        </p:nvSpPr>
        <p:spPr bwMode="auto">
          <a:xfrm>
            <a:off x="2057400" y="5562600"/>
            <a:ext cx="762000" cy="838200"/>
          </a:xfrm>
          <a:prstGeom prst="can">
            <a:avLst>
              <a:gd name="adj" fmla="val 27500"/>
            </a:avLst>
          </a:prstGeom>
          <a:solidFill>
            <a:srgbClr val="7BB31A"/>
          </a:solidFill>
          <a:ln w="9525">
            <a:noFill/>
            <a:prstDash val="dash"/>
            <a:round/>
            <a:headEnd/>
            <a:tailEnd/>
          </a:ln>
        </p:spPr>
        <p:txBody>
          <a:bodyPr wrap="none" bIns="0" anchor="ctr"/>
          <a:lstStyle/>
          <a:p>
            <a:pPr defTabSz="500063"/>
            <a:r>
              <a:rPr lang="en-US">
                <a:solidFill>
                  <a:schemeClr val="bg1"/>
                </a:solidFill>
              </a:rPr>
              <a:t>Data</a:t>
            </a:r>
          </a:p>
          <a:p>
            <a:pPr defTabSz="500063"/>
            <a:r>
              <a:rPr lang="en-US">
                <a:solidFill>
                  <a:schemeClr val="bg1"/>
                </a:solidFill>
              </a:rPr>
              <a:t>Source</a:t>
            </a:r>
          </a:p>
        </p:txBody>
      </p:sp>
      <p:sp>
        <p:nvSpPr>
          <p:cNvPr id="9222" name="AutoShape 6"/>
          <p:cNvSpPr>
            <a:spLocks noChangeArrowheads="1"/>
          </p:cNvSpPr>
          <p:nvPr/>
        </p:nvSpPr>
        <p:spPr bwMode="auto">
          <a:xfrm>
            <a:off x="4648200" y="3200400"/>
            <a:ext cx="1295400" cy="609600"/>
          </a:xfrm>
          <a:prstGeom prst="foldedCorner">
            <a:avLst>
              <a:gd name="adj" fmla="val 18750"/>
            </a:avLst>
          </a:prstGeom>
          <a:gradFill rotWithShape="1">
            <a:gsLst>
              <a:gs pos="0">
                <a:srgbClr val="FFC466"/>
              </a:gs>
              <a:gs pos="100000">
                <a:srgbClr val="FF9C00"/>
              </a:gs>
            </a:gsLst>
            <a:lin ang="2700000" scaled="1"/>
          </a:gradFill>
          <a:ln w="9525">
            <a:noFill/>
            <a:round/>
            <a:headEnd/>
            <a:tailEnd/>
          </a:ln>
        </p:spPr>
        <p:txBody>
          <a:bodyPr wrap="none" lIns="27432" tIns="27432" rIns="27432" bIns="27432" anchor="ctr"/>
          <a:lstStyle/>
          <a:p>
            <a:pPr eaLnBrk="1" hangingPunct="1"/>
            <a:r>
              <a:rPr lang="en-US"/>
              <a:t>Global</a:t>
            </a:r>
          </a:p>
          <a:p>
            <a:pPr eaLnBrk="1" hangingPunct="1"/>
            <a:r>
              <a:rPr lang="en-US"/>
              <a:t>Schema</a:t>
            </a:r>
          </a:p>
        </p:txBody>
      </p:sp>
      <p:sp>
        <p:nvSpPr>
          <p:cNvPr id="9223" name="AutoShape 7"/>
          <p:cNvSpPr>
            <a:spLocks noChangeArrowheads="1"/>
          </p:cNvSpPr>
          <p:nvPr/>
        </p:nvSpPr>
        <p:spPr bwMode="auto">
          <a:xfrm>
            <a:off x="4876800" y="5715000"/>
            <a:ext cx="838200" cy="609600"/>
          </a:xfrm>
          <a:prstGeom prst="foldedCorner">
            <a:avLst>
              <a:gd name="adj" fmla="val 17236"/>
            </a:avLst>
          </a:prstGeom>
          <a:gradFill rotWithShape="1">
            <a:gsLst>
              <a:gs pos="0">
                <a:srgbClr val="FFC05C"/>
              </a:gs>
              <a:gs pos="100000">
                <a:srgbClr val="FF9C00"/>
              </a:gs>
            </a:gsLst>
            <a:lin ang="2700000" scaled="1"/>
          </a:gradFill>
          <a:ln w="9525">
            <a:noFill/>
            <a:round/>
            <a:headEnd/>
            <a:tailEnd/>
          </a:ln>
        </p:spPr>
        <p:txBody>
          <a:bodyPr wrap="none" lIns="27432" tIns="27432" rIns="27432" bIns="27432" anchor="ctr"/>
          <a:lstStyle/>
          <a:p>
            <a:pPr eaLnBrk="1" hangingPunct="1"/>
            <a:r>
              <a:rPr lang="en-US"/>
              <a:t>Local</a:t>
            </a:r>
          </a:p>
          <a:p>
            <a:pPr eaLnBrk="1" hangingPunct="1"/>
            <a:r>
              <a:rPr lang="en-US"/>
              <a:t>Schema</a:t>
            </a:r>
          </a:p>
        </p:txBody>
      </p:sp>
      <p:sp>
        <p:nvSpPr>
          <p:cNvPr id="9224" name="AutoShape 8"/>
          <p:cNvSpPr>
            <a:spLocks noChangeArrowheads="1"/>
          </p:cNvSpPr>
          <p:nvPr/>
        </p:nvSpPr>
        <p:spPr bwMode="auto">
          <a:xfrm>
            <a:off x="2819400" y="5715000"/>
            <a:ext cx="838200" cy="609600"/>
          </a:xfrm>
          <a:prstGeom prst="foldedCorner">
            <a:avLst>
              <a:gd name="adj" fmla="val 17236"/>
            </a:avLst>
          </a:prstGeom>
          <a:gradFill rotWithShape="1">
            <a:gsLst>
              <a:gs pos="0">
                <a:srgbClr val="FFC05C"/>
              </a:gs>
              <a:gs pos="100000">
                <a:srgbClr val="FF9C00"/>
              </a:gs>
            </a:gsLst>
            <a:lin ang="2700000" scaled="1"/>
          </a:gradFill>
          <a:ln w="9525">
            <a:noFill/>
            <a:round/>
            <a:headEnd/>
            <a:tailEnd/>
          </a:ln>
        </p:spPr>
        <p:txBody>
          <a:bodyPr wrap="none" lIns="27432" tIns="27432" rIns="27432" bIns="27432" anchor="ctr"/>
          <a:lstStyle/>
          <a:p>
            <a:pPr eaLnBrk="1" hangingPunct="1"/>
            <a:r>
              <a:rPr lang="en-US"/>
              <a:t>Local</a:t>
            </a:r>
          </a:p>
          <a:p>
            <a:pPr eaLnBrk="1" hangingPunct="1"/>
            <a:r>
              <a:rPr lang="en-US"/>
              <a:t>Schema</a:t>
            </a:r>
          </a:p>
        </p:txBody>
      </p:sp>
      <p:sp>
        <p:nvSpPr>
          <p:cNvPr id="9225" name="Rectangle 9"/>
          <p:cNvSpPr>
            <a:spLocks noChangeArrowheads="1"/>
          </p:cNvSpPr>
          <p:nvPr/>
        </p:nvSpPr>
        <p:spPr bwMode="auto">
          <a:xfrm>
            <a:off x="5372100" y="3200400"/>
            <a:ext cx="152400" cy="152400"/>
          </a:xfrm>
          <a:prstGeom prst="rect">
            <a:avLst/>
          </a:prstGeom>
          <a:noFill/>
          <a:ln w="9525">
            <a:noFill/>
            <a:miter lim="800000"/>
            <a:headEnd/>
            <a:tailEnd/>
          </a:ln>
        </p:spPr>
        <p:txBody>
          <a:bodyPr wrap="none" anchor="ctr"/>
          <a:lstStyle/>
          <a:p>
            <a:endParaRPr lang="en-US"/>
          </a:p>
        </p:txBody>
      </p:sp>
      <p:sp>
        <p:nvSpPr>
          <p:cNvPr id="9226" name="AutoShape 10"/>
          <p:cNvSpPr>
            <a:spLocks noChangeArrowheads="1"/>
          </p:cNvSpPr>
          <p:nvPr/>
        </p:nvSpPr>
        <p:spPr bwMode="auto">
          <a:xfrm>
            <a:off x="6172200" y="5562600"/>
            <a:ext cx="762000" cy="838200"/>
          </a:xfrm>
          <a:prstGeom prst="can">
            <a:avLst>
              <a:gd name="adj" fmla="val 27500"/>
            </a:avLst>
          </a:prstGeom>
          <a:solidFill>
            <a:srgbClr val="7BB31A"/>
          </a:solidFill>
          <a:ln w="9525">
            <a:noFill/>
            <a:prstDash val="dash"/>
            <a:round/>
            <a:headEnd/>
            <a:tailEnd/>
          </a:ln>
        </p:spPr>
        <p:txBody>
          <a:bodyPr wrap="none" bIns="0" anchor="ctr"/>
          <a:lstStyle/>
          <a:p>
            <a:pPr defTabSz="500063"/>
            <a:r>
              <a:rPr lang="en-US">
                <a:solidFill>
                  <a:schemeClr val="bg1"/>
                </a:solidFill>
              </a:rPr>
              <a:t>Data</a:t>
            </a:r>
          </a:p>
          <a:p>
            <a:pPr defTabSz="500063"/>
            <a:r>
              <a:rPr lang="en-US">
                <a:solidFill>
                  <a:schemeClr val="bg1"/>
                </a:solidFill>
              </a:rPr>
              <a:t>Source</a:t>
            </a:r>
          </a:p>
        </p:txBody>
      </p:sp>
      <p:sp>
        <p:nvSpPr>
          <p:cNvPr id="9227" name="AutoShape 11"/>
          <p:cNvSpPr>
            <a:spLocks noChangeArrowheads="1"/>
          </p:cNvSpPr>
          <p:nvPr/>
        </p:nvSpPr>
        <p:spPr bwMode="auto">
          <a:xfrm>
            <a:off x="6934200" y="5715000"/>
            <a:ext cx="838200" cy="609600"/>
          </a:xfrm>
          <a:prstGeom prst="foldedCorner">
            <a:avLst>
              <a:gd name="adj" fmla="val 17236"/>
            </a:avLst>
          </a:prstGeom>
          <a:gradFill rotWithShape="1">
            <a:gsLst>
              <a:gs pos="0">
                <a:srgbClr val="FFC05C"/>
              </a:gs>
              <a:gs pos="100000">
                <a:srgbClr val="FF9C00"/>
              </a:gs>
            </a:gsLst>
            <a:lin ang="2700000" scaled="1"/>
          </a:gradFill>
          <a:ln w="9525">
            <a:noFill/>
            <a:round/>
            <a:headEnd/>
            <a:tailEnd/>
          </a:ln>
        </p:spPr>
        <p:txBody>
          <a:bodyPr wrap="none" lIns="27432" tIns="27432" rIns="27432" bIns="27432" anchor="ctr"/>
          <a:lstStyle/>
          <a:p>
            <a:pPr eaLnBrk="1" hangingPunct="1"/>
            <a:r>
              <a:rPr lang="en-US"/>
              <a:t>Local</a:t>
            </a:r>
          </a:p>
          <a:p>
            <a:pPr eaLnBrk="1" hangingPunct="1"/>
            <a:r>
              <a:rPr lang="en-US"/>
              <a:t>Schema</a:t>
            </a:r>
          </a:p>
        </p:txBody>
      </p:sp>
      <p:sp>
        <p:nvSpPr>
          <p:cNvPr id="9228" name="Rectangle 12"/>
          <p:cNvSpPr>
            <a:spLocks noChangeArrowheads="1"/>
          </p:cNvSpPr>
          <p:nvPr/>
        </p:nvSpPr>
        <p:spPr bwMode="auto">
          <a:xfrm>
            <a:off x="5029200" y="3200400"/>
            <a:ext cx="152400" cy="152400"/>
          </a:xfrm>
          <a:prstGeom prst="rect">
            <a:avLst/>
          </a:prstGeom>
          <a:noFill/>
          <a:ln w="9525">
            <a:noFill/>
            <a:miter lim="800000"/>
            <a:headEnd/>
            <a:tailEnd/>
          </a:ln>
        </p:spPr>
        <p:txBody>
          <a:bodyPr wrap="none" anchor="ctr"/>
          <a:lstStyle/>
          <a:p>
            <a:endParaRPr lang="en-US"/>
          </a:p>
        </p:txBody>
      </p:sp>
      <p:cxnSp>
        <p:nvCxnSpPr>
          <p:cNvPr id="9229" name="AutoShape 13"/>
          <p:cNvCxnSpPr>
            <a:cxnSpLocks noChangeShapeType="1"/>
            <a:stCxn id="9232" idx="2"/>
            <a:endCxn id="9224" idx="0"/>
          </p:cNvCxnSpPr>
          <p:nvPr/>
        </p:nvCxnSpPr>
        <p:spPr bwMode="auto">
          <a:xfrm flipH="1">
            <a:off x="3238500" y="3810000"/>
            <a:ext cx="1866900" cy="1905000"/>
          </a:xfrm>
          <a:prstGeom prst="straightConnector1">
            <a:avLst/>
          </a:prstGeom>
          <a:noFill/>
          <a:ln w="12700">
            <a:solidFill>
              <a:schemeClr val="hlink"/>
            </a:solidFill>
            <a:round/>
            <a:headEnd type="triangle" w="med" len="med"/>
            <a:tailEnd type="triangle" w="med" len="med"/>
          </a:ln>
        </p:spPr>
      </p:cxnSp>
      <p:cxnSp>
        <p:nvCxnSpPr>
          <p:cNvPr id="9230" name="AutoShape 14"/>
          <p:cNvCxnSpPr>
            <a:cxnSpLocks noChangeShapeType="1"/>
            <a:stCxn id="9222" idx="2"/>
            <a:endCxn id="9223" idx="0"/>
          </p:cNvCxnSpPr>
          <p:nvPr/>
        </p:nvCxnSpPr>
        <p:spPr bwMode="auto">
          <a:xfrm>
            <a:off x="5295900" y="3810000"/>
            <a:ext cx="0" cy="1905000"/>
          </a:xfrm>
          <a:prstGeom prst="straightConnector1">
            <a:avLst/>
          </a:prstGeom>
          <a:noFill/>
          <a:ln w="12700">
            <a:solidFill>
              <a:schemeClr val="hlink"/>
            </a:solidFill>
            <a:round/>
            <a:headEnd type="triangle" w="med" len="med"/>
            <a:tailEnd type="triangle" w="med" len="med"/>
          </a:ln>
        </p:spPr>
      </p:cxnSp>
      <p:cxnSp>
        <p:nvCxnSpPr>
          <p:cNvPr id="9231" name="AutoShape 15"/>
          <p:cNvCxnSpPr>
            <a:cxnSpLocks noChangeShapeType="1"/>
            <a:stCxn id="9233" idx="2"/>
            <a:endCxn id="9227" idx="0"/>
          </p:cNvCxnSpPr>
          <p:nvPr/>
        </p:nvCxnSpPr>
        <p:spPr bwMode="auto">
          <a:xfrm>
            <a:off x="5486400" y="3810000"/>
            <a:ext cx="1866900" cy="1905000"/>
          </a:xfrm>
          <a:prstGeom prst="straightConnector1">
            <a:avLst/>
          </a:prstGeom>
          <a:noFill/>
          <a:ln w="12700">
            <a:solidFill>
              <a:schemeClr val="hlink"/>
            </a:solidFill>
            <a:round/>
            <a:headEnd type="triangle" w="med" len="med"/>
            <a:tailEnd type="triangle" w="med" len="med"/>
          </a:ln>
        </p:spPr>
      </p:cxnSp>
      <p:sp>
        <p:nvSpPr>
          <p:cNvPr id="9232" name="Rectangle 16"/>
          <p:cNvSpPr>
            <a:spLocks noChangeArrowheads="1"/>
          </p:cNvSpPr>
          <p:nvPr/>
        </p:nvSpPr>
        <p:spPr bwMode="auto">
          <a:xfrm>
            <a:off x="5029200" y="3657600"/>
            <a:ext cx="152400" cy="152400"/>
          </a:xfrm>
          <a:prstGeom prst="rect">
            <a:avLst/>
          </a:prstGeom>
          <a:noFill/>
          <a:ln w="9525">
            <a:noFill/>
            <a:miter lim="800000"/>
            <a:headEnd/>
            <a:tailEnd/>
          </a:ln>
        </p:spPr>
        <p:txBody>
          <a:bodyPr wrap="none" anchor="ctr"/>
          <a:lstStyle/>
          <a:p>
            <a:endParaRPr lang="en-US"/>
          </a:p>
        </p:txBody>
      </p:sp>
      <p:sp>
        <p:nvSpPr>
          <p:cNvPr id="9233" name="Rectangle 17"/>
          <p:cNvSpPr>
            <a:spLocks noChangeArrowheads="1"/>
          </p:cNvSpPr>
          <p:nvPr/>
        </p:nvSpPr>
        <p:spPr bwMode="auto">
          <a:xfrm>
            <a:off x="5410200" y="3657600"/>
            <a:ext cx="152400" cy="152400"/>
          </a:xfrm>
          <a:prstGeom prst="rect">
            <a:avLst/>
          </a:prstGeom>
          <a:noFill/>
          <a:ln w="9525">
            <a:noFill/>
            <a:miter lim="800000"/>
            <a:headEnd/>
            <a:tailEnd/>
          </a:ln>
        </p:spPr>
        <p:txBody>
          <a:bodyPr wrap="none" anchor="ctr"/>
          <a:lstStyle/>
          <a:p>
            <a:endParaRPr lang="en-US"/>
          </a:p>
        </p:txBody>
      </p:sp>
      <p:sp>
        <p:nvSpPr>
          <p:cNvPr id="9234" name="Rectangle 18"/>
          <p:cNvSpPr>
            <a:spLocks noChangeArrowheads="1"/>
          </p:cNvSpPr>
          <p:nvPr/>
        </p:nvSpPr>
        <p:spPr bwMode="auto">
          <a:xfrm>
            <a:off x="1676400" y="1066800"/>
            <a:ext cx="8229600" cy="533400"/>
          </a:xfrm>
          <a:prstGeom prst="rect">
            <a:avLst/>
          </a:prstGeom>
          <a:noFill/>
          <a:ln w="9525">
            <a:noFill/>
            <a:miter lim="800000"/>
            <a:headEnd/>
            <a:tailEnd/>
          </a:ln>
        </p:spPr>
        <p:txBody>
          <a:bodyPr lIns="92075" tIns="46038" rIns="92075" bIns="46038" anchor="ctr"/>
          <a:lstStyle/>
          <a:p>
            <a:pPr algn="l"/>
            <a:r>
              <a:rPr kumimoji="1" lang="en-US" sz="2000" b="1">
                <a:solidFill>
                  <a:srgbClr val="4D4D4D"/>
                </a:solidFill>
              </a:rPr>
              <a:t>Run-Time</a:t>
            </a:r>
          </a:p>
        </p:txBody>
      </p:sp>
      <p:grpSp>
        <p:nvGrpSpPr>
          <p:cNvPr id="2" name="Group 19"/>
          <p:cNvGrpSpPr>
            <a:grpSpLocks/>
          </p:cNvGrpSpPr>
          <p:nvPr/>
        </p:nvGrpSpPr>
        <p:grpSpPr bwMode="auto">
          <a:xfrm>
            <a:off x="2971800" y="2971800"/>
            <a:ext cx="1562100" cy="1066800"/>
            <a:chOff x="1392" y="1776"/>
            <a:chExt cx="984" cy="672"/>
          </a:xfrm>
        </p:grpSpPr>
        <p:sp>
          <p:nvSpPr>
            <p:cNvPr id="9252" name="AutoShape 20"/>
            <p:cNvSpPr>
              <a:spLocks noChangeArrowheads="1"/>
            </p:cNvSpPr>
            <p:nvPr/>
          </p:nvSpPr>
          <p:spPr bwMode="auto">
            <a:xfrm>
              <a:off x="1392" y="1776"/>
              <a:ext cx="984" cy="192"/>
            </a:xfrm>
            <a:prstGeom prst="roundRect">
              <a:avLst>
                <a:gd name="adj" fmla="val 16667"/>
              </a:avLst>
            </a:prstGeom>
            <a:solidFill>
              <a:schemeClr val="bg1"/>
            </a:solidFill>
            <a:ln w="9525">
              <a:noFill/>
              <a:round/>
              <a:headEnd/>
              <a:tailEnd/>
            </a:ln>
          </p:spPr>
          <p:txBody>
            <a:bodyPr wrap="none" anchor="ctr"/>
            <a:lstStyle/>
            <a:p>
              <a:pPr defTabSz="417513"/>
              <a:r>
                <a:rPr lang="en-US"/>
                <a:t>Reformulation</a:t>
              </a:r>
            </a:p>
          </p:txBody>
        </p:sp>
        <p:sp>
          <p:nvSpPr>
            <p:cNvPr id="9253" name="AutoShape 21"/>
            <p:cNvSpPr>
              <a:spLocks noChangeArrowheads="1"/>
            </p:cNvSpPr>
            <p:nvPr/>
          </p:nvSpPr>
          <p:spPr bwMode="auto">
            <a:xfrm>
              <a:off x="1392" y="2016"/>
              <a:ext cx="984" cy="192"/>
            </a:xfrm>
            <a:prstGeom prst="roundRect">
              <a:avLst>
                <a:gd name="adj" fmla="val 16667"/>
              </a:avLst>
            </a:prstGeom>
            <a:solidFill>
              <a:schemeClr val="bg1"/>
            </a:solidFill>
            <a:ln w="9525">
              <a:noFill/>
              <a:round/>
              <a:headEnd/>
              <a:tailEnd/>
            </a:ln>
          </p:spPr>
          <p:txBody>
            <a:bodyPr wrap="none" anchor="ctr"/>
            <a:lstStyle/>
            <a:p>
              <a:pPr defTabSz="417513"/>
              <a:r>
                <a:rPr lang="en-US"/>
                <a:t>Optimization</a:t>
              </a:r>
            </a:p>
          </p:txBody>
        </p:sp>
        <p:sp>
          <p:nvSpPr>
            <p:cNvPr id="9254" name="AutoShape 22"/>
            <p:cNvSpPr>
              <a:spLocks noChangeArrowheads="1"/>
            </p:cNvSpPr>
            <p:nvPr/>
          </p:nvSpPr>
          <p:spPr bwMode="auto">
            <a:xfrm>
              <a:off x="1392" y="2256"/>
              <a:ext cx="984" cy="192"/>
            </a:xfrm>
            <a:prstGeom prst="roundRect">
              <a:avLst>
                <a:gd name="adj" fmla="val 16667"/>
              </a:avLst>
            </a:prstGeom>
            <a:solidFill>
              <a:schemeClr val="bg1"/>
            </a:solidFill>
            <a:ln w="9525">
              <a:noFill/>
              <a:round/>
              <a:headEnd/>
              <a:tailEnd/>
            </a:ln>
          </p:spPr>
          <p:txBody>
            <a:bodyPr wrap="none" anchor="ctr"/>
            <a:lstStyle/>
            <a:p>
              <a:pPr defTabSz="417513"/>
              <a:r>
                <a:rPr lang="en-US"/>
                <a:t>Execution</a:t>
              </a:r>
            </a:p>
          </p:txBody>
        </p:sp>
      </p:grpSp>
      <p:cxnSp>
        <p:nvCxnSpPr>
          <p:cNvPr id="9236" name="AutoShape 23"/>
          <p:cNvCxnSpPr>
            <a:cxnSpLocks noChangeShapeType="1"/>
            <a:endCxn id="9237" idx="2"/>
          </p:cNvCxnSpPr>
          <p:nvPr/>
        </p:nvCxnSpPr>
        <p:spPr bwMode="auto">
          <a:xfrm flipH="1" flipV="1">
            <a:off x="3124200" y="2057400"/>
            <a:ext cx="552450" cy="457200"/>
          </a:xfrm>
          <a:prstGeom prst="straightConnector1">
            <a:avLst/>
          </a:prstGeom>
          <a:noFill/>
          <a:ln w="12700">
            <a:solidFill>
              <a:schemeClr val="tx1"/>
            </a:solidFill>
            <a:round/>
            <a:headEnd type="triangle" w="med" len="med"/>
            <a:tailEnd/>
          </a:ln>
        </p:spPr>
      </p:cxnSp>
      <p:sp>
        <p:nvSpPr>
          <p:cNvPr id="9237" name="Rectangle 24"/>
          <p:cNvSpPr>
            <a:spLocks noChangeArrowheads="1"/>
          </p:cNvSpPr>
          <p:nvPr/>
        </p:nvSpPr>
        <p:spPr bwMode="auto">
          <a:xfrm>
            <a:off x="2667000" y="1752600"/>
            <a:ext cx="914400" cy="304800"/>
          </a:xfrm>
          <a:prstGeom prst="rect">
            <a:avLst/>
          </a:prstGeom>
          <a:noFill/>
          <a:ln w="9525">
            <a:noFill/>
            <a:miter lim="800000"/>
            <a:headEnd/>
            <a:tailEnd/>
          </a:ln>
        </p:spPr>
        <p:txBody>
          <a:bodyPr wrap="none" tIns="0" bIns="0" anchor="ctr"/>
          <a:lstStyle/>
          <a:p>
            <a:pPr eaLnBrk="1" hangingPunct="1"/>
            <a:r>
              <a:rPr lang="en-US"/>
              <a:t>Query</a:t>
            </a:r>
          </a:p>
        </p:txBody>
      </p:sp>
      <p:cxnSp>
        <p:nvCxnSpPr>
          <p:cNvPr id="1294361" name="AutoShape 25"/>
          <p:cNvCxnSpPr>
            <a:cxnSpLocks noChangeShapeType="1"/>
            <a:endCxn id="1294362" idx="2"/>
          </p:cNvCxnSpPr>
          <p:nvPr/>
        </p:nvCxnSpPr>
        <p:spPr bwMode="auto">
          <a:xfrm flipV="1">
            <a:off x="3981450" y="2057400"/>
            <a:ext cx="438150" cy="457200"/>
          </a:xfrm>
          <a:prstGeom prst="straightConnector1">
            <a:avLst/>
          </a:prstGeom>
          <a:noFill/>
          <a:ln w="12700">
            <a:solidFill>
              <a:schemeClr val="tx1"/>
            </a:solidFill>
            <a:round/>
            <a:headEnd/>
            <a:tailEnd type="triangle" w="med" len="med"/>
          </a:ln>
        </p:spPr>
      </p:cxnSp>
      <p:sp>
        <p:nvSpPr>
          <p:cNvPr id="1294362" name="Rectangle 26"/>
          <p:cNvSpPr>
            <a:spLocks noChangeArrowheads="1"/>
          </p:cNvSpPr>
          <p:nvPr/>
        </p:nvSpPr>
        <p:spPr bwMode="auto">
          <a:xfrm>
            <a:off x="3962400" y="1752600"/>
            <a:ext cx="914400" cy="304800"/>
          </a:xfrm>
          <a:prstGeom prst="rect">
            <a:avLst/>
          </a:prstGeom>
          <a:noFill/>
          <a:ln w="9525">
            <a:noFill/>
            <a:miter lim="800000"/>
            <a:headEnd/>
            <a:tailEnd/>
          </a:ln>
        </p:spPr>
        <p:txBody>
          <a:bodyPr wrap="none" tIns="0" bIns="0" anchor="ctr"/>
          <a:lstStyle/>
          <a:p>
            <a:pPr eaLnBrk="1" hangingPunct="1"/>
            <a:r>
              <a:rPr lang="en-US"/>
              <a:t>Result</a:t>
            </a:r>
          </a:p>
        </p:txBody>
      </p:sp>
      <p:cxnSp>
        <p:nvCxnSpPr>
          <p:cNvPr id="1294363" name="AutoShape 27"/>
          <p:cNvCxnSpPr>
            <a:cxnSpLocks noChangeShapeType="1"/>
          </p:cNvCxnSpPr>
          <p:nvPr/>
        </p:nvCxnSpPr>
        <p:spPr bwMode="auto">
          <a:xfrm flipV="1">
            <a:off x="2514600" y="5334000"/>
            <a:ext cx="0" cy="228600"/>
          </a:xfrm>
          <a:prstGeom prst="straightConnector1">
            <a:avLst/>
          </a:prstGeom>
          <a:noFill/>
          <a:ln w="12700">
            <a:solidFill>
              <a:schemeClr val="tx1"/>
            </a:solidFill>
            <a:round/>
            <a:headEnd/>
            <a:tailEnd type="triangle" w="med" len="med"/>
          </a:ln>
        </p:spPr>
      </p:cxnSp>
      <p:cxnSp>
        <p:nvCxnSpPr>
          <p:cNvPr id="1294364" name="AutoShape 28"/>
          <p:cNvCxnSpPr>
            <a:cxnSpLocks noChangeShapeType="1"/>
          </p:cNvCxnSpPr>
          <p:nvPr/>
        </p:nvCxnSpPr>
        <p:spPr bwMode="auto">
          <a:xfrm flipV="1">
            <a:off x="2362200" y="5334000"/>
            <a:ext cx="0" cy="228600"/>
          </a:xfrm>
          <a:prstGeom prst="straightConnector1">
            <a:avLst/>
          </a:prstGeom>
          <a:noFill/>
          <a:ln w="12700">
            <a:solidFill>
              <a:schemeClr val="tx1"/>
            </a:solidFill>
            <a:round/>
            <a:headEnd type="triangle" w="med" len="med"/>
            <a:tailEnd/>
          </a:ln>
        </p:spPr>
      </p:cxnSp>
      <p:grpSp>
        <p:nvGrpSpPr>
          <p:cNvPr id="3" name="Group 29"/>
          <p:cNvGrpSpPr>
            <a:grpSpLocks/>
          </p:cNvGrpSpPr>
          <p:nvPr/>
        </p:nvGrpSpPr>
        <p:grpSpPr bwMode="auto">
          <a:xfrm>
            <a:off x="1981200" y="4191000"/>
            <a:ext cx="1390650" cy="1143000"/>
            <a:chOff x="768" y="2544"/>
            <a:chExt cx="876" cy="720"/>
          </a:xfrm>
        </p:grpSpPr>
        <p:sp>
          <p:nvSpPr>
            <p:cNvPr id="9250" name="AutoShape 30"/>
            <p:cNvSpPr>
              <a:spLocks noChangeArrowheads="1"/>
            </p:cNvSpPr>
            <p:nvPr/>
          </p:nvSpPr>
          <p:spPr bwMode="auto">
            <a:xfrm>
              <a:off x="768" y="2976"/>
              <a:ext cx="576" cy="288"/>
            </a:xfrm>
            <a:prstGeom prst="foldedCorner">
              <a:avLst>
                <a:gd name="adj" fmla="val 12500"/>
              </a:avLst>
            </a:prstGeom>
            <a:gradFill rotWithShape="1">
              <a:gsLst>
                <a:gs pos="0">
                  <a:srgbClr val="8B88FF"/>
                </a:gs>
                <a:gs pos="100000">
                  <a:srgbClr val="7D7BE6"/>
                </a:gs>
              </a:gsLst>
              <a:lin ang="2700000" scaled="1"/>
            </a:gradFill>
            <a:ln w="9525">
              <a:noFill/>
              <a:round/>
              <a:headEnd/>
              <a:tailEnd/>
            </a:ln>
          </p:spPr>
          <p:txBody>
            <a:bodyPr wrap="none" anchor="ctr"/>
            <a:lstStyle/>
            <a:p>
              <a:r>
                <a:rPr lang="en-US">
                  <a:solidFill>
                    <a:schemeClr val="bg1"/>
                  </a:solidFill>
                </a:rPr>
                <a:t>Wrapper</a:t>
              </a:r>
            </a:p>
          </p:txBody>
        </p:sp>
        <p:cxnSp>
          <p:nvCxnSpPr>
            <p:cNvPr id="9251" name="AutoShape 31"/>
            <p:cNvCxnSpPr>
              <a:cxnSpLocks noChangeShapeType="1"/>
            </p:cNvCxnSpPr>
            <p:nvPr/>
          </p:nvCxnSpPr>
          <p:spPr bwMode="auto">
            <a:xfrm flipV="1">
              <a:off x="960" y="2544"/>
              <a:ext cx="684" cy="432"/>
            </a:xfrm>
            <a:prstGeom prst="straightConnector1">
              <a:avLst/>
            </a:prstGeom>
            <a:noFill/>
            <a:ln w="12700">
              <a:solidFill>
                <a:schemeClr val="tx1"/>
              </a:solidFill>
              <a:round/>
              <a:headEnd type="triangle" w="med" len="med"/>
              <a:tailEnd/>
            </a:ln>
          </p:spPr>
        </p:cxnSp>
      </p:grpSp>
      <p:cxnSp>
        <p:nvCxnSpPr>
          <p:cNvPr id="1294368" name="AutoShape 32"/>
          <p:cNvCxnSpPr>
            <a:cxnSpLocks noChangeShapeType="1"/>
          </p:cNvCxnSpPr>
          <p:nvPr/>
        </p:nvCxnSpPr>
        <p:spPr bwMode="auto">
          <a:xfrm flipV="1">
            <a:off x="4552950" y="5334000"/>
            <a:ext cx="0" cy="228600"/>
          </a:xfrm>
          <a:prstGeom prst="straightConnector1">
            <a:avLst/>
          </a:prstGeom>
          <a:noFill/>
          <a:ln w="12700">
            <a:solidFill>
              <a:schemeClr val="tx1"/>
            </a:solidFill>
            <a:round/>
            <a:headEnd/>
            <a:tailEnd type="triangle" w="med" len="med"/>
          </a:ln>
        </p:spPr>
      </p:cxnSp>
      <p:cxnSp>
        <p:nvCxnSpPr>
          <p:cNvPr id="1294369" name="AutoShape 33"/>
          <p:cNvCxnSpPr>
            <a:cxnSpLocks noChangeShapeType="1"/>
          </p:cNvCxnSpPr>
          <p:nvPr/>
        </p:nvCxnSpPr>
        <p:spPr bwMode="auto">
          <a:xfrm flipV="1">
            <a:off x="4400550" y="5334000"/>
            <a:ext cx="0" cy="228600"/>
          </a:xfrm>
          <a:prstGeom prst="straightConnector1">
            <a:avLst/>
          </a:prstGeom>
          <a:noFill/>
          <a:ln w="12700">
            <a:solidFill>
              <a:schemeClr val="tx1"/>
            </a:solidFill>
            <a:round/>
            <a:headEnd type="triangle" w="med" len="med"/>
            <a:tailEnd/>
          </a:ln>
        </p:spPr>
      </p:cxnSp>
      <p:grpSp>
        <p:nvGrpSpPr>
          <p:cNvPr id="4" name="Group 34"/>
          <p:cNvGrpSpPr>
            <a:grpSpLocks/>
          </p:cNvGrpSpPr>
          <p:nvPr/>
        </p:nvGrpSpPr>
        <p:grpSpPr bwMode="auto">
          <a:xfrm>
            <a:off x="4038600" y="4191000"/>
            <a:ext cx="914400" cy="1143000"/>
            <a:chOff x="2064" y="2544"/>
            <a:chExt cx="576" cy="720"/>
          </a:xfrm>
        </p:grpSpPr>
        <p:sp>
          <p:nvSpPr>
            <p:cNvPr id="9248" name="AutoShape 35"/>
            <p:cNvSpPr>
              <a:spLocks noChangeArrowheads="1"/>
            </p:cNvSpPr>
            <p:nvPr/>
          </p:nvSpPr>
          <p:spPr bwMode="auto">
            <a:xfrm>
              <a:off x="2064" y="2976"/>
              <a:ext cx="576" cy="288"/>
            </a:xfrm>
            <a:prstGeom prst="foldedCorner">
              <a:avLst>
                <a:gd name="adj" fmla="val 12500"/>
              </a:avLst>
            </a:prstGeom>
            <a:gradFill rotWithShape="1">
              <a:gsLst>
                <a:gs pos="0">
                  <a:srgbClr val="8B88FF"/>
                </a:gs>
                <a:gs pos="100000">
                  <a:srgbClr val="7D7BE6"/>
                </a:gs>
              </a:gsLst>
              <a:lin ang="2700000" scaled="1"/>
            </a:gradFill>
            <a:ln w="9525">
              <a:noFill/>
              <a:round/>
              <a:headEnd/>
              <a:tailEnd/>
            </a:ln>
          </p:spPr>
          <p:txBody>
            <a:bodyPr wrap="none" anchor="ctr"/>
            <a:lstStyle/>
            <a:p>
              <a:r>
                <a:rPr lang="en-US">
                  <a:solidFill>
                    <a:schemeClr val="bg1"/>
                  </a:solidFill>
                </a:rPr>
                <a:t>Wrapper</a:t>
              </a:r>
            </a:p>
          </p:txBody>
        </p:sp>
        <p:cxnSp>
          <p:nvCxnSpPr>
            <p:cNvPr id="9249" name="AutoShape 36"/>
            <p:cNvCxnSpPr>
              <a:cxnSpLocks noChangeShapeType="1"/>
            </p:cNvCxnSpPr>
            <p:nvPr/>
          </p:nvCxnSpPr>
          <p:spPr bwMode="auto">
            <a:xfrm flipH="1" flipV="1">
              <a:off x="2064" y="2544"/>
              <a:ext cx="228" cy="432"/>
            </a:xfrm>
            <a:prstGeom prst="straightConnector1">
              <a:avLst/>
            </a:prstGeom>
            <a:noFill/>
            <a:ln w="12700">
              <a:solidFill>
                <a:schemeClr val="tx1"/>
              </a:solidFill>
              <a:round/>
              <a:headEnd type="triangle" w="med" len="med"/>
              <a:tailEnd/>
            </a:ln>
          </p:spPr>
        </p:cxnSp>
      </p:grpSp>
      <p:cxnSp>
        <p:nvCxnSpPr>
          <p:cNvPr id="1294373" name="AutoShape 37"/>
          <p:cNvCxnSpPr>
            <a:cxnSpLocks noChangeShapeType="1"/>
          </p:cNvCxnSpPr>
          <p:nvPr/>
        </p:nvCxnSpPr>
        <p:spPr bwMode="auto">
          <a:xfrm flipH="1" flipV="1">
            <a:off x="4286250" y="4191000"/>
            <a:ext cx="361950" cy="685800"/>
          </a:xfrm>
          <a:prstGeom prst="straightConnector1">
            <a:avLst/>
          </a:prstGeom>
          <a:noFill/>
          <a:ln w="12700">
            <a:solidFill>
              <a:schemeClr val="tx1"/>
            </a:solidFill>
            <a:round/>
            <a:headEnd/>
            <a:tailEnd type="triangle" w="med" len="med"/>
          </a:ln>
        </p:spPr>
      </p:cxnSp>
      <p:cxnSp>
        <p:nvCxnSpPr>
          <p:cNvPr id="1294374" name="AutoShape 38"/>
          <p:cNvCxnSpPr>
            <a:cxnSpLocks noChangeShapeType="1"/>
          </p:cNvCxnSpPr>
          <p:nvPr/>
        </p:nvCxnSpPr>
        <p:spPr bwMode="auto">
          <a:xfrm flipV="1">
            <a:off x="2571750" y="4191000"/>
            <a:ext cx="1085850" cy="685800"/>
          </a:xfrm>
          <a:prstGeom prst="straightConnector1">
            <a:avLst/>
          </a:prstGeom>
          <a:noFill/>
          <a:ln w="12700">
            <a:solidFill>
              <a:schemeClr val="tx1"/>
            </a:solidFill>
            <a:round/>
            <a:headEnd/>
            <a:tailEnd type="triangle" w="med" len="med"/>
          </a:ln>
        </p:spPr>
      </p:cxnSp>
    </p:spTree>
    <p:extLst>
      <p:ext uri="{BB962C8B-B14F-4D97-AF65-F5344CB8AC3E}">
        <p14:creationId xmlns:p14="http://schemas.microsoft.com/office/powerpoint/2010/main" val="3164117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par>
                          <p:cTn id="7" fill="hold">
                            <p:stCondLst>
                              <p:cond delay="0"/>
                            </p:stCondLst>
                            <p:childTnLst>
                              <p:par>
                                <p:cTn id="8" presetID="22" presetClass="entr" presetSubtype="1" fill="hold" nodeType="after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up)">
                                      <p:cBhvr>
                                        <p:cTn id="10" dur="500"/>
                                        <p:tgtEl>
                                          <p:spTgt spid="3"/>
                                        </p:tgtEl>
                                      </p:cBhvr>
                                    </p:animEffect>
                                  </p:childTnLst>
                                </p:cTn>
                              </p:par>
                            </p:childTnLst>
                          </p:cTn>
                        </p:par>
                        <p:par>
                          <p:cTn id="11" fill="hold">
                            <p:stCondLst>
                              <p:cond delay="500"/>
                            </p:stCondLst>
                            <p:childTnLst>
                              <p:par>
                                <p:cTn id="12" presetID="22" presetClass="entr" presetSubtype="1" fill="hold" nodeType="afterEffect">
                                  <p:stCondLst>
                                    <p:cond delay="0"/>
                                  </p:stCondLst>
                                  <p:childTnLst>
                                    <p:set>
                                      <p:cBhvr>
                                        <p:cTn id="13" dur="1" fill="hold">
                                          <p:stCondLst>
                                            <p:cond delay="0"/>
                                          </p:stCondLst>
                                        </p:cTn>
                                        <p:tgtEl>
                                          <p:spTgt spid="1294364"/>
                                        </p:tgtEl>
                                        <p:attrNameLst>
                                          <p:attrName>style.visibility</p:attrName>
                                        </p:attrNameLst>
                                      </p:cBhvr>
                                      <p:to>
                                        <p:strVal val="visible"/>
                                      </p:to>
                                    </p:set>
                                    <p:animEffect transition="in" filter="wipe(up)">
                                      <p:cBhvr>
                                        <p:cTn id="14" dur="500"/>
                                        <p:tgtEl>
                                          <p:spTgt spid="1294364"/>
                                        </p:tgtEl>
                                      </p:cBhvr>
                                    </p:animEffect>
                                  </p:childTnLst>
                                </p:cTn>
                              </p:par>
                            </p:childTnLst>
                          </p:cTn>
                        </p:par>
                        <p:par>
                          <p:cTn id="15" fill="hold">
                            <p:stCondLst>
                              <p:cond delay="1000"/>
                            </p:stCondLst>
                            <p:childTnLst>
                              <p:par>
                                <p:cTn id="16" presetID="22" presetClass="entr" presetSubtype="4" fill="hold" nodeType="afterEffect">
                                  <p:stCondLst>
                                    <p:cond delay="0"/>
                                  </p:stCondLst>
                                  <p:childTnLst>
                                    <p:set>
                                      <p:cBhvr>
                                        <p:cTn id="17" dur="1" fill="hold">
                                          <p:stCondLst>
                                            <p:cond delay="0"/>
                                          </p:stCondLst>
                                        </p:cTn>
                                        <p:tgtEl>
                                          <p:spTgt spid="1294363"/>
                                        </p:tgtEl>
                                        <p:attrNameLst>
                                          <p:attrName>style.visibility</p:attrName>
                                        </p:attrNameLst>
                                      </p:cBhvr>
                                      <p:to>
                                        <p:strVal val="visible"/>
                                      </p:to>
                                    </p:set>
                                    <p:animEffect transition="in" filter="wipe(down)">
                                      <p:cBhvr>
                                        <p:cTn id="18" dur="500"/>
                                        <p:tgtEl>
                                          <p:spTgt spid="1294363"/>
                                        </p:tgtEl>
                                      </p:cBhvr>
                                    </p:animEffect>
                                  </p:childTnLst>
                                </p:cTn>
                              </p:par>
                            </p:childTnLst>
                          </p:cTn>
                        </p:par>
                        <p:par>
                          <p:cTn id="19" fill="hold">
                            <p:stCondLst>
                              <p:cond delay="1500"/>
                            </p:stCondLst>
                            <p:childTnLst>
                              <p:par>
                                <p:cTn id="20" presetID="22" presetClass="entr" presetSubtype="4" fill="hold" nodeType="afterEffect">
                                  <p:stCondLst>
                                    <p:cond delay="0"/>
                                  </p:stCondLst>
                                  <p:childTnLst>
                                    <p:set>
                                      <p:cBhvr>
                                        <p:cTn id="21" dur="1" fill="hold">
                                          <p:stCondLst>
                                            <p:cond delay="0"/>
                                          </p:stCondLst>
                                        </p:cTn>
                                        <p:tgtEl>
                                          <p:spTgt spid="1294374"/>
                                        </p:tgtEl>
                                        <p:attrNameLst>
                                          <p:attrName>style.visibility</p:attrName>
                                        </p:attrNameLst>
                                      </p:cBhvr>
                                      <p:to>
                                        <p:strVal val="visible"/>
                                      </p:to>
                                    </p:set>
                                    <p:animEffect transition="in" filter="wipe(down)">
                                      <p:cBhvr>
                                        <p:cTn id="22" dur="500"/>
                                        <p:tgtEl>
                                          <p:spTgt spid="1294374"/>
                                        </p:tgtEl>
                                      </p:cBhvr>
                                    </p:animEffect>
                                  </p:childTnLst>
                                </p:cTn>
                              </p:par>
                            </p:childTnLst>
                          </p:cTn>
                        </p:par>
                        <p:par>
                          <p:cTn id="23" fill="hold">
                            <p:stCondLst>
                              <p:cond delay="2000"/>
                            </p:stCondLst>
                            <p:childTnLst>
                              <p:par>
                                <p:cTn id="24" presetID="22" presetClass="entr" presetSubtype="1" fill="hold" nodeType="after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wipe(up)">
                                      <p:cBhvr>
                                        <p:cTn id="26" dur="500"/>
                                        <p:tgtEl>
                                          <p:spTgt spid="4"/>
                                        </p:tgtEl>
                                      </p:cBhvr>
                                    </p:animEffect>
                                  </p:childTnLst>
                                </p:cTn>
                              </p:par>
                            </p:childTnLst>
                          </p:cTn>
                        </p:par>
                        <p:par>
                          <p:cTn id="27" fill="hold">
                            <p:stCondLst>
                              <p:cond delay="2500"/>
                            </p:stCondLst>
                            <p:childTnLst>
                              <p:par>
                                <p:cTn id="28" presetID="22" presetClass="entr" presetSubtype="1" fill="hold" nodeType="afterEffect">
                                  <p:stCondLst>
                                    <p:cond delay="0"/>
                                  </p:stCondLst>
                                  <p:childTnLst>
                                    <p:set>
                                      <p:cBhvr>
                                        <p:cTn id="29" dur="1" fill="hold">
                                          <p:stCondLst>
                                            <p:cond delay="0"/>
                                          </p:stCondLst>
                                        </p:cTn>
                                        <p:tgtEl>
                                          <p:spTgt spid="1294369"/>
                                        </p:tgtEl>
                                        <p:attrNameLst>
                                          <p:attrName>style.visibility</p:attrName>
                                        </p:attrNameLst>
                                      </p:cBhvr>
                                      <p:to>
                                        <p:strVal val="visible"/>
                                      </p:to>
                                    </p:set>
                                    <p:animEffect transition="in" filter="wipe(up)">
                                      <p:cBhvr>
                                        <p:cTn id="30" dur="500"/>
                                        <p:tgtEl>
                                          <p:spTgt spid="1294369"/>
                                        </p:tgtEl>
                                      </p:cBhvr>
                                    </p:animEffect>
                                  </p:childTnLst>
                                </p:cTn>
                              </p:par>
                            </p:childTnLst>
                          </p:cTn>
                        </p:par>
                        <p:par>
                          <p:cTn id="31" fill="hold">
                            <p:stCondLst>
                              <p:cond delay="3000"/>
                            </p:stCondLst>
                            <p:childTnLst>
                              <p:par>
                                <p:cTn id="32" presetID="22" presetClass="entr" presetSubtype="4" fill="hold" nodeType="afterEffect">
                                  <p:stCondLst>
                                    <p:cond delay="0"/>
                                  </p:stCondLst>
                                  <p:childTnLst>
                                    <p:set>
                                      <p:cBhvr>
                                        <p:cTn id="33" dur="1" fill="hold">
                                          <p:stCondLst>
                                            <p:cond delay="0"/>
                                          </p:stCondLst>
                                        </p:cTn>
                                        <p:tgtEl>
                                          <p:spTgt spid="1294368"/>
                                        </p:tgtEl>
                                        <p:attrNameLst>
                                          <p:attrName>style.visibility</p:attrName>
                                        </p:attrNameLst>
                                      </p:cBhvr>
                                      <p:to>
                                        <p:strVal val="visible"/>
                                      </p:to>
                                    </p:set>
                                    <p:animEffect transition="in" filter="wipe(down)">
                                      <p:cBhvr>
                                        <p:cTn id="34" dur="500"/>
                                        <p:tgtEl>
                                          <p:spTgt spid="1294368"/>
                                        </p:tgtEl>
                                      </p:cBhvr>
                                    </p:animEffect>
                                  </p:childTnLst>
                                </p:cTn>
                              </p:par>
                            </p:childTnLst>
                          </p:cTn>
                        </p:par>
                        <p:par>
                          <p:cTn id="35" fill="hold">
                            <p:stCondLst>
                              <p:cond delay="3500"/>
                            </p:stCondLst>
                            <p:childTnLst>
                              <p:par>
                                <p:cTn id="36" presetID="22" presetClass="entr" presetSubtype="4" fill="hold" nodeType="afterEffect">
                                  <p:stCondLst>
                                    <p:cond delay="0"/>
                                  </p:stCondLst>
                                  <p:childTnLst>
                                    <p:set>
                                      <p:cBhvr>
                                        <p:cTn id="37" dur="1" fill="hold">
                                          <p:stCondLst>
                                            <p:cond delay="0"/>
                                          </p:stCondLst>
                                        </p:cTn>
                                        <p:tgtEl>
                                          <p:spTgt spid="1294373"/>
                                        </p:tgtEl>
                                        <p:attrNameLst>
                                          <p:attrName>style.visibility</p:attrName>
                                        </p:attrNameLst>
                                      </p:cBhvr>
                                      <p:to>
                                        <p:strVal val="visible"/>
                                      </p:to>
                                    </p:set>
                                    <p:animEffect transition="in" filter="wipe(down)">
                                      <p:cBhvr>
                                        <p:cTn id="38" dur="500"/>
                                        <p:tgtEl>
                                          <p:spTgt spid="1294373"/>
                                        </p:tgtEl>
                                      </p:cBhvr>
                                    </p:animEffect>
                                  </p:childTnLst>
                                </p:cTn>
                              </p:par>
                            </p:childTnLst>
                          </p:cTn>
                        </p:par>
                        <p:par>
                          <p:cTn id="39" fill="hold">
                            <p:stCondLst>
                              <p:cond delay="4000"/>
                            </p:stCondLst>
                            <p:childTnLst>
                              <p:par>
                                <p:cTn id="40" presetID="22" presetClass="entr" presetSubtype="4" fill="hold" nodeType="afterEffect">
                                  <p:stCondLst>
                                    <p:cond delay="0"/>
                                  </p:stCondLst>
                                  <p:childTnLst>
                                    <p:set>
                                      <p:cBhvr>
                                        <p:cTn id="41" dur="1" fill="hold">
                                          <p:stCondLst>
                                            <p:cond delay="0"/>
                                          </p:stCondLst>
                                        </p:cTn>
                                        <p:tgtEl>
                                          <p:spTgt spid="1294361"/>
                                        </p:tgtEl>
                                        <p:attrNameLst>
                                          <p:attrName>style.visibility</p:attrName>
                                        </p:attrNameLst>
                                      </p:cBhvr>
                                      <p:to>
                                        <p:strVal val="visible"/>
                                      </p:to>
                                    </p:set>
                                    <p:animEffect transition="in" filter="wipe(down)">
                                      <p:cBhvr>
                                        <p:cTn id="42" dur="500"/>
                                        <p:tgtEl>
                                          <p:spTgt spid="1294361"/>
                                        </p:tgtEl>
                                      </p:cBhvr>
                                    </p:animEffect>
                                  </p:childTnLst>
                                </p:cTn>
                              </p:par>
                            </p:childTnLst>
                          </p:cTn>
                        </p:par>
                        <p:par>
                          <p:cTn id="43" fill="hold">
                            <p:stCondLst>
                              <p:cond delay="4500"/>
                            </p:stCondLst>
                            <p:childTnLst>
                              <p:par>
                                <p:cTn id="44" presetID="22" presetClass="entr" presetSubtype="4" fill="hold" grpId="0" nodeType="afterEffect">
                                  <p:stCondLst>
                                    <p:cond delay="0"/>
                                  </p:stCondLst>
                                  <p:childTnLst>
                                    <p:set>
                                      <p:cBhvr>
                                        <p:cTn id="45" dur="1" fill="hold">
                                          <p:stCondLst>
                                            <p:cond delay="0"/>
                                          </p:stCondLst>
                                        </p:cTn>
                                        <p:tgtEl>
                                          <p:spTgt spid="1294362"/>
                                        </p:tgtEl>
                                        <p:attrNameLst>
                                          <p:attrName>style.visibility</p:attrName>
                                        </p:attrNameLst>
                                      </p:cBhvr>
                                      <p:to>
                                        <p:strVal val="visible"/>
                                      </p:to>
                                    </p:set>
                                    <p:animEffect transition="in" filter="wipe(down)">
                                      <p:cBhvr>
                                        <p:cTn id="46" dur="500"/>
                                        <p:tgtEl>
                                          <p:spTgt spid="12943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436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AutoShape 2"/>
          <p:cNvSpPr>
            <a:spLocks noChangeArrowheads="1"/>
          </p:cNvSpPr>
          <p:nvPr/>
        </p:nvSpPr>
        <p:spPr bwMode="auto">
          <a:xfrm>
            <a:off x="2819400" y="2514600"/>
            <a:ext cx="2019300" cy="1676400"/>
          </a:xfrm>
          <a:prstGeom prst="roundRect">
            <a:avLst>
              <a:gd name="adj" fmla="val 16667"/>
            </a:avLst>
          </a:prstGeom>
          <a:solidFill>
            <a:srgbClr val="808080"/>
          </a:solidFill>
          <a:ln w="9525">
            <a:noFill/>
            <a:round/>
            <a:headEnd/>
            <a:tailEnd/>
          </a:ln>
        </p:spPr>
        <p:txBody>
          <a:bodyPr wrap="none" lIns="182880" tIns="0"/>
          <a:lstStyle/>
          <a:p>
            <a:pPr defTabSz="417513"/>
            <a:r>
              <a:rPr lang="en-US">
                <a:solidFill>
                  <a:schemeClr val="bg1"/>
                </a:solidFill>
              </a:rPr>
              <a:t>Mediator</a:t>
            </a:r>
          </a:p>
        </p:txBody>
      </p:sp>
      <p:sp>
        <p:nvSpPr>
          <p:cNvPr id="10243" name="Rectangle 3"/>
          <p:cNvSpPr>
            <a:spLocks noGrp="1" noChangeArrowheads="1"/>
          </p:cNvSpPr>
          <p:nvPr>
            <p:ph type="title"/>
          </p:nvPr>
        </p:nvSpPr>
        <p:spPr>
          <a:xfrm>
            <a:off x="838200" y="-15081"/>
            <a:ext cx="10515600" cy="1325563"/>
          </a:xfrm>
        </p:spPr>
        <p:txBody>
          <a:bodyPr/>
          <a:lstStyle/>
          <a:p>
            <a:r>
              <a:rPr lang="en-US"/>
              <a:t>Issues for Query Processing</a:t>
            </a:r>
          </a:p>
        </p:txBody>
      </p:sp>
      <p:sp>
        <p:nvSpPr>
          <p:cNvPr id="10244" name="AutoShape 4"/>
          <p:cNvSpPr>
            <a:spLocks noChangeArrowheads="1"/>
          </p:cNvSpPr>
          <p:nvPr/>
        </p:nvSpPr>
        <p:spPr bwMode="auto">
          <a:xfrm>
            <a:off x="4114800" y="5562600"/>
            <a:ext cx="762000" cy="838200"/>
          </a:xfrm>
          <a:prstGeom prst="can">
            <a:avLst>
              <a:gd name="adj" fmla="val 27500"/>
            </a:avLst>
          </a:prstGeom>
          <a:solidFill>
            <a:srgbClr val="7BB31A"/>
          </a:solidFill>
          <a:ln w="9525">
            <a:noFill/>
            <a:prstDash val="dash"/>
            <a:round/>
            <a:headEnd/>
            <a:tailEnd/>
          </a:ln>
        </p:spPr>
        <p:txBody>
          <a:bodyPr wrap="none" bIns="0" anchor="ctr"/>
          <a:lstStyle/>
          <a:p>
            <a:pPr defTabSz="500063"/>
            <a:r>
              <a:rPr lang="en-US">
                <a:solidFill>
                  <a:schemeClr val="bg1"/>
                </a:solidFill>
              </a:rPr>
              <a:t>Data</a:t>
            </a:r>
          </a:p>
          <a:p>
            <a:pPr defTabSz="500063"/>
            <a:r>
              <a:rPr lang="en-US">
                <a:solidFill>
                  <a:schemeClr val="bg1"/>
                </a:solidFill>
              </a:rPr>
              <a:t>Source</a:t>
            </a:r>
          </a:p>
        </p:txBody>
      </p:sp>
      <p:sp>
        <p:nvSpPr>
          <p:cNvPr id="10245" name="AutoShape 5"/>
          <p:cNvSpPr>
            <a:spLocks noChangeArrowheads="1"/>
          </p:cNvSpPr>
          <p:nvPr/>
        </p:nvSpPr>
        <p:spPr bwMode="auto">
          <a:xfrm>
            <a:off x="2057400" y="5562600"/>
            <a:ext cx="762000" cy="838200"/>
          </a:xfrm>
          <a:prstGeom prst="can">
            <a:avLst>
              <a:gd name="adj" fmla="val 27500"/>
            </a:avLst>
          </a:prstGeom>
          <a:solidFill>
            <a:srgbClr val="7BB31A"/>
          </a:solidFill>
          <a:ln w="9525">
            <a:noFill/>
            <a:prstDash val="dash"/>
            <a:round/>
            <a:headEnd/>
            <a:tailEnd/>
          </a:ln>
        </p:spPr>
        <p:txBody>
          <a:bodyPr wrap="none" bIns="0" anchor="ctr"/>
          <a:lstStyle/>
          <a:p>
            <a:pPr defTabSz="500063"/>
            <a:r>
              <a:rPr lang="en-US">
                <a:solidFill>
                  <a:schemeClr val="bg1"/>
                </a:solidFill>
              </a:rPr>
              <a:t>Data</a:t>
            </a:r>
          </a:p>
          <a:p>
            <a:pPr defTabSz="500063"/>
            <a:r>
              <a:rPr lang="en-US">
                <a:solidFill>
                  <a:schemeClr val="bg1"/>
                </a:solidFill>
              </a:rPr>
              <a:t>Source</a:t>
            </a:r>
          </a:p>
        </p:txBody>
      </p:sp>
      <p:sp>
        <p:nvSpPr>
          <p:cNvPr id="10246" name="AutoShape 6"/>
          <p:cNvSpPr>
            <a:spLocks noChangeArrowheads="1"/>
          </p:cNvSpPr>
          <p:nvPr/>
        </p:nvSpPr>
        <p:spPr bwMode="auto">
          <a:xfrm>
            <a:off x="4648200" y="3200400"/>
            <a:ext cx="1295400" cy="609600"/>
          </a:xfrm>
          <a:prstGeom prst="foldedCorner">
            <a:avLst>
              <a:gd name="adj" fmla="val 18750"/>
            </a:avLst>
          </a:prstGeom>
          <a:gradFill rotWithShape="1">
            <a:gsLst>
              <a:gs pos="0">
                <a:srgbClr val="FFC466"/>
              </a:gs>
              <a:gs pos="100000">
                <a:srgbClr val="FF9C00"/>
              </a:gs>
            </a:gsLst>
            <a:lin ang="2700000" scaled="1"/>
          </a:gradFill>
          <a:ln w="9525">
            <a:noFill/>
            <a:round/>
            <a:headEnd/>
            <a:tailEnd/>
          </a:ln>
        </p:spPr>
        <p:txBody>
          <a:bodyPr wrap="none" lIns="27432" tIns="27432" rIns="27432" bIns="27432" anchor="ctr"/>
          <a:lstStyle/>
          <a:p>
            <a:pPr eaLnBrk="1" hangingPunct="1"/>
            <a:r>
              <a:rPr lang="en-US"/>
              <a:t>Global</a:t>
            </a:r>
          </a:p>
          <a:p>
            <a:pPr eaLnBrk="1" hangingPunct="1"/>
            <a:r>
              <a:rPr lang="en-US"/>
              <a:t>Schema</a:t>
            </a:r>
          </a:p>
        </p:txBody>
      </p:sp>
      <p:sp>
        <p:nvSpPr>
          <p:cNvPr id="10247" name="AutoShape 7"/>
          <p:cNvSpPr>
            <a:spLocks noChangeArrowheads="1"/>
          </p:cNvSpPr>
          <p:nvPr/>
        </p:nvSpPr>
        <p:spPr bwMode="auto">
          <a:xfrm>
            <a:off x="4876800" y="5715000"/>
            <a:ext cx="838200" cy="609600"/>
          </a:xfrm>
          <a:prstGeom prst="foldedCorner">
            <a:avLst>
              <a:gd name="adj" fmla="val 17236"/>
            </a:avLst>
          </a:prstGeom>
          <a:gradFill rotWithShape="1">
            <a:gsLst>
              <a:gs pos="0">
                <a:srgbClr val="FFC05C"/>
              </a:gs>
              <a:gs pos="100000">
                <a:srgbClr val="FF9C00"/>
              </a:gs>
            </a:gsLst>
            <a:lin ang="2700000" scaled="1"/>
          </a:gradFill>
          <a:ln w="9525">
            <a:noFill/>
            <a:round/>
            <a:headEnd/>
            <a:tailEnd/>
          </a:ln>
        </p:spPr>
        <p:txBody>
          <a:bodyPr wrap="none" lIns="27432" tIns="27432" rIns="27432" bIns="27432" anchor="ctr"/>
          <a:lstStyle/>
          <a:p>
            <a:pPr eaLnBrk="1" hangingPunct="1"/>
            <a:r>
              <a:rPr lang="en-US"/>
              <a:t>Local</a:t>
            </a:r>
          </a:p>
          <a:p>
            <a:pPr eaLnBrk="1" hangingPunct="1"/>
            <a:r>
              <a:rPr lang="en-US"/>
              <a:t>Schema</a:t>
            </a:r>
          </a:p>
        </p:txBody>
      </p:sp>
      <p:sp>
        <p:nvSpPr>
          <p:cNvPr id="10248" name="AutoShape 8"/>
          <p:cNvSpPr>
            <a:spLocks noChangeArrowheads="1"/>
          </p:cNvSpPr>
          <p:nvPr/>
        </p:nvSpPr>
        <p:spPr bwMode="auto">
          <a:xfrm>
            <a:off x="2819400" y="5715000"/>
            <a:ext cx="838200" cy="609600"/>
          </a:xfrm>
          <a:prstGeom prst="foldedCorner">
            <a:avLst>
              <a:gd name="adj" fmla="val 17236"/>
            </a:avLst>
          </a:prstGeom>
          <a:gradFill rotWithShape="1">
            <a:gsLst>
              <a:gs pos="0">
                <a:srgbClr val="FFC05C"/>
              </a:gs>
              <a:gs pos="100000">
                <a:srgbClr val="FF9C00"/>
              </a:gs>
            </a:gsLst>
            <a:lin ang="2700000" scaled="1"/>
          </a:gradFill>
          <a:ln w="9525">
            <a:noFill/>
            <a:round/>
            <a:headEnd/>
            <a:tailEnd/>
          </a:ln>
        </p:spPr>
        <p:txBody>
          <a:bodyPr wrap="none" lIns="27432" tIns="27432" rIns="27432" bIns="27432" anchor="ctr"/>
          <a:lstStyle/>
          <a:p>
            <a:pPr eaLnBrk="1" hangingPunct="1"/>
            <a:r>
              <a:rPr lang="en-US"/>
              <a:t>Local</a:t>
            </a:r>
          </a:p>
          <a:p>
            <a:pPr eaLnBrk="1" hangingPunct="1"/>
            <a:r>
              <a:rPr lang="en-US"/>
              <a:t>Schema</a:t>
            </a:r>
          </a:p>
        </p:txBody>
      </p:sp>
      <p:sp>
        <p:nvSpPr>
          <p:cNvPr id="10249" name="Rectangle 9"/>
          <p:cNvSpPr>
            <a:spLocks noChangeArrowheads="1"/>
          </p:cNvSpPr>
          <p:nvPr/>
        </p:nvSpPr>
        <p:spPr bwMode="auto">
          <a:xfrm>
            <a:off x="5372100" y="3200400"/>
            <a:ext cx="152400" cy="152400"/>
          </a:xfrm>
          <a:prstGeom prst="rect">
            <a:avLst/>
          </a:prstGeom>
          <a:noFill/>
          <a:ln w="9525">
            <a:noFill/>
            <a:miter lim="800000"/>
            <a:headEnd/>
            <a:tailEnd/>
          </a:ln>
        </p:spPr>
        <p:txBody>
          <a:bodyPr wrap="none" anchor="ctr"/>
          <a:lstStyle/>
          <a:p>
            <a:endParaRPr lang="en-US"/>
          </a:p>
        </p:txBody>
      </p:sp>
      <p:sp>
        <p:nvSpPr>
          <p:cNvPr id="10250" name="AutoShape 10"/>
          <p:cNvSpPr>
            <a:spLocks noChangeArrowheads="1"/>
          </p:cNvSpPr>
          <p:nvPr/>
        </p:nvSpPr>
        <p:spPr bwMode="auto">
          <a:xfrm>
            <a:off x="6172200" y="5562600"/>
            <a:ext cx="762000" cy="838200"/>
          </a:xfrm>
          <a:prstGeom prst="can">
            <a:avLst>
              <a:gd name="adj" fmla="val 27500"/>
            </a:avLst>
          </a:prstGeom>
          <a:solidFill>
            <a:srgbClr val="7BB31A"/>
          </a:solidFill>
          <a:ln w="9525">
            <a:noFill/>
            <a:prstDash val="dash"/>
            <a:round/>
            <a:headEnd/>
            <a:tailEnd/>
          </a:ln>
        </p:spPr>
        <p:txBody>
          <a:bodyPr wrap="none" bIns="0" anchor="ctr"/>
          <a:lstStyle/>
          <a:p>
            <a:pPr defTabSz="500063"/>
            <a:r>
              <a:rPr lang="en-US">
                <a:solidFill>
                  <a:schemeClr val="bg1"/>
                </a:solidFill>
              </a:rPr>
              <a:t>Data</a:t>
            </a:r>
          </a:p>
          <a:p>
            <a:pPr defTabSz="500063"/>
            <a:r>
              <a:rPr lang="en-US">
                <a:solidFill>
                  <a:schemeClr val="bg1"/>
                </a:solidFill>
              </a:rPr>
              <a:t>Source</a:t>
            </a:r>
          </a:p>
        </p:txBody>
      </p:sp>
      <p:sp>
        <p:nvSpPr>
          <p:cNvPr id="10251" name="AutoShape 11"/>
          <p:cNvSpPr>
            <a:spLocks noChangeArrowheads="1"/>
          </p:cNvSpPr>
          <p:nvPr/>
        </p:nvSpPr>
        <p:spPr bwMode="auto">
          <a:xfrm>
            <a:off x="6934200" y="5715000"/>
            <a:ext cx="838200" cy="609600"/>
          </a:xfrm>
          <a:prstGeom prst="foldedCorner">
            <a:avLst>
              <a:gd name="adj" fmla="val 17236"/>
            </a:avLst>
          </a:prstGeom>
          <a:gradFill rotWithShape="1">
            <a:gsLst>
              <a:gs pos="0">
                <a:srgbClr val="FFC05C"/>
              </a:gs>
              <a:gs pos="100000">
                <a:srgbClr val="FF9C00"/>
              </a:gs>
            </a:gsLst>
            <a:lin ang="2700000" scaled="1"/>
          </a:gradFill>
          <a:ln w="9525">
            <a:noFill/>
            <a:round/>
            <a:headEnd/>
            <a:tailEnd/>
          </a:ln>
        </p:spPr>
        <p:txBody>
          <a:bodyPr wrap="none" lIns="27432" tIns="27432" rIns="27432" bIns="27432" anchor="ctr"/>
          <a:lstStyle/>
          <a:p>
            <a:pPr eaLnBrk="1" hangingPunct="1"/>
            <a:r>
              <a:rPr lang="en-US"/>
              <a:t>Local</a:t>
            </a:r>
          </a:p>
          <a:p>
            <a:pPr eaLnBrk="1" hangingPunct="1"/>
            <a:r>
              <a:rPr lang="en-US"/>
              <a:t>Schema</a:t>
            </a:r>
          </a:p>
        </p:txBody>
      </p:sp>
      <p:sp>
        <p:nvSpPr>
          <p:cNvPr id="10252" name="Rectangle 12"/>
          <p:cNvSpPr>
            <a:spLocks noChangeArrowheads="1"/>
          </p:cNvSpPr>
          <p:nvPr/>
        </p:nvSpPr>
        <p:spPr bwMode="auto">
          <a:xfrm>
            <a:off x="5029200" y="3200400"/>
            <a:ext cx="152400" cy="152400"/>
          </a:xfrm>
          <a:prstGeom prst="rect">
            <a:avLst/>
          </a:prstGeom>
          <a:noFill/>
          <a:ln w="9525">
            <a:noFill/>
            <a:miter lim="800000"/>
            <a:headEnd/>
            <a:tailEnd/>
          </a:ln>
        </p:spPr>
        <p:txBody>
          <a:bodyPr wrap="none" anchor="ctr"/>
          <a:lstStyle/>
          <a:p>
            <a:endParaRPr lang="en-US"/>
          </a:p>
        </p:txBody>
      </p:sp>
      <p:cxnSp>
        <p:nvCxnSpPr>
          <p:cNvPr id="10253" name="AutoShape 13"/>
          <p:cNvCxnSpPr>
            <a:cxnSpLocks noChangeShapeType="1"/>
            <a:stCxn id="10256" idx="2"/>
            <a:endCxn id="10248" idx="0"/>
          </p:cNvCxnSpPr>
          <p:nvPr/>
        </p:nvCxnSpPr>
        <p:spPr bwMode="auto">
          <a:xfrm flipH="1">
            <a:off x="3238500" y="3810000"/>
            <a:ext cx="1866900" cy="1905000"/>
          </a:xfrm>
          <a:prstGeom prst="straightConnector1">
            <a:avLst/>
          </a:prstGeom>
          <a:noFill/>
          <a:ln w="12700">
            <a:solidFill>
              <a:schemeClr val="hlink"/>
            </a:solidFill>
            <a:round/>
            <a:headEnd type="triangle" w="med" len="med"/>
            <a:tailEnd type="triangle" w="med" len="med"/>
          </a:ln>
        </p:spPr>
      </p:cxnSp>
      <p:cxnSp>
        <p:nvCxnSpPr>
          <p:cNvPr id="10254" name="AutoShape 14"/>
          <p:cNvCxnSpPr>
            <a:cxnSpLocks noChangeShapeType="1"/>
            <a:stCxn id="10246" idx="2"/>
            <a:endCxn id="10247" idx="0"/>
          </p:cNvCxnSpPr>
          <p:nvPr/>
        </p:nvCxnSpPr>
        <p:spPr bwMode="auto">
          <a:xfrm>
            <a:off x="5295900" y="3810000"/>
            <a:ext cx="0" cy="1905000"/>
          </a:xfrm>
          <a:prstGeom prst="straightConnector1">
            <a:avLst/>
          </a:prstGeom>
          <a:noFill/>
          <a:ln w="12700">
            <a:solidFill>
              <a:schemeClr val="hlink"/>
            </a:solidFill>
            <a:round/>
            <a:headEnd type="triangle" w="med" len="med"/>
            <a:tailEnd type="triangle" w="med" len="med"/>
          </a:ln>
        </p:spPr>
      </p:cxnSp>
      <p:cxnSp>
        <p:nvCxnSpPr>
          <p:cNvPr id="10255" name="AutoShape 15"/>
          <p:cNvCxnSpPr>
            <a:cxnSpLocks noChangeShapeType="1"/>
            <a:stCxn id="10257" idx="2"/>
            <a:endCxn id="10251" idx="0"/>
          </p:cNvCxnSpPr>
          <p:nvPr/>
        </p:nvCxnSpPr>
        <p:spPr bwMode="auto">
          <a:xfrm>
            <a:off x="5486400" y="3810000"/>
            <a:ext cx="1866900" cy="1905000"/>
          </a:xfrm>
          <a:prstGeom prst="straightConnector1">
            <a:avLst/>
          </a:prstGeom>
          <a:noFill/>
          <a:ln w="12700">
            <a:solidFill>
              <a:schemeClr val="hlink"/>
            </a:solidFill>
            <a:round/>
            <a:headEnd type="triangle" w="med" len="med"/>
            <a:tailEnd type="triangle" w="med" len="med"/>
          </a:ln>
        </p:spPr>
      </p:cxnSp>
      <p:sp>
        <p:nvSpPr>
          <p:cNvPr id="10256" name="Rectangle 16"/>
          <p:cNvSpPr>
            <a:spLocks noChangeArrowheads="1"/>
          </p:cNvSpPr>
          <p:nvPr/>
        </p:nvSpPr>
        <p:spPr bwMode="auto">
          <a:xfrm>
            <a:off x="5029200" y="3657600"/>
            <a:ext cx="152400" cy="152400"/>
          </a:xfrm>
          <a:prstGeom prst="rect">
            <a:avLst/>
          </a:prstGeom>
          <a:noFill/>
          <a:ln w="9525">
            <a:noFill/>
            <a:miter lim="800000"/>
            <a:headEnd/>
            <a:tailEnd/>
          </a:ln>
        </p:spPr>
        <p:txBody>
          <a:bodyPr wrap="none" anchor="ctr"/>
          <a:lstStyle/>
          <a:p>
            <a:endParaRPr lang="en-US"/>
          </a:p>
        </p:txBody>
      </p:sp>
      <p:sp>
        <p:nvSpPr>
          <p:cNvPr id="10257" name="Rectangle 17"/>
          <p:cNvSpPr>
            <a:spLocks noChangeArrowheads="1"/>
          </p:cNvSpPr>
          <p:nvPr/>
        </p:nvSpPr>
        <p:spPr bwMode="auto">
          <a:xfrm>
            <a:off x="5410200" y="3657600"/>
            <a:ext cx="152400" cy="152400"/>
          </a:xfrm>
          <a:prstGeom prst="rect">
            <a:avLst/>
          </a:prstGeom>
          <a:noFill/>
          <a:ln w="9525">
            <a:noFill/>
            <a:miter lim="800000"/>
            <a:headEnd/>
            <a:tailEnd/>
          </a:ln>
        </p:spPr>
        <p:txBody>
          <a:bodyPr wrap="none" anchor="ctr"/>
          <a:lstStyle/>
          <a:p>
            <a:endParaRPr lang="en-US"/>
          </a:p>
        </p:txBody>
      </p:sp>
      <p:sp>
        <p:nvSpPr>
          <p:cNvPr id="10258" name="Rectangle 18"/>
          <p:cNvSpPr>
            <a:spLocks noChangeArrowheads="1"/>
          </p:cNvSpPr>
          <p:nvPr/>
        </p:nvSpPr>
        <p:spPr bwMode="auto">
          <a:xfrm>
            <a:off x="1676400" y="1066800"/>
            <a:ext cx="8229600" cy="533400"/>
          </a:xfrm>
          <a:prstGeom prst="rect">
            <a:avLst/>
          </a:prstGeom>
          <a:noFill/>
          <a:ln w="9525">
            <a:noFill/>
            <a:miter lim="800000"/>
            <a:headEnd/>
            <a:tailEnd/>
          </a:ln>
        </p:spPr>
        <p:txBody>
          <a:bodyPr lIns="92075" tIns="46038" rIns="92075" bIns="46038" anchor="ctr"/>
          <a:lstStyle/>
          <a:p>
            <a:pPr algn="l"/>
            <a:r>
              <a:rPr kumimoji="1" lang="en-US" sz="2000" b="1">
                <a:solidFill>
                  <a:srgbClr val="4D4D4D"/>
                </a:solidFill>
              </a:rPr>
              <a:t>Reformulation</a:t>
            </a:r>
          </a:p>
        </p:txBody>
      </p:sp>
      <p:sp>
        <p:nvSpPr>
          <p:cNvPr id="1288212" name="AutoShape 20"/>
          <p:cNvSpPr>
            <a:spLocks noChangeArrowheads="1"/>
          </p:cNvSpPr>
          <p:nvPr/>
        </p:nvSpPr>
        <p:spPr bwMode="auto">
          <a:xfrm>
            <a:off x="2971800" y="2971800"/>
            <a:ext cx="1562100" cy="304800"/>
          </a:xfrm>
          <a:prstGeom prst="roundRect">
            <a:avLst>
              <a:gd name="adj" fmla="val 16667"/>
            </a:avLst>
          </a:prstGeom>
          <a:solidFill>
            <a:schemeClr val="bg1"/>
          </a:solidFill>
          <a:ln w="9525">
            <a:noFill/>
            <a:round/>
            <a:headEnd/>
            <a:tailEnd/>
          </a:ln>
        </p:spPr>
        <p:txBody>
          <a:bodyPr wrap="none" anchor="ctr"/>
          <a:lstStyle/>
          <a:p>
            <a:pPr defTabSz="417513"/>
            <a:r>
              <a:rPr lang="en-US"/>
              <a:t>Reformulation</a:t>
            </a:r>
          </a:p>
        </p:txBody>
      </p:sp>
      <p:cxnSp>
        <p:nvCxnSpPr>
          <p:cNvPr id="10260" name="AutoShape 23"/>
          <p:cNvCxnSpPr>
            <a:cxnSpLocks noChangeShapeType="1"/>
            <a:endCxn id="10261" idx="2"/>
          </p:cNvCxnSpPr>
          <p:nvPr/>
        </p:nvCxnSpPr>
        <p:spPr bwMode="auto">
          <a:xfrm flipH="1" flipV="1">
            <a:off x="3124200" y="2057400"/>
            <a:ext cx="552450" cy="457200"/>
          </a:xfrm>
          <a:prstGeom prst="straightConnector1">
            <a:avLst/>
          </a:prstGeom>
          <a:noFill/>
          <a:ln w="12700">
            <a:solidFill>
              <a:schemeClr val="tx1"/>
            </a:solidFill>
            <a:round/>
            <a:headEnd type="triangle" w="med" len="med"/>
            <a:tailEnd/>
          </a:ln>
        </p:spPr>
      </p:cxnSp>
      <p:sp>
        <p:nvSpPr>
          <p:cNvPr id="10261" name="Rectangle 24"/>
          <p:cNvSpPr>
            <a:spLocks noChangeArrowheads="1"/>
          </p:cNvSpPr>
          <p:nvPr/>
        </p:nvSpPr>
        <p:spPr bwMode="auto">
          <a:xfrm>
            <a:off x="2667000" y="1752600"/>
            <a:ext cx="914400" cy="304800"/>
          </a:xfrm>
          <a:prstGeom prst="rect">
            <a:avLst/>
          </a:prstGeom>
          <a:noFill/>
          <a:ln w="9525">
            <a:noFill/>
            <a:miter lim="800000"/>
            <a:headEnd/>
            <a:tailEnd/>
          </a:ln>
        </p:spPr>
        <p:txBody>
          <a:bodyPr wrap="none" tIns="0" bIns="0" anchor="ctr"/>
          <a:lstStyle/>
          <a:p>
            <a:pPr eaLnBrk="1" hangingPunct="1"/>
            <a:r>
              <a:rPr lang="en-US"/>
              <a:t>Query</a:t>
            </a:r>
          </a:p>
        </p:txBody>
      </p:sp>
      <p:sp>
        <p:nvSpPr>
          <p:cNvPr id="1288231" name="Rectangle 39"/>
          <p:cNvSpPr>
            <a:spLocks noChangeArrowheads="1"/>
          </p:cNvSpPr>
          <p:nvPr/>
        </p:nvSpPr>
        <p:spPr bwMode="auto">
          <a:xfrm>
            <a:off x="6172200" y="2057400"/>
            <a:ext cx="4191000" cy="1981200"/>
          </a:xfrm>
          <a:prstGeom prst="rect">
            <a:avLst/>
          </a:prstGeom>
          <a:noFill/>
          <a:ln w="9525">
            <a:noFill/>
            <a:miter lim="800000"/>
            <a:headEnd/>
            <a:tailEnd/>
          </a:ln>
        </p:spPr>
        <p:txBody>
          <a:bodyPr lIns="92075" tIns="46038" rIns="92075" bIns="46038"/>
          <a:lstStyle/>
          <a:p>
            <a:pPr marL="342900" indent="-342900">
              <a:spcBef>
                <a:spcPct val="20000"/>
              </a:spcBef>
              <a:buClr>
                <a:srgbClr val="969696"/>
              </a:buClr>
              <a:buFontTx/>
              <a:buChar char="•"/>
            </a:pPr>
            <a:r>
              <a:rPr kumimoji="1" lang="en-US" sz="2400">
                <a:solidFill>
                  <a:srgbClr val="292929"/>
                </a:solidFill>
              </a:rPr>
              <a:t>User queries refer to the </a:t>
            </a:r>
            <a:r>
              <a:rPr kumimoji="1" lang="en-US" sz="2400" i="1">
                <a:solidFill>
                  <a:srgbClr val="292929"/>
                </a:solidFill>
              </a:rPr>
              <a:t>global schema</a:t>
            </a:r>
            <a:endParaRPr kumimoji="1" lang="en-US" sz="2400">
              <a:solidFill>
                <a:srgbClr val="292929"/>
              </a:solidFill>
            </a:endParaRPr>
          </a:p>
          <a:p>
            <a:pPr marL="342900" indent="-342900">
              <a:spcBef>
                <a:spcPct val="20000"/>
              </a:spcBef>
              <a:buClr>
                <a:srgbClr val="969696"/>
              </a:buClr>
              <a:buFontTx/>
              <a:buChar char="•"/>
            </a:pPr>
            <a:r>
              <a:rPr kumimoji="1" lang="en-US" sz="2400">
                <a:solidFill>
                  <a:srgbClr val="292929"/>
                </a:solidFill>
              </a:rPr>
              <a:t>Data is stored in the sources in a </a:t>
            </a:r>
            <a:r>
              <a:rPr kumimoji="1" lang="en-US" sz="2400" i="1">
                <a:solidFill>
                  <a:srgbClr val="292929"/>
                </a:solidFill>
              </a:rPr>
              <a:t>local schema</a:t>
            </a:r>
          </a:p>
          <a:p>
            <a:pPr marL="342900" indent="-342900">
              <a:spcBef>
                <a:spcPct val="20000"/>
              </a:spcBef>
              <a:buClr>
                <a:srgbClr val="969696"/>
              </a:buClr>
              <a:buFontTx/>
              <a:buChar char="•"/>
            </a:pPr>
            <a:r>
              <a:rPr kumimoji="1" lang="en-US" sz="2400">
                <a:solidFill>
                  <a:srgbClr val="292929"/>
                </a:solidFill>
              </a:rPr>
              <a:t>Rewriting algorithms</a:t>
            </a:r>
            <a:endParaRPr kumimoji="1" lang="en-US" sz="2400" i="1">
              <a:solidFill>
                <a:srgbClr val="292929"/>
              </a:solidFill>
            </a:endParaRPr>
          </a:p>
        </p:txBody>
      </p:sp>
    </p:spTree>
    <p:extLst>
      <p:ext uri="{BB962C8B-B14F-4D97-AF65-F5344CB8AC3E}">
        <p14:creationId xmlns:p14="http://schemas.microsoft.com/office/powerpoint/2010/main" val="2753238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88212"/>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12882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88212" grpId="0" animBg="1"/>
      <p:bldP spid="1288231"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3323" name="AutoShape 11"/>
          <p:cNvSpPr>
            <a:spLocks noChangeArrowheads="1"/>
          </p:cNvSpPr>
          <p:nvPr/>
        </p:nvSpPr>
        <p:spPr bwMode="auto">
          <a:xfrm>
            <a:off x="6248400" y="3352800"/>
            <a:ext cx="533400" cy="1143000"/>
          </a:xfrm>
          <a:prstGeom prst="downArrow">
            <a:avLst>
              <a:gd name="adj1" fmla="val 50000"/>
              <a:gd name="adj2" fmla="val 53571"/>
            </a:avLst>
          </a:prstGeom>
          <a:gradFill rotWithShape="1">
            <a:gsLst>
              <a:gs pos="0">
                <a:schemeClr val="accent2">
                  <a:gamma/>
                  <a:tint val="0"/>
                  <a:invGamma/>
                </a:schemeClr>
              </a:gs>
              <a:gs pos="100000">
                <a:schemeClr val="accent2"/>
              </a:gs>
            </a:gsLst>
            <a:lin ang="5400000" scaled="1"/>
          </a:gradFill>
          <a:ln w="9525">
            <a:noFill/>
            <a:miter lim="800000"/>
            <a:headEnd/>
            <a:tailEnd/>
          </a:ln>
          <a:effectLst/>
        </p:spPr>
        <p:txBody>
          <a:bodyPr wrap="none" anchor="ctr"/>
          <a:lstStyle/>
          <a:p>
            <a:pPr>
              <a:defRPr/>
            </a:pPr>
            <a:endParaRPr lang="en-US"/>
          </a:p>
        </p:txBody>
      </p:sp>
      <p:sp>
        <p:nvSpPr>
          <p:cNvPr id="11267" name="Rectangle 2"/>
          <p:cNvSpPr>
            <a:spLocks noGrp="1" noChangeArrowheads="1"/>
          </p:cNvSpPr>
          <p:nvPr>
            <p:ph type="title"/>
          </p:nvPr>
        </p:nvSpPr>
        <p:spPr>
          <a:xfrm>
            <a:off x="838200" y="12192"/>
            <a:ext cx="10515600" cy="1325563"/>
          </a:xfrm>
        </p:spPr>
        <p:txBody>
          <a:bodyPr/>
          <a:lstStyle/>
          <a:p>
            <a:r>
              <a:rPr lang="en-US"/>
              <a:t>Issues for Query Processing</a:t>
            </a:r>
          </a:p>
        </p:txBody>
      </p:sp>
      <p:sp>
        <p:nvSpPr>
          <p:cNvPr id="11268" name="Rectangle 4"/>
          <p:cNvSpPr>
            <a:spLocks noChangeArrowheads="1"/>
          </p:cNvSpPr>
          <p:nvPr/>
        </p:nvSpPr>
        <p:spPr bwMode="auto">
          <a:xfrm>
            <a:off x="1676400" y="1066800"/>
            <a:ext cx="8229600" cy="533400"/>
          </a:xfrm>
          <a:prstGeom prst="rect">
            <a:avLst/>
          </a:prstGeom>
          <a:noFill/>
          <a:ln w="9525">
            <a:noFill/>
            <a:miter lim="800000"/>
            <a:headEnd/>
            <a:tailEnd/>
          </a:ln>
        </p:spPr>
        <p:txBody>
          <a:bodyPr lIns="92075" tIns="46038" rIns="92075" bIns="46038" anchor="ctr"/>
          <a:lstStyle/>
          <a:p>
            <a:pPr algn="l"/>
            <a:r>
              <a:rPr kumimoji="1" lang="en-US" sz="2000" b="1">
                <a:solidFill>
                  <a:srgbClr val="4D4D4D"/>
                </a:solidFill>
              </a:rPr>
              <a:t>Reformulation</a:t>
            </a:r>
          </a:p>
        </p:txBody>
      </p:sp>
      <p:sp>
        <p:nvSpPr>
          <p:cNvPr id="11269" name="AutoShape 5"/>
          <p:cNvSpPr>
            <a:spLocks noChangeArrowheads="1"/>
          </p:cNvSpPr>
          <p:nvPr/>
        </p:nvSpPr>
        <p:spPr bwMode="auto">
          <a:xfrm>
            <a:off x="2286000" y="1828800"/>
            <a:ext cx="1981200" cy="1949450"/>
          </a:xfrm>
          <a:prstGeom prst="roundRect">
            <a:avLst>
              <a:gd name="adj" fmla="val 3380"/>
            </a:avLst>
          </a:prstGeom>
          <a:solidFill>
            <a:srgbClr val="CCCC99"/>
          </a:solidFill>
          <a:ln w="25400">
            <a:noFill/>
            <a:round/>
            <a:headEnd/>
            <a:tailEnd/>
          </a:ln>
        </p:spPr>
        <p:txBody>
          <a:bodyPr wrap="none"/>
          <a:lstStyle/>
          <a:p>
            <a:r>
              <a:rPr lang="en-US" b="1"/>
              <a:t>Global Schema</a:t>
            </a:r>
          </a:p>
        </p:txBody>
      </p:sp>
      <p:sp>
        <p:nvSpPr>
          <p:cNvPr id="11270" name="AutoShape 6"/>
          <p:cNvSpPr>
            <a:spLocks noChangeArrowheads="1"/>
          </p:cNvSpPr>
          <p:nvPr/>
        </p:nvSpPr>
        <p:spPr bwMode="auto">
          <a:xfrm>
            <a:off x="2514600" y="2209800"/>
            <a:ext cx="1524000" cy="1295400"/>
          </a:xfrm>
          <a:prstGeom prst="roundRect">
            <a:avLst>
              <a:gd name="adj" fmla="val 9375"/>
            </a:avLst>
          </a:prstGeom>
          <a:solidFill>
            <a:schemeClr val="bg1"/>
          </a:solidFill>
          <a:ln w="12700">
            <a:solidFill>
              <a:schemeClr val="bg2"/>
            </a:solidFill>
            <a:round/>
            <a:headEnd/>
            <a:tailEnd/>
          </a:ln>
        </p:spPr>
        <p:txBody>
          <a:bodyPr wrap="none"/>
          <a:lstStyle/>
          <a:p>
            <a:pPr defTabSz="417513"/>
            <a:r>
              <a:rPr lang="en-US" b="1" u="sng">
                <a:solidFill>
                  <a:schemeClr val="accent2"/>
                </a:solidFill>
              </a:rPr>
              <a:t>Books</a:t>
            </a:r>
          </a:p>
          <a:p>
            <a:pPr defTabSz="417513"/>
            <a:r>
              <a:rPr lang="en-US" sz="1200"/>
              <a:t>Title</a:t>
            </a:r>
          </a:p>
          <a:p>
            <a:pPr defTabSz="417513"/>
            <a:r>
              <a:rPr lang="en-US" sz="1200"/>
              <a:t>ISBN</a:t>
            </a:r>
          </a:p>
          <a:p>
            <a:pPr defTabSz="417513"/>
            <a:r>
              <a:rPr lang="en-US" sz="1200"/>
              <a:t>Price</a:t>
            </a:r>
          </a:p>
          <a:p>
            <a:pPr defTabSz="417513"/>
            <a:r>
              <a:rPr lang="en-US" sz="1200"/>
              <a:t>DiscountPrice</a:t>
            </a:r>
          </a:p>
          <a:p>
            <a:pPr defTabSz="417513"/>
            <a:r>
              <a:rPr lang="en-US" sz="1200"/>
              <a:t>Edition</a:t>
            </a:r>
          </a:p>
        </p:txBody>
      </p:sp>
      <p:sp>
        <p:nvSpPr>
          <p:cNvPr id="11271" name="AutoShape 7"/>
          <p:cNvSpPr>
            <a:spLocks noChangeArrowheads="1"/>
          </p:cNvSpPr>
          <p:nvPr/>
        </p:nvSpPr>
        <p:spPr bwMode="auto">
          <a:xfrm>
            <a:off x="2133600" y="4191000"/>
            <a:ext cx="2286000" cy="2362200"/>
          </a:xfrm>
          <a:prstGeom prst="roundRect">
            <a:avLst>
              <a:gd name="adj" fmla="val 7991"/>
            </a:avLst>
          </a:prstGeom>
          <a:solidFill>
            <a:srgbClr val="CCCC99"/>
          </a:solidFill>
          <a:ln w="25400">
            <a:noFill/>
            <a:round/>
            <a:headEnd/>
            <a:tailEnd/>
          </a:ln>
        </p:spPr>
        <p:txBody>
          <a:bodyPr wrap="none"/>
          <a:lstStyle/>
          <a:p>
            <a:r>
              <a:rPr lang="en-US" b="1"/>
              <a:t>Local Schema A</a:t>
            </a:r>
          </a:p>
        </p:txBody>
      </p:sp>
      <p:sp>
        <p:nvSpPr>
          <p:cNvPr id="11272" name="AutoShape 8"/>
          <p:cNvSpPr>
            <a:spLocks noChangeArrowheads="1"/>
          </p:cNvSpPr>
          <p:nvPr/>
        </p:nvSpPr>
        <p:spPr bwMode="auto">
          <a:xfrm>
            <a:off x="2362200" y="4572000"/>
            <a:ext cx="1828800" cy="1828800"/>
          </a:xfrm>
          <a:prstGeom prst="roundRect">
            <a:avLst>
              <a:gd name="adj" fmla="val 9375"/>
            </a:avLst>
          </a:prstGeom>
          <a:solidFill>
            <a:schemeClr val="bg1"/>
          </a:solidFill>
          <a:ln w="12700">
            <a:solidFill>
              <a:schemeClr val="bg2"/>
            </a:solidFill>
            <a:round/>
            <a:headEnd/>
            <a:tailEnd/>
          </a:ln>
        </p:spPr>
        <p:txBody>
          <a:bodyPr wrap="none"/>
          <a:lstStyle/>
          <a:p>
            <a:pPr defTabSz="417513"/>
            <a:r>
              <a:rPr lang="en-US" b="1" u="sng">
                <a:solidFill>
                  <a:schemeClr val="accent2"/>
                </a:solidFill>
              </a:rPr>
              <a:t>BooksAndMusic</a:t>
            </a:r>
          </a:p>
          <a:p>
            <a:pPr defTabSz="417513"/>
            <a:r>
              <a:rPr lang="en-US" sz="1200"/>
              <a:t>Title</a:t>
            </a:r>
          </a:p>
          <a:p>
            <a:pPr defTabSz="417513"/>
            <a:r>
              <a:rPr lang="en-US" sz="1200"/>
              <a:t>Author</a:t>
            </a:r>
          </a:p>
          <a:p>
            <a:pPr defTabSz="417513"/>
            <a:r>
              <a:rPr lang="en-US" sz="1200"/>
              <a:t>Publisher</a:t>
            </a:r>
          </a:p>
          <a:p>
            <a:pPr defTabSz="417513"/>
            <a:r>
              <a:rPr lang="en-US" sz="1200"/>
              <a:t>ItemID</a:t>
            </a:r>
          </a:p>
          <a:p>
            <a:pPr defTabSz="417513"/>
            <a:r>
              <a:rPr lang="en-US" sz="1200"/>
              <a:t>ItemType</a:t>
            </a:r>
          </a:p>
          <a:p>
            <a:pPr defTabSz="417513"/>
            <a:r>
              <a:rPr lang="en-US" sz="1200"/>
              <a:t>SuggestedPrice</a:t>
            </a:r>
          </a:p>
          <a:p>
            <a:pPr defTabSz="417513"/>
            <a:r>
              <a:rPr lang="en-US" sz="1200"/>
              <a:t>Categories</a:t>
            </a:r>
          </a:p>
          <a:p>
            <a:pPr defTabSz="417513"/>
            <a:r>
              <a:rPr lang="en-US" sz="1200"/>
              <a:t>Keywords</a:t>
            </a:r>
          </a:p>
        </p:txBody>
      </p:sp>
      <p:sp>
        <p:nvSpPr>
          <p:cNvPr id="11273" name="Rectangle 9"/>
          <p:cNvSpPr>
            <a:spLocks noChangeArrowheads="1"/>
          </p:cNvSpPr>
          <p:nvPr/>
        </p:nvSpPr>
        <p:spPr bwMode="auto">
          <a:xfrm>
            <a:off x="4648200" y="2057400"/>
            <a:ext cx="4724400" cy="1371600"/>
          </a:xfrm>
          <a:prstGeom prst="rect">
            <a:avLst/>
          </a:prstGeom>
          <a:noFill/>
          <a:ln w="9525">
            <a:noFill/>
            <a:miter lim="800000"/>
            <a:headEnd/>
            <a:tailEnd/>
          </a:ln>
        </p:spPr>
        <p:txBody>
          <a:bodyPr lIns="92075" tIns="46038" rIns="92075" bIns="46038"/>
          <a:lstStyle/>
          <a:p>
            <a:pPr marL="342900" indent="-342900">
              <a:spcBef>
                <a:spcPct val="20000"/>
              </a:spcBef>
              <a:buClr>
                <a:srgbClr val="969696"/>
              </a:buClr>
            </a:pPr>
            <a:r>
              <a:rPr kumimoji="1" lang="en-US" sz="2400">
                <a:solidFill>
                  <a:srgbClr val="292929"/>
                </a:solidFill>
              </a:rPr>
              <a:t>SELECT ISBN, Price</a:t>
            </a:r>
          </a:p>
          <a:p>
            <a:pPr marL="342900" indent="-342900">
              <a:spcBef>
                <a:spcPct val="20000"/>
              </a:spcBef>
              <a:buClr>
                <a:srgbClr val="969696"/>
              </a:buClr>
            </a:pPr>
            <a:r>
              <a:rPr kumimoji="1" lang="en-US" sz="2400">
                <a:solidFill>
                  <a:srgbClr val="292929"/>
                </a:solidFill>
              </a:rPr>
              <a:t>FROM Books</a:t>
            </a:r>
          </a:p>
          <a:p>
            <a:pPr marL="342900" indent="-342900">
              <a:spcBef>
                <a:spcPct val="20000"/>
              </a:spcBef>
              <a:buClr>
                <a:srgbClr val="969696"/>
              </a:buClr>
            </a:pPr>
            <a:r>
              <a:rPr kumimoji="1" lang="en-US" sz="2400">
                <a:solidFill>
                  <a:srgbClr val="292929"/>
                </a:solidFill>
              </a:rPr>
              <a:t>WHERE Title = ‘on the road’</a:t>
            </a:r>
            <a:endParaRPr kumimoji="1" lang="en-US" sz="2400" i="1">
              <a:solidFill>
                <a:srgbClr val="292929"/>
              </a:solidFill>
            </a:endParaRPr>
          </a:p>
        </p:txBody>
      </p:sp>
      <p:sp>
        <p:nvSpPr>
          <p:cNvPr id="1293322" name="Rectangle 10"/>
          <p:cNvSpPr>
            <a:spLocks noChangeArrowheads="1"/>
          </p:cNvSpPr>
          <p:nvPr/>
        </p:nvSpPr>
        <p:spPr bwMode="auto">
          <a:xfrm>
            <a:off x="4648200" y="4495800"/>
            <a:ext cx="5181600" cy="1828800"/>
          </a:xfrm>
          <a:prstGeom prst="rect">
            <a:avLst/>
          </a:prstGeom>
          <a:noFill/>
          <a:ln w="9525">
            <a:noFill/>
            <a:miter lim="800000"/>
            <a:headEnd/>
            <a:tailEnd/>
          </a:ln>
        </p:spPr>
        <p:txBody>
          <a:bodyPr lIns="92075" tIns="46038" rIns="92075" bIns="46038"/>
          <a:lstStyle/>
          <a:p>
            <a:pPr marL="342900" indent="-342900">
              <a:spcBef>
                <a:spcPct val="20000"/>
              </a:spcBef>
              <a:buClr>
                <a:srgbClr val="969696"/>
              </a:buClr>
            </a:pPr>
            <a:r>
              <a:rPr kumimoji="1" lang="en-US" sz="2400">
                <a:solidFill>
                  <a:srgbClr val="292929"/>
                </a:solidFill>
              </a:rPr>
              <a:t>SELECT ItemID, SuggestedPrice</a:t>
            </a:r>
          </a:p>
          <a:p>
            <a:pPr marL="342900" indent="-342900">
              <a:spcBef>
                <a:spcPct val="20000"/>
              </a:spcBef>
              <a:buClr>
                <a:srgbClr val="969696"/>
              </a:buClr>
            </a:pPr>
            <a:r>
              <a:rPr kumimoji="1" lang="en-US" sz="2400">
                <a:solidFill>
                  <a:srgbClr val="292929"/>
                </a:solidFill>
              </a:rPr>
              <a:t>FROM BooksAndMusic</a:t>
            </a:r>
          </a:p>
          <a:p>
            <a:pPr marL="342900" indent="-342900">
              <a:spcBef>
                <a:spcPct val="20000"/>
              </a:spcBef>
              <a:buClr>
                <a:srgbClr val="969696"/>
              </a:buClr>
            </a:pPr>
            <a:r>
              <a:rPr kumimoji="1" lang="en-US" sz="2400">
                <a:solidFill>
                  <a:srgbClr val="292929"/>
                </a:solidFill>
              </a:rPr>
              <a:t>WHERE Title = ‘on the road’</a:t>
            </a:r>
          </a:p>
          <a:p>
            <a:pPr marL="342900" indent="-342900">
              <a:spcBef>
                <a:spcPct val="20000"/>
              </a:spcBef>
              <a:buClr>
                <a:srgbClr val="969696"/>
              </a:buClr>
            </a:pPr>
            <a:r>
              <a:rPr kumimoji="1" lang="en-US" sz="2400">
                <a:solidFill>
                  <a:srgbClr val="292929"/>
                </a:solidFill>
              </a:rPr>
              <a:t>AND ItemType = ‘Books’</a:t>
            </a:r>
          </a:p>
        </p:txBody>
      </p:sp>
    </p:spTree>
    <p:extLst>
      <p:ext uri="{BB962C8B-B14F-4D97-AF65-F5344CB8AC3E}">
        <p14:creationId xmlns:p14="http://schemas.microsoft.com/office/powerpoint/2010/main" val="1223533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293323"/>
                                        </p:tgtEl>
                                        <p:attrNameLst>
                                          <p:attrName>style.visibility</p:attrName>
                                        </p:attrNameLst>
                                      </p:cBhvr>
                                      <p:to>
                                        <p:strVal val="visible"/>
                                      </p:to>
                                    </p:set>
                                    <p:animEffect transition="in" filter="wipe(up)">
                                      <p:cBhvr>
                                        <p:cTn id="7" dur="500"/>
                                        <p:tgtEl>
                                          <p:spTgt spid="1293323"/>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12933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3323" grpId="0" animBg="1"/>
      <p:bldP spid="129332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AutoShape 2"/>
          <p:cNvSpPr>
            <a:spLocks noChangeArrowheads="1"/>
          </p:cNvSpPr>
          <p:nvPr/>
        </p:nvSpPr>
        <p:spPr bwMode="auto">
          <a:xfrm>
            <a:off x="2819400" y="2514600"/>
            <a:ext cx="2019300" cy="1676400"/>
          </a:xfrm>
          <a:prstGeom prst="roundRect">
            <a:avLst>
              <a:gd name="adj" fmla="val 16667"/>
            </a:avLst>
          </a:prstGeom>
          <a:solidFill>
            <a:srgbClr val="808080"/>
          </a:solidFill>
          <a:ln w="9525">
            <a:noFill/>
            <a:round/>
            <a:headEnd/>
            <a:tailEnd/>
          </a:ln>
        </p:spPr>
        <p:txBody>
          <a:bodyPr wrap="none" lIns="182880" tIns="0"/>
          <a:lstStyle/>
          <a:p>
            <a:pPr defTabSz="417513"/>
            <a:r>
              <a:rPr lang="en-US">
                <a:solidFill>
                  <a:schemeClr val="bg1"/>
                </a:solidFill>
              </a:rPr>
              <a:t>Mediator</a:t>
            </a:r>
          </a:p>
        </p:txBody>
      </p:sp>
      <p:sp>
        <p:nvSpPr>
          <p:cNvPr id="12291" name="Rectangle 3"/>
          <p:cNvSpPr>
            <a:spLocks noGrp="1" noChangeArrowheads="1"/>
          </p:cNvSpPr>
          <p:nvPr>
            <p:ph type="title"/>
          </p:nvPr>
        </p:nvSpPr>
        <p:spPr>
          <a:xfrm>
            <a:off x="838200" y="-12033"/>
            <a:ext cx="10515600" cy="1325563"/>
          </a:xfrm>
        </p:spPr>
        <p:txBody>
          <a:bodyPr/>
          <a:lstStyle/>
          <a:p>
            <a:r>
              <a:rPr lang="en-US"/>
              <a:t>Issues for Query Processing</a:t>
            </a:r>
          </a:p>
        </p:txBody>
      </p:sp>
      <p:sp>
        <p:nvSpPr>
          <p:cNvPr id="12292" name="AutoShape 4"/>
          <p:cNvSpPr>
            <a:spLocks noChangeArrowheads="1"/>
          </p:cNvSpPr>
          <p:nvPr/>
        </p:nvSpPr>
        <p:spPr bwMode="auto">
          <a:xfrm>
            <a:off x="4114800" y="5562600"/>
            <a:ext cx="762000" cy="838200"/>
          </a:xfrm>
          <a:prstGeom prst="can">
            <a:avLst>
              <a:gd name="adj" fmla="val 27500"/>
            </a:avLst>
          </a:prstGeom>
          <a:solidFill>
            <a:srgbClr val="7BB31A"/>
          </a:solidFill>
          <a:ln w="9525">
            <a:noFill/>
            <a:prstDash val="dash"/>
            <a:round/>
            <a:headEnd/>
            <a:tailEnd/>
          </a:ln>
        </p:spPr>
        <p:txBody>
          <a:bodyPr wrap="none" bIns="0" anchor="ctr"/>
          <a:lstStyle/>
          <a:p>
            <a:pPr defTabSz="500063"/>
            <a:r>
              <a:rPr lang="en-US">
                <a:solidFill>
                  <a:schemeClr val="bg1"/>
                </a:solidFill>
              </a:rPr>
              <a:t>Data</a:t>
            </a:r>
          </a:p>
          <a:p>
            <a:pPr defTabSz="500063"/>
            <a:r>
              <a:rPr lang="en-US">
                <a:solidFill>
                  <a:schemeClr val="bg1"/>
                </a:solidFill>
              </a:rPr>
              <a:t>Source</a:t>
            </a:r>
          </a:p>
        </p:txBody>
      </p:sp>
      <p:sp>
        <p:nvSpPr>
          <p:cNvPr id="12293" name="AutoShape 5"/>
          <p:cNvSpPr>
            <a:spLocks noChangeArrowheads="1"/>
          </p:cNvSpPr>
          <p:nvPr/>
        </p:nvSpPr>
        <p:spPr bwMode="auto">
          <a:xfrm>
            <a:off x="2057400" y="5562600"/>
            <a:ext cx="762000" cy="838200"/>
          </a:xfrm>
          <a:prstGeom prst="can">
            <a:avLst>
              <a:gd name="adj" fmla="val 27500"/>
            </a:avLst>
          </a:prstGeom>
          <a:solidFill>
            <a:srgbClr val="7BB31A"/>
          </a:solidFill>
          <a:ln w="9525">
            <a:noFill/>
            <a:prstDash val="dash"/>
            <a:round/>
            <a:headEnd/>
            <a:tailEnd/>
          </a:ln>
        </p:spPr>
        <p:txBody>
          <a:bodyPr wrap="none" bIns="0" anchor="ctr"/>
          <a:lstStyle/>
          <a:p>
            <a:pPr defTabSz="500063"/>
            <a:r>
              <a:rPr lang="en-US">
                <a:solidFill>
                  <a:schemeClr val="bg1"/>
                </a:solidFill>
              </a:rPr>
              <a:t>Data</a:t>
            </a:r>
          </a:p>
          <a:p>
            <a:pPr defTabSz="500063"/>
            <a:r>
              <a:rPr lang="en-US">
                <a:solidFill>
                  <a:schemeClr val="bg1"/>
                </a:solidFill>
              </a:rPr>
              <a:t>Source</a:t>
            </a:r>
          </a:p>
        </p:txBody>
      </p:sp>
      <p:sp>
        <p:nvSpPr>
          <p:cNvPr id="12294" name="AutoShape 6"/>
          <p:cNvSpPr>
            <a:spLocks noChangeArrowheads="1"/>
          </p:cNvSpPr>
          <p:nvPr/>
        </p:nvSpPr>
        <p:spPr bwMode="auto">
          <a:xfrm>
            <a:off x="4648200" y="3200400"/>
            <a:ext cx="1295400" cy="609600"/>
          </a:xfrm>
          <a:prstGeom prst="foldedCorner">
            <a:avLst>
              <a:gd name="adj" fmla="val 18750"/>
            </a:avLst>
          </a:prstGeom>
          <a:gradFill rotWithShape="1">
            <a:gsLst>
              <a:gs pos="0">
                <a:srgbClr val="FFC466"/>
              </a:gs>
              <a:gs pos="100000">
                <a:srgbClr val="FF9C00"/>
              </a:gs>
            </a:gsLst>
            <a:lin ang="2700000" scaled="1"/>
          </a:gradFill>
          <a:ln w="9525">
            <a:noFill/>
            <a:round/>
            <a:headEnd/>
            <a:tailEnd/>
          </a:ln>
        </p:spPr>
        <p:txBody>
          <a:bodyPr wrap="none" lIns="27432" tIns="27432" rIns="27432" bIns="27432" anchor="ctr"/>
          <a:lstStyle/>
          <a:p>
            <a:pPr eaLnBrk="1" hangingPunct="1"/>
            <a:r>
              <a:rPr lang="en-US"/>
              <a:t>Global</a:t>
            </a:r>
          </a:p>
          <a:p>
            <a:pPr eaLnBrk="1" hangingPunct="1"/>
            <a:r>
              <a:rPr lang="en-US"/>
              <a:t>Schema</a:t>
            </a:r>
          </a:p>
        </p:txBody>
      </p:sp>
      <p:sp>
        <p:nvSpPr>
          <p:cNvPr id="12295" name="AutoShape 7"/>
          <p:cNvSpPr>
            <a:spLocks noChangeArrowheads="1"/>
          </p:cNvSpPr>
          <p:nvPr/>
        </p:nvSpPr>
        <p:spPr bwMode="auto">
          <a:xfrm>
            <a:off x="4876800" y="5715000"/>
            <a:ext cx="838200" cy="609600"/>
          </a:xfrm>
          <a:prstGeom prst="foldedCorner">
            <a:avLst>
              <a:gd name="adj" fmla="val 17236"/>
            </a:avLst>
          </a:prstGeom>
          <a:gradFill rotWithShape="1">
            <a:gsLst>
              <a:gs pos="0">
                <a:srgbClr val="FFC05C"/>
              </a:gs>
              <a:gs pos="100000">
                <a:srgbClr val="FF9C00"/>
              </a:gs>
            </a:gsLst>
            <a:lin ang="2700000" scaled="1"/>
          </a:gradFill>
          <a:ln w="9525">
            <a:noFill/>
            <a:round/>
            <a:headEnd/>
            <a:tailEnd/>
          </a:ln>
        </p:spPr>
        <p:txBody>
          <a:bodyPr wrap="none" lIns="27432" tIns="27432" rIns="27432" bIns="27432" anchor="ctr"/>
          <a:lstStyle/>
          <a:p>
            <a:pPr eaLnBrk="1" hangingPunct="1"/>
            <a:r>
              <a:rPr lang="en-US"/>
              <a:t>Local</a:t>
            </a:r>
          </a:p>
          <a:p>
            <a:pPr eaLnBrk="1" hangingPunct="1"/>
            <a:r>
              <a:rPr lang="en-US"/>
              <a:t>Schema</a:t>
            </a:r>
          </a:p>
        </p:txBody>
      </p:sp>
      <p:sp>
        <p:nvSpPr>
          <p:cNvPr id="12296" name="AutoShape 8"/>
          <p:cNvSpPr>
            <a:spLocks noChangeArrowheads="1"/>
          </p:cNvSpPr>
          <p:nvPr/>
        </p:nvSpPr>
        <p:spPr bwMode="auto">
          <a:xfrm>
            <a:off x="2819400" y="5715000"/>
            <a:ext cx="838200" cy="609600"/>
          </a:xfrm>
          <a:prstGeom prst="foldedCorner">
            <a:avLst>
              <a:gd name="adj" fmla="val 17236"/>
            </a:avLst>
          </a:prstGeom>
          <a:gradFill rotWithShape="1">
            <a:gsLst>
              <a:gs pos="0">
                <a:srgbClr val="FFC05C"/>
              </a:gs>
              <a:gs pos="100000">
                <a:srgbClr val="FF9C00"/>
              </a:gs>
            </a:gsLst>
            <a:lin ang="2700000" scaled="1"/>
          </a:gradFill>
          <a:ln w="9525">
            <a:noFill/>
            <a:round/>
            <a:headEnd/>
            <a:tailEnd/>
          </a:ln>
        </p:spPr>
        <p:txBody>
          <a:bodyPr wrap="none" lIns="27432" tIns="27432" rIns="27432" bIns="27432" anchor="ctr"/>
          <a:lstStyle/>
          <a:p>
            <a:pPr eaLnBrk="1" hangingPunct="1"/>
            <a:r>
              <a:rPr lang="en-US"/>
              <a:t>Local</a:t>
            </a:r>
          </a:p>
          <a:p>
            <a:pPr eaLnBrk="1" hangingPunct="1"/>
            <a:r>
              <a:rPr lang="en-US"/>
              <a:t>Schema</a:t>
            </a:r>
          </a:p>
        </p:txBody>
      </p:sp>
      <p:sp>
        <p:nvSpPr>
          <p:cNvPr id="12297" name="Rectangle 9"/>
          <p:cNvSpPr>
            <a:spLocks noChangeArrowheads="1"/>
          </p:cNvSpPr>
          <p:nvPr/>
        </p:nvSpPr>
        <p:spPr bwMode="auto">
          <a:xfrm>
            <a:off x="5372100" y="3200400"/>
            <a:ext cx="152400" cy="152400"/>
          </a:xfrm>
          <a:prstGeom prst="rect">
            <a:avLst/>
          </a:prstGeom>
          <a:noFill/>
          <a:ln w="9525">
            <a:noFill/>
            <a:miter lim="800000"/>
            <a:headEnd/>
            <a:tailEnd/>
          </a:ln>
        </p:spPr>
        <p:txBody>
          <a:bodyPr wrap="none" anchor="ctr"/>
          <a:lstStyle/>
          <a:p>
            <a:endParaRPr lang="en-US"/>
          </a:p>
        </p:txBody>
      </p:sp>
      <p:sp>
        <p:nvSpPr>
          <p:cNvPr id="12298" name="AutoShape 10"/>
          <p:cNvSpPr>
            <a:spLocks noChangeArrowheads="1"/>
          </p:cNvSpPr>
          <p:nvPr/>
        </p:nvSpPr>
        <p:spPr bwMode="auto">
          <a:xfrm>
            <a:off x="6172200" y="5562600"/>
            <a:ext cx="762000" cy="838200"/>
          </a:xfrm>
          <a:prstGeom prst="can">
            <a:avLst>
              <a:gd name="adj" fmla="val 27500"/>
            </a:avLst>
          </a:prstGeom>
          <a:solidFill>
            <a:srgbClr val="7BB31A"/>
          </a:solidFill>
          <a:ln w="9525">
            <a:noFill/>
            <a:prstDash val="dash"/>
            <a:round/>
            <a:headEnd/>
            <a:tailEnd/>
          </a:ln>
        </p:spPr>
        <p:txBody>
          <a:bodyPr wrap="none" bIns="0" anchor="ctr"/>
          <a:lstStyle/>
          <a:p>
            <a:pPr defTabSz="500063"/>
            <a:r>
              <a:rPr lang="en-US">
                <a:solidFill>
                  <a:schemeClr val="bg1"/>
                </a:solidFill>
              </a:rPr>
              <a:t>Data</a:t>
            </a:r>
          </a:p>
          <a:p>
            <a:pPr defTabSz="500063"/>
            <a:r>
              <a:rPr lang="en-US">
                <a:solidFill>
                  <a:schemeClr val="bg1"/>
                </a:solidFill>
              </a:rPr>
              <a:t>Source</a:t>
            </a:r>
          </a:p>
        </p:txBody>
      </p:sp>
      <p:sp>
        <p:nvSpPr>
          <p:cNvPr id="12299" name="AutoShape 11"/>
          <p:cNvSpPr>
            <a:spLocks noChangeArrowheads="1"/>
          </p:cNvSpPr>
          <p:nvPr/>
        </p:nvSpPr>
        <p:spPr bwMode="auto">
          <a:xfrm>
            <a:off x="6934200" y="5715000"/>
            <a:ext cx="838200" cy="609600"/>
          </a:xfrm>
          <a:prstGeom prst="foldedCorner">
            <a:avLst>
              <a:gd name="adj" fmla="val 17236"/>
            </a:avLst>
          </a:prstGeom>
          <a:gradFill rotWithShape="1">
            <a:gsLst>
              <a:gs pos="0">
                <a:srgbClr val="FFC05C"/>
              </a:gs>
              <a:gs pos="100000">
                <a:srgbClr val="FF9C00"/>
              </a:gs>
            </a:gsLst>
            <a:lin ang="2700000" scaled="1"/>
          </a:gradFill>
          <a:ln w="9525">
            <a:noFill/>
            <a:round/>
            <a:headEnd/>
            <a:tailEnd/>
          </a:ln>
        </p:spPr>
        <p:txBody>
          <a:bodyPr wrap="none" lIns="27432" tIns="27432" rIns="27432" bIns="27432" anchor="ctr"/>
          <a:lstStyle/>
          <a:p>
            <a:pPr eaLnBrk="1" hangingPunct="1"/>
            <a:r>
              <a:rPr lang="en-US"/>
              <a:t>Local</a:t>
            </a:r>
          </a:p>
          <a:p>
            <a:pPr eaLnBrk="1" hangingPunct="1"/>
            <a:r>
              <a:rPr lang="en-US"/>
              <a:t>Schema</a:t>
            </a:r>
          </a:p>
        </p:txBody>
      </p:sp>
      <p:sp>
        <p:nvSpPr>
          <p:cNvPr id="12300" name="Rectangle 12"/>
          <p:cNvSpPr>
            <a:spLocks noChangeArrowheads="1"/>
          </p:cNvSpPr>
          <p:nvPr/>
        </p:nvSpPr>
        <p:spPr bwMode="auto">
          <a:xfrm>
            <a:off x="5029200" y="3200400"/>
            <a:ext cx="152400" cy="152400"/>
          </a:xfrm>
          <a:prstGeom prst="rect">
            <a:avLst/>
          </a:prstGeom>
          <a:noFill/>
          <a:ln w="9525">
            <a:noFill/>
            <a:miter lim="800000"/>
            <a:headEnd/>
            <a:tailEnd/>
          </a:ln>
        </p:spPr>
        <p:txBody>
          <a:bodyPr wrap="none" anchor="ctr"/>
          <a:lstStyle/>
          <a:p>
            <a:endParaRPr lang="en-US"/>
          </a:p>
        </p:txBody>
      </p:sp>
      <p:cxnSp>
        <p:nvCxnSpPr>
          <p:cNvPr id="12301" name="AutoShape 13"/>
          <p:cNvCxnSpPr>
            <a:cxnSpLocks noChangeShapeType="1"/>
            <a:stCxn id="12304" idx="2"/>
            <a:endCxn id="12296" idx="0"/>
          </p:cNvCxnSpPr>
          <p:nvPr/>
        </p:nvCxnSpPr>
        <p:spPr bwMode="auto">
          <a:xfrm flipH="1">
            <a:off x="3238500" y="3810000"/>
            <a:ext cx="1866900" cy="1905000"/>
          </a:xfrm>
          <a:prstGeom prst="straightConnector1">
            <a:avLst/>
          </a:prstGeom>
          <a:noFill/>
          <a:ln w="12700">
            <a:solidFill>
              <a:schemeClr val="hlink"/>
            </a:solidFill>
            <a:round/>
            <a:headEnd type="triangle" w="med" len="med"/>
            <a:tailEnd type="triangle" w="med" len="med"/>
          </a:ln>
        </p:spPr>
      </p:cxnSp>
      <p:cxnSp>
        <p:nvCxnSpPr>
          <p:cNvPr id="12302" name="AutoShape 14"/>
          <p:cNvCxnSpPr>
            <a:cxnSpLocks noChangeShapeType="1"/>
            <a:stCxn id="12294" idx="2"/>
            <a:endCxn id="12295" idx="0"/>
          </p:cNvCxnSpPr>
          <p:nvPr/>
        </p:nvCxnSpPr>
        <p:spPr bwMode="auto">
          <a:xfrm>
            <a:off x="5295900" y="3810000"/>
            <a:ext cx="0" cy="1905000"/>
          </a:xfrm>
          <a:prstGeom prst="straightConnector1">
            <a:avLst/>
          </a:prstGeom>
          <a:noFill/>
          <a:ln w="12700">
            <a:solidFill>
              <a:schemeClr val="hlink"/>
            </a:solidFill>
            <a:round/>
            <a:headEnd type="triangle" w="med" len="med"/>
            <a:tailEnd type="triangle" w="med" len="med"/>
          </a:ln>
        </p:spPr>
      </p:cxnSp>
      <p:cxnSp>
        <p:nvCxnSpPr>
          <p:cNvPr id="12303" name="AutoShape 15"/>
          <p:cNvCxnSpPr>
            <a:cxnSpLocks noChangeShapeType="1"/>
            <a:stCxn id="12305" idx="2"/>
            <a:endCxn id="12299" idx="0"/>
          </p:cNvCxnSpPr>
          <p:nvPr/>
        </p:nvCxnSpPr>
        <p:spPr bwMode="auto">
          <a:xfrm>
            <a:off x="5486400" y="3810000"/>
            <a:ext cx="1866900" cy="1905000"/>
          </a:xfrm>
          <a:prstGeom prst="straightConnector1">
            <a:avLst/>
          </a:prstGeom>
          <a:noFill/>
          <a:ln w="12700">
            <a:solidFill>
              <a:schemeClr val="hlink"/>
            </a:solidFill>
            <a:round/>
            <a:headEnd type="triangle" w="med" len="med"/>
            <a:tailEnd type="triangle" w="med" len="med"/>
          </a:ln>
        </p:spPr>
      </p:cxnSp>
      <p:sp>
        <p:nvSpPr>
          <p:cNvPr id="12304" name="Rectangle 16"/>
          <p:cNvSpPr>
            <a:spLocks noChangeArrowheads="1"/>
          </p:cNvSpPr>
          <p:nvPr/>
        </p:nvSpPr>
        <p:spPr bwMode="auto">
          <a:xfrm>
            <a:off x="5029200" y="3657600"/>
            <a:ext cx="152400" cy="152400"/>
          </a:xfrm>
          <a:prstGeom prst="rect">
            <a:avLst/>
          </a:prstGeom>
          <a:noFill/>
          <a:ln w="9525">
            <a:noFill/>
            <a:miter lim="800000"/>
            <a:headEnd/>
            <a:tailEnd/>
          </a:ln>
        </p:spPr>
        <p:txBody>
          <a:bodyPr wrap="none" anchor="ctr"/>
          <a:lstStyle/>
          <a:p>
            <a:endParaRPr lang="en-US"/>
          </a:p>
        </p:txBody>
      </p:sp>
      <p:sp>
        <p:nvSpPr>
          <p:cNvPr id="12305" name="Rectangle 17"/>
          <p:cNvSpPr>
            <a:spLocks noChangeArrowheads="1"/>
          </p:cNvSpPr>
          <p:nvPr/>
        </p:nvSpPr>
        <p:spPr bwMode="auto">
          <a:xfrm>
            <a:off x="5410200" y="3657600"/>
            <a:ext cx="152400" cy="152400"/>
          </a:xfrm>
          <a:prstGeom prst="rect">
            <a:avLst/>
          </a:prstGeom>
          <a:noFill/>
          <a:ln w="9525">
            <a:noFill/>
            <a:miter lim="800000"/>
            <a:headEnd/>
            <a:tailEnd/>
          </a:ln>
        </p:spPr>
        <p:txBody>
          <a:bodyPr wrap="none" anchor="ctr"/>
          <a:lstStyle/>
          <a:p>
            <a:endParaRPr lang="en-US"/>
          </a:p>
        </p:txBody>
      </p:sp>
      <p:sp>
        <p:nvSpPr>
          <p:cNvPr id="12306" name="Rectangle 18"/>
          <p:cNvSpPr>
            <a:spLocks noChangeArrowheads="1"/>
          </p:cNvSpPr>
          <p:nvPr/>
        </p:nvSpPr>
        <p:spPr bwMode="auto">
          <a:xfrm>
            <a:off x="1676400" y="1066800"/>
            <a:ext cx="8229600" cy="533400"/>
          </a:xfrm>
          <a:prstGeom prst="rect">
            <a:avLst/>
          </a:prstGeom>
          <a:noFill/>
          <a:ln w="9525">
            <a:noFill/>
            <a:miter lim="800000"/>
            <a:headEnd/>
            <a:tailEnd/>
          </a:ln>
        </p:spPr>
        <p:txBody>
          <a:bodyPr lIns="92075" tIns="46038" rIns="92075" bIns="46038" anchor="ctr"/>
          <a:lstStyle/>
          <a:p>
            <a:pPr algn="l"/>
            <a:r>
              <a:rPr kumimoji="1" lang="en-US" sz="2000" b="1">
                <a:solidFill>
                  <a:srgbClr val="4D4D4D"/>
                </a:solidFill>
              </a:rPr>
              <a:t>Query Translation</a:t>
            </a:r>
          </a:p>
        </p:txBody>
      </p:sp>
      <p:sp>
        <p:nvSpPr>
          <p:cNvPr id="12307" name="AutoShape 20"/>
          <p:cNvSpPr>
            <a:spLocks noChangeArrowheads="1"/>
          </p:cNvSpPr>
          <p:nvPr/>
        </p:nvSpPr>
        <p:spPr bwMode="auto">
          <a:xfrm>
            <a:off x="2971800" y="2971800"/>
            <a:ext cx="1562100" cy="304800"/>
          </a:xfrm>
          <a:prstGeom prst="roundRect">
            <a:avLst>
              <a:gd name="adj" fmla="val 16667"/>
            </a:avLst>
          </a:prstGeom>
          <a:solidFill>
            <a:schemeClr val="bg1"/>
          </a:solidFill>
          <a:ln w="9525">
            <a:noFill/>
            <a:round/>
            <a:headEnd/>
            <a:tailEnd/>
          </a:ln>
        </p:spPr>
        <p:txBody>
          <a:bodyPr wrap="none" anchor="ctr"/>
          <a:lstStyle/>
          <a:p>
            <a:pPr defTabSz="417513"/>
            <a:r>
              <a:rPr lang="en-US"/>
              <a:t>Reformulation</a:t>
            </a:r>
          </a:p>
        </p:txBody>
      </p:sp>
      <p:sp>
        <p:nvSpPr>
          <p:cNvPr id="1289237" name="AutoShape 21"/>
          <p:cNvSpPr>
            <a:spLocks noChangeArrowheads="1"/>
          </p:cNvSpPr>
          <p:nvPr/>
        </p:nvSpPr>
        <p:spPr bwMode="auto">
          <a:xfrm>
            <a:off x="2971800" y="3352800"/>
            <a:ext cx="1562100" cy="304800"/>
          </a:xfrm>
          <a:prstGeom prst="roundRect">
            <a:avLst>
              <a:gd name="adj" fmla="val 16667"/>
            </a:avLst>
          </a:prstGeom>
          <a:solidFill>
            <a:schemeClr val="bg1"/>
          </a:solidFill>
          <a:ln w="9525">
            <a:noFill/>
            <a:round/>
            <a:headEnd/>
            <a:tailEnd/>
          </a:ln>
        </p:spPr>
        <p:txBody>
          <a:bodyPr wrap="none" anchor="ctr"/>
          <a:lstStyle/>
          <a:p>
            <a:pPr defTabSz="417513"/>
            <a:r>
              <a:rPr lang="en-US"/>
              <a:t>Optimization</a:t>
            </a:r>
          </a:p>
        </p:txBody>
      </p:sp>
      <p:sp>
        <p:nvSpPr>
          <p:cNvPr id="1289238" name="AutoShape 22"/>
          <p:cNvSpPr>
            <a:spLocks noChangeArrowheads="1"/>
          </p:cNvSpPr>
          <p:nvPr/>
        </p:nvSpPr>
        <p:spPr bwMode="auto">
          <a:xfrm>
            <a:off x="2971800" y="3733800"/>
            <a:ext cx="1562100" cy="304800"/>
          </a:xfrm>
          <a:prstGeom prst="roundRect">
            <a:avLst>
              <a:gd name="adj" fmla="val 16667"/>
            </a:avLst>
          </a:prstGeom>
          <a:solidFill>
            <a:schemeClr val="bg1"/>
          </a:solidFill>
          <a:ln w="9525">
            <a:noFill/>
            <a:round/>
            <a:headEnd/>
            <a:tailEnd/>
          </a:ln>
        </p:spPr>
        <p:txBody>
          <a:bodyPr wrap="none" anchor="ctr"/>
          <a:lstStyle/>
          <a:p>
            <a:pPr defTabSz="417513"/>
            <a:r>
              <a:rPr lang="en-US"/>
              <a:t>Execution</a:t>
            </a:r>
          </a:p>
        </p:txBody>
      </p:sp>
      <p:cxnSp>
        <p:nvCxnSpPr>
          <p:cNvPr id="12310" name="AutoShape 23"/>
          <p:cNvCxnSpPr>
            <a:cxnSpLocks noChangeShapeType="1"/>
            <a:endCxn id="12311" idx="2"/>
          </p:cNvCxnSpPr>
          <p:nvPr/>
        </p:nvCxnSpPr>
        <p:spPr bwMode="auto">
          <a:xfrm flipH="1" flipV="1">
            <a:off x="3124200" y="2057400"/>
            <a:ext cx="552450" cy="457200"/>
          </a:xfrm>
          <a:prstGeom prst="straightConnector1">
            <a:avLst/>
          </a:prstGeom>
          <a:noFill/>
          <a:ln w="12700">
            <a:solidFill>
              <a:schemeClr val="tx1"/>
            </a:solidFill>
            <a:round/>
            <a:headEnd type="triangle" w="med" len="med"/>
            <a:tailEnd/>
          </a:ln>
        </p:spPr>
      </p:cxnSp>
      <p:sp>
        <p:nvSpPr>
          <p:cNvPr id="12311" name="Rectangle 24"/>
          <p:cNvSpPr>
            <a:spLocks noChangeArrowheads="1"/>
          </p:cNvSpPr>
          <p:nvPr/>
        </p:nvSpPr>
        <p:spPr bwMode="auto">
          <a:xfrm>
            <a:off x="2667000" y="1752600"/>
            <a:ext cx="914400" cy="304800"/>
          </a:xfrm>
          <a:prstGeom prst="rect">
            <a:avLst/>
          </a:prstGeom>
          <a:noFill/>
          <a:ln w="9525">
            <a:noFill/>
            <a:miter lim="800000"/>
            <a:headEnd/>
            <a:tailEnd/>
          </a:ln>
        </p:spPr>
        <p:txBody>
          <a:bodyPr wrap="none" tIns="0" bIns="0" anchor="ctr"/>
          <a:lstStyle/>
          <a:p>
            <a:pPr eaLnBrk="1" hangingPunct="1"/>
            <a:r>
              <a:rPr lang="en-US"/>
              <a:t>Query</a:t>
            </a:r>
          </a:p>
        </p:txBody>
      </p:sp>
      <p:cxnSp>
        <p:nvCxnSpPr>
          <p:cNvPr id="1289244" name="AutoShape 28"/>
          <p:cNvCxnSpPr>
            <a:cxnSpLocks noChangeShapeType="1"/>
          </p:cNvCxnSpPr>
          <p:nvPr/>
        </p:nvCxnSpPr>
        <p:spPr bwMode="auto">
          <a:xfrm flipV="1">
            <a:off x="2362200" y="5334000"/>
            <a:ext cx="0" cy="228600"/>
          </a:xfrm>
          <a:prstGeom prst="straightConnector1">
            <a:avLst/>
          </a:prstGeom>
          <a:noFill/>
          <a:ln w="12700">
            <a:solidFill>
              <a:schemeClr val="tx1"/>
            </a:solidFill>
            <a:round/>
            <a:headEnd type="triangle" w="med" len="med"/>
            <a:tailEnd/>
          </a:ln>
        </p:spPr>
      </p:cxnSp>
      <p:grpSp>
        <p:nvGrpSpPr>
          <p:cNvPr id="2" name="Group 29"/>
          <p:cNvGrpSpPr>
            <a:grpSpLocks/>
          </p:cNvGrpSpPr>
          <p:nvPr/>
        </p:nvGrpSpPr>
        <p:grpSpPr bwMode="auto">
          <a:xfrm>
            <a:off x="1981200" y="4191000"/>
            <a:ext cx="1390650" cy="1143000"/>
            <a:chOff x="768" y="2544"/>
            <a:chExt cx="876" cy="720"/>
          </a:xfrm>
        </p:grpSpPr>
        <p:sp>
          <p:nvSpPr>
            <p:cNvPr id="12315" name="AutoShape 30"/>
            <p:cNvSpPr>
              <a:spLocks noChangeArrowheads="1"/>
            </p:cNvSpPr>
            <p:nvPr/>
          </p:nvSpPr>
          <p:spPr bwMode="auto">
            <a:xfrm>
              <a:off x="768" y="2976"/>
              <a:ext cx="576" cy="288"/>
            </a:xfrm>
            <a:prstGeom prst="foldedCorner">
              <a:avLst>
                <a:gd name="adj" fmla="val 12500"/>
              </a:avLst>
            </a:prstGeom>
            <a:gradFill rotWithShape="1">
              <a:gsLst>
                <a:gs pos="0">
                  <a:srgbClr val="8B88FF"/>
                </a:gs>
                <a:gs pos="100000">
                  <a:srgbClr val="7D7BE6"/>
                </a:gs>
              </a:gsLst>
              <a:lin ang="2700000" scaled="1"/>
            </a:gradFill>
            <a:ln w="9525">
              <a:noFill/>
              <a:round/>
              <a:headEnd/>
              <a:tailEnd/>
            </a:ln>
          </p:spPr>
          <p:txBody>
            <a:bodyPr wrap="none" anchor="ctr"/>
            <a:lstStyle/>
            <a:p>
              <a:r>
                <a:rPr lang="en-US">
                  <a:solidFill>
                    <a:schemeClr val="bg1"/>
                  </a:solidFill>
                </a:rPr>
                <a:t>Wrapper</a:t>
              </a:r>
            </a:p>
          </p:txBody>
        </p:sp>
        <p:cxnSp>
          <p:nvCxnSpPr>
            <p:cNvPr id="12316" name="AutoShape 31"/>
            <p:cNvCxnSpPr>
              <a:cxnSpLocks noChangeShapeType="1"/>
            </p:cNvCxnSpPr>
            <p:nvPr/>
          </p:nvCxnSpPr>
          <p:spPr bwMode="auto">
            <a:xfrm flipV="1">
              <a:off x="960" y="2544"/>
              <a:ext cx="684" cy="432"/>
            </a:xfrm>
            <a:prstGeom prst="straightConnector1">
              <a:avLst/>
            </a:prstGeom>
            <a:noFill/>
            <a:ln w="12700">
              <a:solidFill>
                <a:schemeClr val="tx1"/>
              </a:solidFill>
              <a:round/>
              <a:headEnd type="triangle" w="med" len="med"/>
              <a:tailEnd/>
            </a:ln>
          </p:spPr>
        </p:cxnSp>
      </p:grpSp>
      <p:sp>
        <p:nvSpPr>
          <p:cNvPr id="1289256" name="Rectangle 40"/>
          <p:cNvSpPr>
            <a:spLocks noChangeArrowheads="1"/>
          </p:cNvSpPr>
          <p:nvPr/>
        </p:nvSpPr>
        <p:spPr bwMode="auto">
          <a:xfrm>
            <a:off x="6172200" y="2057400"/>
            <a:ext cx="4191000" cy="1981200"/>
          </a:xfrm>
          <a:prstGeom prst="rect">
            <a:avLst/>
          </a:prstGeom>
          <a:noFill/>
          <a:ln w="9525">
            <a:noFill/>
            <a:miter lim="800000"/>
            <a:headEnd/>
            <a:tailEnd/>
          </a:ln>
        </p:spPr>
        <p:txBody>
          <a:bodyPr lIns="92075" tIns="46038" rIns="92075" bIns="46038"/>
          <a:lstStyle/>
          <a:p>
            <a:pPr marL="342900" indent="-342900">
              <a:spcBef>
                <a:spcPct val="20000"/>
              </a:spcBef>
              <a:buClr>
                <a:srgbClr val="969696"/>
              </a:buClr>
              <a:buFontTx/>
              <a:buChar char="•"/>
            </a:pPr>
            <a:r>
              <a:rPr kumimoji="1" lang="en-US" sz="2400">
                <a:solidFill>
                  <a:srgbClr val="292929"/>
                </a:solidFill>
              </a:rPr>
              <a:t>Different query languages</a:t>
            </a:r>
          </a:p>
        </p:txBody>
      </p:sp>
    </p:spTree>
    <p:extLst>
      <p:ext uri="{BB962C8B-B14F-4D97-AF65-F5344CB8AC3E}">
        <p14:creationId xmlns:p14="http://schemas.microsoft.com/office/powerpoint/2010/main" val="3350298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89237"/>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1289238"/>
                                        </p:tgtEl>
                                        <p:attrNameLst>
                                          <p:attrName>style.visibility</p:attrName>
                                        </p:attrNameLst>
                                      </p:cBhvr>
                                      <p:to>
                                        <p:strVal val="visible"/>
                                      </p:to>
                                    </p:set>
                                  </p:childTnLst>
                                </p:cTn>
                              </p:par>
                            </p:childTnLst>
                          </p:cTn>
                        </p:par>
                        <p:par>
                          <p:cTn id="10" fill="hold">
                            <p:stCondLst>
                              <p:cond delay="0"/>
                            </p:stCondLst>
                            <p:childTnLst>
                              <p:par>
                                <p:cTn id="11" presetID="22" presetClass="entr" presetSubtype="1" fill="hold" nodeType="after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wipe(up)">
                                      <p:cBhvr>
                                        <p:cTn id="13" dur="500"/>
                                        <p:tgtEl>
                                          <p:spTgt spid="2"/>
                                        </p:tgtEl>
                                      </p:cBhvr>
                                    </p:animEffect>
                                  </p:childTnLst>
                                </p:cTn>
                              </p:par>
                            </p:childTnLst>
                          </p:cTn>
                        </p:par>
                        <p:par>
                          <p:cTn id="14" fill="hold">
                            <p:stCondLst>
                              <p:cond delay="500"/>
                            </p:stCondLst>
                            <p:childTnLst>
                              <p:par>
                                <p:cTn id="15" presetID="22" presetClass="entr" presetSubtype="1" fill="hold" nodeType="afterEffect">
                                  <p:stCondLst>
                                    <p:cond delay="0"/>
                                  </p:stCondLst>
                                  <p:childTnLst>
                                    <p:set>
                                      <p:cBhvr>
                                        <p:cTn id="16" dur="1" fill="hold">
                                          <p:stCondLst>
                                            <p:cond delay="0"/>
                                          </p:stCondLst>
                                        </p:cTn>
                                        <p:tgtEl>
                                          <p:spTgt spid="1289244"/>
                                        </p:tgtEl>
                                        <p:attrNameLst>
                                          <p:attrName>style.visibility</p:attrName>
                                        </p:attrNameLst>
                                      </p:cBhvr>
                                      <p:to>
                                        <p:strVal val="visible"/>
                                      </p:to>
                                    </p:set>
                                    <p:animEffect transition="in" filter="wipe(up)">
                                      <p:cBhvr>
                                        <p:cTn id="17" dur="500"/>
                                        <p:tgtEl>
                                          <p:spTgt spid="1289244"/>
                                        </p:tgtEl>
                                      </p:cBhvr>
                                    </p:animEffect>
                                  </p:childTnLst>
                                </p:cTn>
                              </p:par>
                            </p:childTnLst>
                          </p:cTn>
                        </p:par>
                        <p:par>
                          <p:cTn id="18" fill="hold">
                            <p:stCondLst>
                              <p:cond delay="1000"/>
                            </p:stCondLst>
                            <p:childTnLst>
                              <p:par>
                                <p:cTn id="19" presetID="1" presetClass="entr" presetSubtype="0" fill="hold" grpId="0" nodeType="afterEffect">
                                  <p:stCondLst>
                                    <p:cond delay="0"/>
                                  </p:stCondLst>
                                  <p:childTnLst>
                                    <p:set>
                                      <p:cBhvr>
                                        <p:cTn id="20" dur="1" fill="hold">
                                          <p:stCondLst>
                                            <p:cond delay="0"/>
                                          </p:stCondLst>
                                        </p:cTn>
                                        <p:tgtEl>
                                          <p:spTgt spid="12892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89237" grpId="0" animBg="1"/>
      <p:bldP spid="1289238" grpId="0" animBg="1"/>
      <p:bldP spid="128925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DA87EF-3330-419F-8E41-D83AF6FF0562}"/>
              </a:ext>
            </a:extLst>
          </p:cNvPr>
          <p:cNvSpPr>
            <a:spLocks noGrp="1"/>
          </p:cNvSpPr>
          <p:nvPr>
            <p:ph type="title"/>
          </p:nvPr>
        </p:nvSpPr>
        <p:spPr/>
        <p:txBody>
          <a:bodyPr/>
          <a:lstStyle/>
          <a:p>
            <a:r>
              <a:rPr lang="en-US"/>
              <a:t>Reading for This Week</a:t>
            </a:r>
            <a:endParaRPr lang="nl-NL"/>
          </a:p>
        </p:txBody>
      </p:sp>
      <p:sp>
        <p:nvSpPr>
          <p:cNvPr id="3" name="Content Placeholder 2">
            <a:extLst>
              <a:ext uri="{FF2B5EF4-FFF2-40B4-BE49-F238E27FC236}">
                <a16:creationId xmlns:a16="http://schemas.microsoft.com/office/drawing/2014/main" id="{A5CA21FC-00D9-47D1-9A7F-F34373469255}"/>
              </a:ext>
            </a:extLst>
          </p:cNvPr>
          <p:cNvSpPr>
            <a:spLocks noGrp="1"/>
          </p:cNvSpPr>
          <p:nvPr>
            <p:ph idx="1"/>
          </p:nvPr>
        </p:nvSpPr>
        <p:spPr/>
        <p:txBody>
          <a:bodyPr/>
          <a:lstStyle/>
          <a:p>
            <a:r>
              <a:rPr lang="en-US"/>
              <a:t>Chapter 3 of the Online Book</a:t>
            </a:r>
          </a:p>
          <a:p>
            <a:pPr marL="0" indent="0" algn="ctr">
              <a:buNone/>
            </a:pPr>
            <a:r>
              <a:rPr lang="en-US"/>
              <a:t>Mining Massive Datasets </a:t>
            </a:r>
          </a:p>
          <a:p>
            <a:pPr marL="0" indent="0" algn="ctr">
              <a:buNone/>
            </a:pPr>
            <a:r>
              <a:rPr lang="en-US"/>
              <a:t>by Jure </a:t>
            </a:r>
            <a:r>
              <a:rPr lang="en-US" err="1"/>
              <a:t>Leskovec</a:t>
            </a:r>
            <a:r>
              <a:rPr lang="en-US"/>
              <a:t>, Anand Rajaraman, Jeff Ullman</a:t>
            </a:r>
          </a:p>
          <a:p>
            <a:pPr marL="0" indent="0" algn="ctr">
              <a:buNone/>
            </a:pPr>
            <a:r>
              <a:rPr lang="en-US">
                <a:hlinkClick r:id="rId2"/>
              </a:rPr>
              <a:t>http://www.mmds.org</a:t>
            </a:r>
            <a:r>
              <a:rPr lang="en-US"/>
              <a:t> </a:t>
            </a:r>
          </a:p>
          <a:p>
            <a:endParaRPr lang="nl-NL"/>
          </a:p>
        </p:txBody>
      </p:sp>
    </p:spTree>
    <p:extLst>
      <p:ext uri="{BB962C8B-B14F-4D97-AF65-F5344CB8AC3E}">
        <p14:creationId xmlns:p14="http://schemas.microsoft.com/office/powerpoint/2010/main" val="25158295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5399" name="AutoShape 39"/>
          <p:cNvSpPr>
            <a:spLocks noChangeArrowheads="1"/>
          </p:cNvSpPr>
          <p:nvPr/>
        </p:nvSpPr>
        <p:spPr bwMode="auto">
          <a:xfrm>
            <a:off x="2286000" y="3657600"/>
            <a:ext cx="6172200" cy="2819400"/>
          </a:xfrm>
          <a:prstGeom prst="roundRect">
            <a:avLst>
              <a:gd name="adj" fmla="val 2310"/>
            </a:avLst>
          </a:prstGeom>
          <a:solidFill>
            <a:srgbClr val="CCCC99"/>
          </a:solidFill>
          <a:ln w="25400">
            <a:noFill/>
            <a:round/>
            <a:headEnd/>
            <a:tailEnd/>
          </a:ln>
        </p:spPr>
        <p:txBody>
          <a:bodyPr wrap="none"/>
          <a:lstStyle/>
          <a:p>
            <a:r>
              <a:rPr lang="en-US" b="1"/>
              <a:t>Local Source A</a:t>
            </a:r>
          </a:p>
        </p:txBody>
      </p:sp>
      <p:pic>
        <p:nvPicPr>
          <p:cNvPr id="1295405" name="Picture 45"/>
          <p:cNvPicPr>
            <a:picLocks noChangeAspect="1" noChangeArrowheads="1"/>
          </p:cNvPicPr>
          <p:nvPr/>
        </p:nvPicPr>
        <p:blipFill>
          <a:blip r:embed="rId3"/>
          <a:srcRect r="41028" b="74138"/>
          <a:stretch>
            <a:fillRect/>
          </a:stretch>
        </p:blipFill>
        <p:spPr bwMode="auto">
          <a:xfrm>
            <a:off x="2438400" y="4038600"/>
            <a:ext cx="5791200" cy="2286000"/>
          </a:xfrm>
          <a:prstGeom prst="rect">
            <a:avLst/>
          </a:prstGeom>
          <a:noFill/>
          <a:ln w="9525">
            <a:noFill/>
            <a:miter lim="800000"/>
            <a:headEnd/>
            <a:tailEnd/>
          </a:ln>
        </p:spPr>
      </p:pic>
      <p:sp>
        <p:nvSpPr>
          <p:cNvPr id="13316" name="Rectangle 3"/>
          <p:cNvSpPr>
            <a:spLocks noGrp="1" noChangeArrowheads="1"/>
          </p:cNvSpPr>
          <p:nvPr>
            <p:ph type="title"/>
          </p:nvPr>
        </p:nvSpPr>
        <p:spPr>
          <a:xfrm>
            <a:off x="838200" y="23019"/>
            <a:ext cx="10515600" cy="1325563"/>
          </a:xfrm>
        </p:spPr>
        <p:txBody>
          <a:bodyPr/>
          <a:lstStyle/>
          <a:p>
            <a:r>
              <a:rPr lang="en-US"/>
              <a:t>Issues for Query Processing</a:t>
            </a:r>
          </a:p>
        </p:txBody>
      </p:sp>
      <p:sp>
        <p:nvSpPr>
          <p:cNvPr id="13317" name="Rectangle 18"/>
          <p:cNvSpPr>
            <a:spLocks noChangeArrowheads="1"/>
          </p:cNvSpPr>
          <p:nvPr/>
        </p:nvSpPr>
        <p:spPr bwMode="auto">
          <a:xfrm>
            <a:off x="1676400" y="1066800"/>
            <a:ext cx="8229600" cy="533400"/>
          </a:xfrm>
          <a:prstGeom prst="rect">
            <a:avLst/>
          </a:prstGeom>
          <a:noFill/>
          <a:ln w="9525">
            <a:noFill/>
            <a:miter lim="800000"/>
            <a:headEnd/>
            <a:tailEnd/>
          </a:ln>
        </p:spPr>
        <p:txBody>
          <a:bodyPr lIns="92075" tIns="46038" rIns="92075" bIns="46038" anchor="ctr"/>
          <a:lstStyle/>
          <a:p>
            <a:pPr algn="l"/>
            <a:r>
              <a:rPr kumimoji="1" lang="en-US" sz="2000" b="1">
                <a:solidFill>
                  <a:srgbClr val="4D4D4D"/>
                </a:solidFill>
              </a:rPr>
              <a:t>Query Translation</a:t>
            </a:r>
          </a:p>
        </p:txBody>
      </p:sp>
      <p:sp>
        <p:nvSpPr>
          <p:cNvPr id="1295396" name="AutoShape 36"/>
          <p:cNvSpPr>
            <a:spLocks noChangeArrowheads="1"/>
          </p:cNvSpPr>
          <p:nvPr/>
        </p:nvSpPr>
        <p:spPr bwMode="auto">
          <a:xfrm>
            <a:off x="8534400" y="3276600"/>
            <a:ext cx="533400" cy="2895600"/>
          </a:xfrm>
          <a:prstGeom prst="downArrow">
            <a:avLst>
              <a:gd name="adj1" fmla="val 50000"/>
              <a:gd name="adj2" fmla="val 66952"/>
            </a:avLst>
          </a:prstGeom>
          <a:gradFill rotWithShape="1">
            <a:gsLst>
              <a:gs pos="0">
                <a:schemeClr val="accent2">
                  <a:gamma/>
                  <a:tint val="0"/>
                  <a:invGamma/>
                </a:schemeClr>
              </a:gs>
              <a:gs pos="100000">
                <a:schemeClr val="accent2"/>
              </a:gs>
            </a:gsLst>
            <a:lin ang="5400000" scaled="1"/>
          </a:gradFill>
          <a:ln w="9525">
            <a:noFill/>
            <a:miter lim="800000"/>
            <a:headEnd/>
            <a:tailEnd/>
          </a:ln>
          <a:effectLst/>
        </p:spPr>
        <p:txBody>
          <a:bodyPr wrap="none" anchor="ctr"/>
          <a:lstStyle/>
          <a:p>
            <a:pPr>
              <a:defRPr/>
            </a:pPr>
            <a:endParaRPr lang="en-US"/>
          </a:p>
        </p:txBody>
      </p:sp>
      <p:sp>
        <p:nvSpPr>
          <p:cNvPr id="13319" name="AutoShape 37"/>
          <p:cNvSpPr>
            <a:spLocks noChangeArrowheads="1"/>
          </p:cNvSpPr>
          <p:nvPr/>
        </p:nvSpPr>
        <p:spPr bwMode="auto">
          <a:xfrm>
            <a:off x="2286000" y="1752600"/>
            <a:ext cx="1981200" cy="1828800"/>
          </a:xfrm>
          <a:prstGeom prst="roundRect">
            <a:avLst>
              <a:gd name="adj" fmla="val 3380"/>
            </a:avLst>
          </a:prstGeom>
          <a:solidFill>
            <a:srgbClr val="CCCC99"/>
          </a:solidFill>
          <a:ln w="25400">
            <a:noFill/>
            <a:round/>
            <a:headEnd/>
            <a:tailEnd/>
          </a:ln>
        </p:spPr>
        <p:txBody>
          <a:bodyPr wrap="none"/>
          <a:lstStyle/>
          <a:p>
            <a:r>
              <a:rPr lang="en-US" b="1"/>
              <a:t>Global Schema</a:t>
            </a:r>
          </a:p>
        </p:txBody>
      </p:sp>
      <p:sp>
        <p:nvSpPr>
          <p:cNvPr id="13320" name="AutoShape 38"/>
          <p:cNvSpPr>
            <a:spLocks noChangeArrowheads="1"/>
          </p:cNvSpPr>
          <p:nvPr/>
        </p:nvSpPr>
        <p:spPr bwMode="auto">
          <a:xfrm>
            <a:off x="2514600" y="2133600"/>
            <a:ext cx="1524000" cy="1295400"/>
          </a:xfrm>
          <a:prstGeom prst="roundRect">
            <a:avLst>
              <a:gd name="adj" fmla="val 9375"/>
            </a:avLst>
          </a:prstGeom>
          <a:solidFill>
            <a:schemeClr val="bg1"/>
          </a:solidFill>
          <a:ln w="12700">
            <a:solidFill>
              <a:schemeClr val="bg2"/>
            </a:solidFill>
            <a:round/>
            <a:headEnd/>
            <a:tailEnd/>
          </a:ln>
        </p:spPr>
        <p:txBody>
          <a:bodyPr wrap="none"/>
          <a:lstStyle/>
          <a:p>
            <a:pPr defTabSz="417513"/>
            <a:r>
              <a:rPr lang="en-US" b="1" u="sng">
                <a:solidFill>
                  <a:schemeClr val="accent2"/>
                </a:solidFill>
              </a:rPr>
              <a:t>Books</a:t>
            </a:r>
          </a:p>
          <a:p>
            <a:pPr defTabSz="417513"/>
            <a:r>
              <a:rPr lang="en-US" sz="1200"/>
              <a:t>Title</a:t>
            </a:r>
          </a:p>
          <a:p>
            <a:pPr defTabSz="417513"/>
            <a:r>
              <a:rPr lang="en-US" sz="1200"/>
              <a:t>ISBN</a:t>
            </a:r>
          </a:p>
          <a:p>
            <a:pPr defTabSz="417513"/>
            <a:r>
              <a:rPr lang="en-US" sz="1200"/>
              <a:t>Price</a:t>
            </a:r>
          </a:p>
          <a:p>
            <a:pPr defTabSz="417513"/>
            <a:r>
              <a:rPr lang="en-US" sz="1200"/>
              <a:t>DiscountPrice</a:t>
            </a:r>
          </a:p>
          <a:p>
            <a:pPr defTabSz="417513"/>
            <a:r>
              <a:rPr lang="en-US" sz="1200"/>
              <a:t>Edition</a:t>
            </a:r>
          </a:p>
        </p:txBody>
      </p:sp>
      <p:sp>
        <p:nvSpPr>
          <p:cNvPr id="13321" name="Rectangle 41"/>
          <p:cNvSpPr>
            <a:spLocks noChangeArrowheads="1"/>
          </p:cNvSpPr>
          <p:nvPr/>
        </p:nvSpPr>
        <p:spPr bwMode="auto">
          <a:xfrm>
            <a:off x="4648200" y="1981200"/>
            <a:ext cx="4724400" cy="1371600"/>
          </a:xfrm>
          <a:prstGeom prst="rect">
            <a:avLst/>
          </a:prstGeom>
          <a:noFill/>
          <a:ln w="9525">
            <a:noFill/>
            <a:miter lim="800000"/>
            <a:headEnd/>
            <a:tailEnd/>
          </a:ln>
        </p:spPr>
        <p:txBody>
          <a:bodyPr lIns="92075" tIns="46038" rIns="92075" bIns="46038"/>
          <a:lstStyle/>
          <a:p>
            <a:pPr marL="342900" indent="-342900">
              <a:spcBef>
                <a:spcPct val="20000"/>
              </a:spcBef>
              <a:buClr>
                <a:srgbClr val="969696"/>
              </a:buClr>
            </a:pPr>
            <a:r>
              <a:rPr kumimoji="1" lang="en-US" sz="2400">
                <a:solidFill>
                  <a:srgbClr val="292929"/>
                </a:solidFill>
              </a:rPr>
              <a:t>SELECT ISBN, Price</a:t>
            </a:r>
          </a:p>
          <a:p>
            <a:pPr marL="342900" indent="-342900">
              <a:spcBef>
                <a:spcPct val="20000"/>
              </a:spcBef>
              <a:buClr>
                <a:srgbClr val="969696"/>
              </a:buClr>
            </a:pPr>
            <a:r>
              <a:rPr kumimoji="1" lang="en-US" sz="2400">
                <a:solidFill>
                  <a:srgbClr val="292929"/>
                </a:solidFill>
              </a:rPr>
              <a:t>FROM Books</a:t>
            </a:r>
          </a:p>
          <a:p>
            <a:pPr marL="342900" indent="-342900">
              <a:spcBef>
                <a:spcPct val="20000"/>
              </a:spcBef>
              <a:buClr>
                <a:srgbClr val="969696"/>
              </a:buClr>
            </a:pPr>
            <a:r>
              <a:rPr kumimoji="1" lang="en-US" sz="2400">
                <a:solidFill>
                  <a:srgbClr val="292929"/>
                </a:solidFill>
              </a:rPr>
              <a:t>WHERE Title = ‘on the road’</a:t>
            </a:r>
            <a:endParaRPr kumimoji="1" lang="en-US" sz="2400" i="1">
              <a:solidFill>
                <a:srgbClr val="292929"/>
              </a:solidFill>
            </a:endParaRPr>
          </a:p>
        </p:txBody>
      </p:sp>
      <p:sp>
        <p:nvSpPr>
          <p:cNvPr id="1295402" name="Rectangle 42"/>
          <p:cNvSpPr>
            <a:spLocks noChangeArrowheads="1"/>
          </p:cNvSpPr>
          <p:nvPr/>
        </p:nvSpPr>
        <p:spPr bwMode="auto">
          <a:xfrm>
            <a:off x="1981200" y="6172200"/>
            <a:ext cx="8305800" cy="304800"/>
          </a:xfrm>
          <a:prstGeom prst="rect">
            <a:avLst/>
          </a:prstGeom>
          <a:solidFill>
            <a:schemeClr val="bg1"/>
          </a:solidFill>
          <a:ln w="9525">
            <a:noFill/>
            <a:miter lim="800000"/>
            <a:headEnd/>
            <a:tailEnd/>
          </a:ln>
        </p:spPr>
        <p:txBody>
          <a:bodyPr lIns="0" tIns="46038" rIns="0" bIns="46038"/>
          <a:lstStyle/>
          <a:p>
            <a:pPr marL="342900" indent="-342900">
              <a:spcBef>
                <a:spcPct val="20000"/>
              </a:spcBef>
              <a:buClr>
                <a:srgbClr val="969696"/>
              </a:buClr>
            </a:pPr>
            <a:r>
              <a:rPr kumimoji="1" lang="en-US" sz="1600">
                <a:solidFill>
                  <a:srgbClr val="292929"/>
                </a:solidFill>
              </a:rPr>
              <a:t>http://www.amazon.com/homepage.html?ItemType=Books&amp;Title=on+the+road</a:t>
            </a:r>
          </a:p>
        </p:txBody>
      </p:sp>
    </p:spTree>
    <p:extLst>
      <p:ext uri="{BB962C8B-B14F-4D97-AF65-F5344CB8AC3E}">
        <p14:creationId xmlns:p14="http://schemas.microsoft.com/office/powerpoint/2010/main" val="1941383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9539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9540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22" presetClass="entr" presetSubtype="1" fill="hold" grpId="0" nodeType="clickEffect">
                                  <p:stCondLst>
                                    <p:cond delay="0"/>
                                  </p:stCondLst>
                                  <p:childTnLst>
                                    <p:set>
                                      <p:cBhvr>
                                        <p:cTn id="12" dur="1" fill="hold">
                                          <p:stCondLst>
                                            <p:cond delay="0"/>
                                          </p:stCondLst>
                                        </p:cTn>
                                        <p:tgtEl>
                                          <p:spTgt spid="1295396"/>
                                        </p:tgtEl>
                                        <p:attrNameLst>
                                          <p:attrName>style.visibility</p:attrName>
                                        </p:attrNameLst>
                                      </p:cBhvr>
                                      <p:to>
                                        <p:strVal val="visible"/>
                                      </p:to>
                                    </p:set>
                                    <p:animEffect transition="in" filter="wipe(up)">
                                      <p:cBhvr>
                                        <p:cTn id="13" dur="500"/>
                                        <p:tgtEl>
                                          <p:spTgt spid="1295396"/>
                                        </p:tgtEl>
                                      </p:cBhvr>
                                    </p:animEffect>
                                  </p:childTnLst>
                                </p:cTn>
                              </p:par>
                            </p:childTnLst>
                          </p:cTn>
                        </p:par>
                        <p:par>
                          <p:cTn id="14" fill="hold">
                            <p:stCondLst>
                              <p:cond delay="500"/>
                            </p:stCondLst>
                            <p:childTnLst>
                              <p:par>
                                <p:cTn id="15" presetID="1" presetClass="entr" presetSubtype="0" fill="hold" grpId="0" nodeType="afterEffect">
                                  <p:stCondLst>
                                    <p:cond delay="0"/>
                                  </p:stCondLst>
                                  <p:childTnLst>
                                    <p:set>
                                      <p:cBhvr>
                                        <p:cTn id="16" dur="1" fill="hold">
                                          <p:stCondLst>
                                            <p:cond delay="0"/>
                                          </p:stCondLst>
                                        </p:cTn>
                                        <p:tgtEl>
                                          <p:spTgt spid="12954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5399" grpId="0" animBg="1"/>
      <p:bldP spid="1295396" grpId="0" animBg="1"/>
      <p:bldP spid="1295402"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AutoShape 2"/>
          <p:cNvSpPr>
            <a:spLocks noChangeArrowheads="1"/>
          </p:cNvSpPr>
          <p:nvPr/>
        </p:nvSpPr>
        <p:spPr bwMode="auto">
          <a:xfrm>
            <a:off x="2819400" y="2514600"/>
            <a:ext cx="2019300" cy="1676400"/>
          </a:xfrm>
          <a:prstGeom prst="roundRect">
            <a:avLst>
              <a:gd name="adj" fmla="val 16667"/>
            </a:avLst>
          </a:prstGeom>
          <a:solidFill>
            <a:srgbClr val="808080"/>
          </a:solidFill>
          <a:ln w="9525">
            <a:noFill/>
            <a:round/>
            <a:headEnd/>
            <a:tailEnd/>
          </a:ln>
        </p:spPr>
        <p:txBody>
          <a:bodyPr wrap="none" lIns="182880" tIns="0"/>
          <a:lstStyle/>
          <a:p>
            <a:pPr defTabSz="417513"/>
            <a:r>
              <a:rPr lang="en-US">
                <a:solidFill>
                  <a:schemeClr val="bg1"/>
                </a:solidFill>
              </a:rPr>
              <a:t>Mediator</a:t>
            </a:r>
          </a:p>
        </p:txBody>
      </p:sp>
      <p:sp>
        <p:nvSpPr>
          <p:cNvPr id="14339" name="Rectangle 3"/>
          <p:cNvSpPr>
            <a:spLocks noGrp="1" noChangeArrowheads="1"/>
          </p:cNvSpPr>
          <p:nvPr>
            <p:ph type="title"/>
          </p:nvPr>
        </p:nvSpPr>
        <p:spPr>
          <a:xfrm>
            <a:off x="838200" y="-15081"/>
            <a:ext cx="10515600" cy="1325563"/>
          </a:xfrm>
        </p:spPr>
        <p:txBody>
          <a:bodyPr/>
          <a:lstStyle/>
          <a:p>
            <a:r>
              <a:rPr lang="en-US"/>
              <a:t>Issues for Query Processing</a:t>
            </a:r>
          </a:p>
        </p:txBody>
      </p:sp>
      <p:sp>
        <p:nvSpPr>
          <p:cNvPr id="14340" name="AutoShape 4"/>
          <p:cNvSpPr>
            <a:spLocks noChangeArrowheads="1"/>
          </p:cNvSpPr>
          <p:nvPr/>
        </p:nvSpPr>
        <p:spPr bwMode="auto">
          <a:xfrm>
            <a:off x="4114800" y="5562600"/>
            <a:ext cx="762000" cy="838200"/>
          </a:xfrm>
          <a:prstGeom prst="can">
            <a:avLst>
              <a:gd name="adj" fmla="val 27500"/>
            </a:avLst>
          </a:prstGeom>
          <a:solidFill>
            <a:srgbClr val="7BB31A"/>
          </a:solidFill>
          <a:ln w="9525">
            <a:noFill/>
            <a:prstDash val="dash"/>
            <a:round/>
            <a:headEnd/>
            <a:tailEnd/>
          </a:ln>
        </p:spPr>
        <p:txBody>
          <a:bodyPr wrap="none" bIns="0" anchor="ctr"/>
          <a:lstStyle/>
          <a:p>
            <a:pPr defTabSz="500063"/>
            <a:r>
              <a:rPr lang="en-US">
                <a:solidFill>
                  <a:schemeClr val="bg1"/>
                </a:solidFill>
              </a:rPr>
              <a:t>Data</a:t>
            </a:r>
          </a:p>
          <a:p>
            <a:pPr defTabSz="500063"/>
            <a:r>
              <a:rPr lang="en-US">
                <a:solidFill>
                  <a:schemeClr val="bg1"/>
                </a:solidFill>
              </a:rPr>
              <a:t>Source</a:t>
            </a:r>
          </a:p>
        </p:txBody>
      </p:sp>
      <p:sp>
        <p:nvSpPr>
          <p:cNvPr id="14341" name="AutoShape 5"/>
          <p:cNvSpPr>
            <a:spLocks noChangeArrowheads="1"/>
          </p:cNvSpPr>
          <p:nvPr/>
        </p:nvSpPr>
        <p:spPr bwMode="auto">
          <a:xfrm>
            <a:off x="2057400" y="5562600"/>
            <a:ext cx="762000" cy="838200"/>
          </a:xfrm>
          <a:prstGeom prst="can">
            <a:avLst>
              <a:gd name="adj" fmla="val 27500"/>
            </a:avLst>
          </a:prstGeom>
          <a:solidFill>
            <a:srgbClr val="7BB31A"/>
          </a:solidFill>
          <a:ln w="9525">
            <a:noFill/>
            <a:prstDash val="dash"/>
            <a:round/>
            <a:headEnd/>
            <a:tailEnd/>
          </a:ln>
        </p:spPr>
        <p:txBody>
          <a:bodyPr wrap="none" bIns="0" anchor="ctr"/>
          <a:lstStyle/>
          <a:p>
            <a:pPr defTabSz="500063"/>
            <a:r>
              <a:rPr lang="en-US">
                <a:solidFill>
                  <a:schemeClr val="bg1"/>
                </a:solidFill>
              </a:rPr>
              <a:t>Data</a:t>
            </a:r>
          </a:p>
          <a:p>
            <a:pPr defTabSz="500063"/>
            <a:r>
              <a:rPr lang="en-US">
                <a:solidFill>
                  <a:schemeClr val="bg1"/>
                </a:solidFill>
              </a:rPr>
              <a:t>Source</a:t>
            </a:r>
          </a:p>
        </p:txBody>
      </p:sp>
      <p:sp>
        <p:nvSpPr>
          <p:cNvPr id="14342" name="AutoShape 6"/>
          <p:cNvSpPr>
            <a:spLocks noChangeArrowheads="1"/>
          </p:cNvSpPr>
          <p:nvPr/>
        </p:nvSpPr>
        <p:spPr bwMode="auto">
          <a:xfrm>
            <a:off x="4648200" y="3200400"/>
            <a:ext cx="1295400" cy="609600"/>
          </a:xfrm>
          <a:prstGeom prst="foldedCorner">
            <a:avLst>
              <a:gd name="adj" fmla="val 18750"/>
            </a:avLst>
          </a:prstGeom>
          <a:gradFill rotWithShape="1">
            <a:gsLst>
              <a:gs pos="0">
                <a:srgbClr val="FFC466"/>
              </a:gs>
              <a:gs pos="100000">
                <a:srgbClr val="FF9C00"/>
              </a:gs>
            </a:gsLst>
            <a:lin ang="2700000" scaled="1"/>
          </a:gradFill>
          <a:ln w="9525">
            <a:noFill/>
            <a:round/>
            <a:headEnd/>
            <a:tailEnd/>
          </a:ln>
        </p:spPr>
        <p:txBody>
          <a:bodyPr wrap="none" lIns="27432" tIns="27432" rIns="27432" bIns="27432" anchor="ctr"/>
          <a:lstStyle/>
          <a:p>
            <a:pPr eaLnBrk="1" hangingPunct="1"/>
            <a:r>
              <a:rPr lang="en-US"/>
              <a:t>Global</a:t>
            </a:r>
          </a:p>
          <a:p>
            <a:pPr eaLnBrk="1" hangingPunct="1"/>
            <a:r>
              <a:rPr lang="en-US"/>
              <a:t>Schema</a:t>
            </a:r>
          </a:p>
        </p:txBody>
      </p:sp>
      <p:sp>
        <p:nvSpPr>
          <p:cNvPr id="14343" name="AutoShape 7"/>
          <p:cNvSpPr>
            <a:spLocks noChangeArrowheads="1"/>
          </p:cNvSpPr>
          <p:nvPr/>
        </p:nvSpPr>
        <p:spPr bwMode="auto">
          <a:xfrm>
            <a:off x="4876800" y="5715000"/>
            <a:ext cx="838200" cy="609600"/>
          </a:xfrm>
          <a:prstGeom prst="foldedCorner">
            <a:avLst>
              <a:gd name="adj" fmla="val 17236"/>
            </a:avLst>
          </a:prstGeom>
          <a:gradFill rotWithShape="1">
            <a:gsLst>
              <a:gs pos="0">
                <a:srgbClr val="FFC05C"/>
              </a:gs>
              <a:gs pos="100000">
                <a:srgbClr val="FF9C00"/>
              </a:gs>
            </a:gsLst>
            <a:lin ang="2700000" scaled="1"/>
          </a:gradFill>
          <a:ln w="9525">
            <a:noFill/>
            <a:round/>
            <a:headEnd/>
            <a:tailEnd/>
          </a:ln>
        </p:spPr>
        <p:txBody>
          <a:bodyPr wrap="none" lIns="27432" tIns="27432" rIns="27432" bIns="27432" anchor="ctr"/>
          <a:lstStyle/>
          <a:p>
            <a:pPr eaLnBrk="1" hangingPunct="1"/>
            <a:r>
              <a:rPr lang="en-US"/>
              <a:t>Local</a:t>
            </a:r>
          </a:p>
          <a:p>
            <a:pPr eaLnBrk="1" hangingPunct="1"/>
            <a:r>
              <a:rPr lang="en-US"/>
              <a:t>Schema</a:t>
            </a:r>
          </a:p>
        </p:txBody>
      </p:sp>
      <p:sp>
        <p:nvSpPr>
          <p:cNvPr id="14344" name="AutoShape 8"/>
          <p:cNvSpPr>
            <a:spLocks noChangeArrowheads="1"/>
          </p:cNvSpPr>
          <p:nvPr/>
        </p:nvSpPr>
        <p:spPr bwMode="auto">
          <a:xfrm>
            <a:off x="2819400" y="5715000"/>
            <a:ext cx="838200" cy="609600"/>
          </a:xfrm>
          <a:prstGeom prst="foldedCorner">
            <a:avLst>
              <a:gd name="adj" fmla="val 17236"/>
            </a:avLst>
          </a:prstGeom>
          <a:gradFill rotWithShape="1">
            <a:gsLst>
              <a:gs pos="0">
                <a:srgbClr val="FFC05C"/>
              </a:gs>
              <a:gs pos="100000">
                <a:srgbClr val="FF9C00"/>
              </a:gs>
            </a:gsLst>
            <a:lin ang="2700000" scaled="1"/>
          </a:gradFill>
          <a:ln w="9525">
            <a:noFill/>
            <a:round/>
            <a:headEnd/>
            <a:tailEnd/>
          </a:ln>
        </p:spPr>
        <p:txBody>
          <a:bodyPr wrap="none" lIns="27432" tIns="27432" rIns="27432" bIns="27432" anchor="ctr"/>
          <a:lstStyle/>
          <a:p>
            <a:pPr eaLnBrk="1" hangingPunct="1"/>
            <a:r>
              <a:rPr lang="en-US"/>
              <a:t>Local</a:t>
            </a:r>
          </a:p>
          <a:p>
            <a:pPr eaLnBrk="1" hangingPunct="1"/>
            <a:r>
              <a:rPr lang="en-US"/>
              <a:t>Schema</a:t>
            </a:r>
          </a:p>
        </p:txBody>
      </p:sp>
      <p:sp>
        <p:nvSpPr>
          <p:cNvPr id="14345" name="Rectangle 9"/>
          <p:cNvSpPr>
            <a:spLocks noChangeArrowheads="1"/>
          </p:cNvSpPr>
          <p:nvPr/>
        </p:nvSpPr>
        <p:spPr bwMode="auto">
          <a:xfrm>
            <a:off x="5372100" y="3200400"/>
            <a:ext cx="152400" cy="152400"/>
          </a:xfrm>
          <a:prstGeom prst="rect">
            <a:avLst/>
          </a:prstGeom>
          <a:noFill/>
          <a:ln w="9525">
            <a:noFill/>
            <a:miter lim="800000"/>
            <a:headEnd/>
            <a:tailEnd/>
          </a:ln>
        </p:spPr>
        <p:txBody>
          <a:bodyPr wrap="none" anchor="ctr"/>
          <a:lstStyle/>
          <a:p>
            <a:endParaRPr lang="en-US"/>
          </a:p>
        </p:txBody>
      </p:sp>
      <p:sp>
        <p:nvSpPr>
          <p:cNvPr id="14346" name="AutoShape 10"/>
          <p:cNvSpPr>
            <a:spLocks noChangeArrowheads="1"/>
          </p:cNvSpPr>
          <p:nvPr/>
        </p:nvSpPr>
        <p:spPr bwMode="auto">
          <a:xfrm>
            <a:off x="6172200" y="5562600"/>
            <a:ext cx="762000" cy="838200"/>
          </a:xfrm>
          <a:prstGeom prst="can">
            <a:avLst>
              <a:gd name="adj" fmla="val 27500"/>
            </a:avLst>
          </a:prstGeom>
          <a:solidFill>
            <a:srgbClr val="7BB31A"/>
          </a:solidFill>
          <a:ln w="9525">
            <a:noFill/>
            <a:prstDash val="dash"/>
            <a:round/>
            <a:headEnd/>
            <a:tailEnd/>
          </a:ln>
        </p:spPr>
        <p:txBody>
          <a:bodyPr wrap="none" bIns="0" anchor="ctr"/>
          <a:lstStyle/>
          <a:p>
            <a:pPr defTabSz="500063"/>
            <a:r>
              <a:rPr lang="en-US">
                <a:solidFill>
                  <a:schemeClr val="bg1"/>
                </a:solidFill>
              </a:rPr>
              <a:t>Data</a:t>
            </a:r>
          </a:p>
          <a:p>
            <a:pPr defTabSz="500063"/>
            <a:r>
              <a:rPr lang="en-US">
                <a:solidFill>
                  <a:schemeClr val="bg1"/>
                </a:solidFill>
              </a:rPr>
              <a:t>Source</a:t>
            </a:r>
          </a:p>
        </p:txBody>
      </p:sp>
      <p:sp>
        <p:nvSpPr>
          <p:cNvPr id="14347" name="AutoShape 11"/>
          <p:cNvSpPr>
            <a:spLocks noChangeArrowheads="1"/>
          </p:cNvSpPr>
          <p:nvPr/>
        </p:nvSpPr>
        <p:spPr bwMode="auto">
          <a:xfrm>
            <a:off x="6934200" y="5715000"/>
            <a:ext cx="838200" cy="609600"/>
          </a:xfrm>
          <a:prstGeom prst="foldedCorner">
            <a:avLst>
              <a:gd name="adj" fmla="val 17236"/>
            </a:avLst>
          </a:prstGeom>
          <a:gradFill rotWithShape="1">
            <a:gsLst>
              <a:gs pos="0">
                <a:srgbClr val="FFC05C"/>
              </a:gs>
              <a:gs pos="100000">
                <a:srgbClr val="FF9C00"/>
              </a:gs>
            </a:gsLst>
            <a:lin ang="2700000" scaled="1"/>
          </a:gradFill>
          <a:ln w="9525">
            <a:noFill/>
            <a:round/>
            <a:headEnd/>
            <a:tailEnd/>
          </a:ln>
        </p:spPr>
        <p:txBody>
          <a:bodyPr wrap="none" lIns="27432" tIns="27432" rIns="27432" bIns="27432" anchor="ctr"/>
          <a:lstStyle/>
          <a:p>
            <a:pPr eaLnBrk="1" hangingPunct="1"/>
            <a:r>
              <a:rPr lang="en-US"/>
              <a:t>Local</a:t>
            </a:r>
          </a:p>
          <a:p>
            <a:pPr eaLnBrk="1" hangingPunct="1"/>
            <a:r>
              <a:rPr lang="en-US"/>
              <a:t>Schema</a:t>
            </a:r>
          </a:p>
        </p:txBody>
      </p:sp>
      <p:sp>
        <p:nvSpPr>
          <p:cNvPr id="14348" name="Rectangle 12"/>
          <p:cNvSpPr>
            <a:spLocks noChangeArrowheads="1"/>
          </p:cNvSpPr>
          <p:nvPr/>
        </p:nvSpPr>
        <p:spPr bwMode="auto">
          <a:xfrm>
            <a:off x="5029200" y="3200400"/>
            <a:ext cx="152400" cy="152400"/>
          </a:xfrm>
          <a:prstGeom prst="rect">
            <a:avLst/>
          </a:prstGeom>
          <a:noFill/>
          <a:ln w="9525">
            <a:noFill/>
            <a:miter lim="800000"/>
            <a:headEnd/>
            <a:tailEnd/>
          </a:ln>
        </p:spPr>
        <p:txBody>
          <a:bodyPr wrap="none" anchor="ctr"/>
          <a:lstStyle/>
          <a:p>
            <a:endParaRPr lang="en-US"/>
          </a:p>
        </p:txBody>
      </p:sp>
      <p:cxnSp>
        <p:nvCxnSpPr>
          <p:cNvPr id="14349" name="AutoShape 13"/>
          <p:cNvCxnSpPr>
            <a:cxnSpLocks noChangeShapeType="1"/>
            <a:stCxn id="14352" idx="2"/>
            <a:endCxn id="14344" idx="0"/>
          </p:cNvCxnSpPr>
          <p:nvPr/>
        </p:nvCxnSpPr>
        <p:spPr bwMode="auto">
          <a:xfrm flipH="1">
            <a:off x="3238500" y="3810000"/>
            <a:ext cx="1866900" cy="1905000"/>
          </a:xfrm>
          <a:prstGeom prst="straightConnector1">
            <a:avLst/>
          </a:prstGeom>
          <a:noFill/>
          <a:ln w="12700">
            <a:solidFill>
              <a:schemeClr val="hlink"/>
            </a:solidFill>
            <a:round/>
            <a:headEnd type="triangle" w="med" len="med"/>
            <a:tailEnd type="triangle" w="med" len="med"/>
          </a:ln>
        </p:spPr>
      </p:cxnSp>
      <p:cxnSp>
        <p:nvCxnSpPr>
          <p:cNvPr id="14350" name="AutoShape 14"/>
          <p:cNvCxnSpPr>
            <a:cxnSpLocks noChangeShapeType="1"/>
            <a:stCxn id="14342" idx="2"/>
            <a:endCxn id="14343" idx="0"/>
          </p:cNvCxnSpPr>
          <p:nvPr/>
        </p:nvCxnSpPr>
        <p:spPr bwMode="auto">
          <a:xfrm>
            <a:off x="5295900" y="3810000"/>
            <a:ext cx="0" cy="1905000"/>
          </a:xfrm>
          <a:prstGeom prst="straightConnector1">
            <a:avLst/>
          </a:prstGeom>
          <a:noFill/>
          <a:ln w="12700">
            <a:solidFill>
              <a:schemeClr val="hlink"/>
            </a:solidFill>
            <a:round/>
            <a:headEnd type="triangle" w="med" len="med"/>
            <a:tailEnd type="triangle" w="med" len="med"/>
          </a:ln>
        </p:spPr>
      </p:cxnSp>
      <p:cxnSp>
        <p:nvCxnSpPr>
          <p:cNvPr id="14351" name="AutoShape 15"/>
          <p:cNvCxnSpPr>
            <a:cxnSpLocks noChangeShapeType="1"/>
            <a:stCxn id="14353" idx="2"/>
            <a:endCxn id="14347" idx="0"/>
          </p:cNvCxnSpPr>
          <p:nvPr/>
        </p:nvCxnSpPr>
        <p:spPr bwMode="auto">
          <a:xfrm>
            <a:off x="5486400" y="3810000"/>
            <a:ext cx="1866900" cy="1905000"/>
          </a:xfrm>
          <a:prstGeom prst="straightConnector1">
            <a:avLst/>
          </a:prstGeom>
          <a:noFill/>
          <a:ln w="12700">
            <a:solidFill>
              <a:schemeClr val="hlink"/>
            </a:solidFill>
            <a:round/>
            <a:headEnd type="triangle" w="med" len="med"/>
            <a:tailEnd type="triangle" w="med" len="med"/>
          </a:ln>
        </p:spPr>
      </p:cxnSp>
      <p:sp>
        <p:nvSpPr>
          <p:cNvPr id="14352" name="Rectangle 16"/>
          <p:cNvSpPr>
            <a:spLocks noChangeArrowheads="1"/>
          </p:cNvSpPr>
          <p:nvPr/>
        </p:nvSpPr>
        <p:spPr bwMode="auto">
          <a:xfrm>
            <a:off x="5029200" y="3657600"/>
            <a:ext cx="152400" cy="152400"/>
          </a:xfrm>
          <a:prstGeom prst="rect">
            <a:avLst/>
          </a:prstGeom>
          <a:noFill/>
          <a:ln w="9525">
            <a:noFill/>
            <a:miter lim="800000"/>
            <a:headEnd/>
            <a:tailEnd/>
          </a:ln>
        </p:spPr>
        <p:txBody>
          <a:bodyPr wrap="none" anchor="ctr"/>
          <a:lstStyle/>
          <a:p>
            <a:endParaRPr lang="en-US"/>
          </a:p>
        </p:txBody>
      </p:sp>
      <p:sp>
        <p:nvSpPr>
          <p:cNvPr id="14353" name="Rectangle 17"/>
          <p:cNvSpPr>
            <a:spLocks noChangeArrowheads="1"/>
          </p:cNvSpPr>
          <p:nvPr/>
        </p:nvSpPr>
        <p:spPr bwMode="auto">
          <a:xfrm>
            <a:off x="5410200" y="3657600"/>
            <a:ext cx="152400" cy="152400"/>
          </a:xfrm>
          <a:prstGeom prst="rect">
            <a:avLst/>
          </a:prstGeom>
          <a:noFill/>
          <a:ln w="9525">
            <a:noFill/>
            <a:miter lim="800000"/>
            <a:headEnd/>
            <a:tailEnd/>
          </a:ln>
        </p:spPr>
        <p:txBody>
          <a:bodyPr wrap="none" anchor="ctr"/>
          <a:lstStyle/>
          <a:p>
            <a:endParaRPr lang="en-US"/>
          </a:p>
        </p:txBody>
      </p:sp>
      <p:sp>
        <p:nvSpPr>
          <p:cNvPr id="14354" name="Rectangle 18"/>
          <p:cNvSpPr>
            <a:spLocks noChangeArrowheads="1"/>
          </p:cNvSpPr>
          <p:nvPr/>
        </p:nvSpPr>
        <p:spPr bwMode="auto">
          <a:xfrm>
            <a:off x="1676400" y="1066800"/>
            <a:ext cx="8229600" cy="533400"/>
          </a:xfrm>
          <a:prstGeom prst="rect">
            <a:avLst/>
          </a:prstGeom>
          <a:noFill/>
          <a:ln w="9525">
            <a:noFill/>
            <a:miter lim="800000"/>
            <a:headEnd/>
            <a:tailEnd/>
          </a:ln>
        </p:spPr>
        <p:txBody>
          <a:bodyPr lIns="92075" tIns="46038" rIns="92075" bIns="46038" anchor="ctr"/>
          <a:lstStyle/>
          <a:p>
            <a:pPr algn="l"/>
            <a:r>
              <a:rPr kumimoji="1" lang="en-US" sz="2000" b="1">
                <a:solidFill>
                  <a:srgbClr val="4D4D4D"/>
                </a:solidFill>
              </a:rPr>
              <a:t>Data Translation</a:t>
            </a:r>
          </a:p>
        </p:txBody>
      </p:sp>
      <p:grpSp>
        <p:nvGrpSpPr>
          <p:cNvPr id="14355" name="Group 19"/>
          <p:cNvGrpSpPr>
            <a:grpSpLocks/>
          </p:cNvGrpSpPr>
          <p:nvPr/>
        </p:nvGrpSpPr>
        <p:grpSpPr bwMode="auto">
          <a:xfrm>
            <a:off x="2971800" y="2971800"/>
            <a:ext cx="1562100" cy="1066800"/>
            <a:chOff x="1392" y="1776"/>
            <a:chExt cx="984" cy="672"/>
          </a:xfrm>
        </p:grpSpPr>
        <p:sp>
          <p:nvSpPr>
            <p:cNvPr id="14365" name="AutoShape 20"/>
            <p:cNvSpPr>
              <a:spLocks noChangeArrowheads="1"/>
            </p:cNvSpPr>
            <p:nvPr/>
          </p:nvSpPr>
          <p:spPr bwMode="auto">
            <a:xfrm>
              <a:off x="1392" y="1776"/>
              <a:ext cx="984" cy="192"/>
            </a:xfrm>
            <a:prstGeom prst="roundRect">
              <a:avLst>
                <a:gd name="adj" fmla="val 16667"/>
              </a:avLst>
            </a:prstGeom>
            <a:solidFill>
              <a:schemeClr val="bg1"/>
            </a:solidFill>
            <a:ln w="9525">
              <a:noFill/>
              <a:round/>
              <a:headEnd/>
              <a:tailEnd/>
            </a:ln>
          </p:spPr>
          <p:txBody>
            <a:bodyPr wrap="none" anchor="ctr"/>
            <a:lstStyle/>
            <a:p>
              <a:pPr defTabSz="417513"/>
              <a:r>
                <a:rPr lang="en-US"/>
                <a:t>Reformulation</a:t>
              </a:r>
            </a:p>
          </p:txBody>
        </p:sp>
        <p:sp>
          <p:nvSpPr>
            <p:cNvPr id="14366" name="AutoShape 21"/>
            <p:cNvSpPr>
              <a:spLocks noChangeArrowheads="1"/>
            </p:cNvSpPr>
            <p:nvPr/>
          </p:nvSpPr>
          <p:spPr bwMode="auto">
            <a:xfrm>
              <a:off x="1392" y="2016"/>
              <a:ext cx="984" cy="192"/>
            </a:xfrm>
            <a:prstGeom prst="roundRect">
              <a:avLst>
                <a:gd name="adj" fmla="val 16667"/>
              </a:avLst>
            </a:prstGeom>
            <a:solidFill>
              <a:schemeClr val="bg1"/>
            </a:solidFill>
            <a:ln w="9525">
              <a:noFill/>
              <a:round/>
              <a:headEnd/>
              <a:tailEnd/>
            </a:ln>
          </p:spPr>
          <p:txBody>
            <a:bodyPr wrap="none" anchor="ctr"/>
            <a:lstStyle/>
            <a:p>
              <a:pPr defTabSz="417513"/>
              <a:r>
                <a:rPr lang="en-US"/>
                <a:t>Optimization</a:t>
              </a:r>
            </a:p>
          </p:txBody>
        </p:sp>
        <p:sp>
          <p:nvSpPr>
            <p:cNvPr id="14367" name="AutoShape 22"/>
            <p:cNvSpPr>
              <a:spLocks noChangeArrowheads="1"/>
            </p:cNvSpPr>
            <p:nvPr/>
          </p:nvSpPr>
          <p:spPr bwMode="auto">
            <a:xfrm>
              <a:off x="1392" y="2256"/>
              <a:ext cx="984" cy="192"/>
            </a:xfrm>
            <a:prstGeom prst="roundRect">
              <a:avLst>
                <a:gd name="adj" fmla="val 16667"/>
              </a:avLst>
            </a:prstGeom>
            <a:solidFill>
              <a:schemeClr val="bg1"/>
            </a:solidFill>
            <a:ln w="9525">
              <a:noFill/>
              <a:round/>
              <a:headEnd/>
              <a:tailEnd/>
            </a:ln>
          </p:spPr>
          <p:txBody>
            <a:bodyPr wrap="none" anchor="ctr"/>
            <a:lstStyle/>
            <a:p>
              <a:pPr defTabSz="417513"/>
              <a:r>
                <a:rPr lang="en-US"/>
                <a:t>Execution</a:t>
              </a:r>
            </a:p>
          </p:txBody>
        </p:sp>
      </p:grpSp>
      <p:cxnSp>
        <p:nvCxnSpPr>
          <p:cNvPr id="14356" name="AutoShape 23"/>
          <p:cNvCxnSpPr>
            <a:cxnSpLocks noChangeShapeType="1"/>
            <a:endCxn id="14357" idx="2"/>
          </p:cNvCxnSpPr>
          <p:nvPr/>
        </p:nvCxnSpPr>
        <p:spPr bwMode="auto">
          <a:xfrm flipH="1" flipV="1">
            <a:off x="3124200" y="2057400"/>
            <a:ext cx="552450" cy="457200"/>
          </a:xfrm>
          <a:prstGeom prst="straightConnector1">
            <a:avLst/>
          </a:prstGeom>
          <a:noFill/>
          <a:ln w="12700">
            <a:solidFill>
              <a:schemeClr val="tx1"/>
            </a:solidFill>
            <a:round/>
            <a:headEnd type="triangle" w="med" len="med"/>
            <a:tailEnd/>
          </a:ln>
        </p:spPr>
      </p:cxnSp>
      <p:sp>
        <p:nvSpPr>
          <p:cNvPr id="14357" name="Rectangle 24"/>
          <p:cNvSpPr>
            <a:spLocks noChangeArrowheads="1"/>
          </p:cNvSpPr>
          <p:nvPr/>
        </p:nvSpPr>
        <p:spPr bwMode="auto">
          <a:xfrm>
            <a:off x="2667000" y="1752600"/>
            <a:ext cx="914400" cy="304800"/>
          </a:xfrm>
          <a:prstGeom prst="rect">
            <a:avLst/>
          </a:prstGeom>
          <a:noFill/>
          <a:ln w="9525">
            <a:noFill/>
            <a:miter lim="800000"/>
            <a:headEnd/>
            <a:tailEnd/>
          </a:ln>
        </p:spPr>
        <p:txBody>
          <a:bodyPr wrap="none" tIns="0" bIns="0" anchor="ctr"/>
          <a:lstStyle/>
          <a:p>
            <a:pPr eaLnBrk="1" hangingPunct="1"/>
            <a:r>
              <a:rPr lang="en-US"/>
              <a:t>Query</a:t>
            </a:r>
          </a:p>
        </p:txBody>
      </p:sp>
      <p:cxnSp>
        <p:nvCxnSpPr>
          <p:cNvPr id="1290267" name="AutoShape 27"/>
          <p:cNvCxnSpPr>
            <a:cxnSpLocks noChangeShapeType="1"/>
          </p:cNvCxnSpPr>
          <p:nvPr/>
        </p:nvCxnSpPr>
        <p:spPr bwMode="auto">
          <a:xfrm flipV="1">
            <a:off x="2514600" y="5334000"/>
            <a:ext cx="0" cy="228600"/>
          </a:xfrm>
          <a:prstGeom prst="straightConnector1">
            <a:avLst/>
          </a:prstGeom>
          <a:noFill/>
          <a:ln w="12700">
            <a:solidFill>
              <a:schemeClr val="tx1"/>
            </a:solidFill>
            <a:round/>
            <a:headEnd/>
            <a:tailEnd type="triangle" w="med" len="med"/>
          </a:ln>
        </p:spPr>
      </p:cxnSp>
      <p:cxnSp>
        <p:nvCxnSpPr>
          <p:cNvPr id="14359" name="AutoShape 28"/>
          <p:cNvCxnSpPr>
            <a:cxnSpLocks noChangeShapeType="1"/>
          </p:cNvCxnSpPr>
          <p:nvPr/>
        </p:nvCxnSpPr>
        <p:spPr bwMode="auto">
          <a:xfrm flipV="1">
            <a:off x="2362200" y="5334000"/>
            <a:ext cx="0" cy="228600"/>
          </a:xfrm>
          <a:prstGeom prst="straightConnector1">
            <a:avLst/>
          </a:prstGeom>
          <a:noFill/>
          <a:ln w="12700">
            <a:solidFill>
              <a:schemeClr val="tx1"/>
            </a:solidFill>
            <a:round/>
            <a:headEnd type="triangle" w="med" len="med"/>
            <a:tailEnd/>
          </a:ln>
        </p:spPr>
      </p:cxnSp>
      <p:grpSp>
        <p:nvGrpSpPr>
          <p:cNvPr id="14360" name="Group 29"/>
          <p:cNvGrpSpPr>
            <a:grpSpLocks/>
          </p:cNvGrpSpPr>
          <p:nvPr/>
        </p:nvGrpSpPr>
        <p:grpSpPr bwMode="auto">
          <a:xfrm>
            <a:off x="1981200" y="4191000"/>
            <a:ext cx="1390650" cy="1143000"/>
            <a:chOff x="768" y="2544"/>
            <a:chExt cx="876" cy="720"/>
          </a:xfrm>
        </p:grpSpPr>
        <p:sp>
          <p:nvSpPr>
            <p:cNvPr id="14363" name="AutoShape 30"/>
            <p:cNvSpPr>
              <a:spLocks noChangeArrowheads="1"/>
            </p:cNvSpPr>
            <p:nvPr/>
          </p:nvSpPr>
          <p:spPr bwMode="auto">
            <a:xfrm>
              <a:off x="768" y="2976"/>
              <a:ext cx="576" cy="288"/>
            </a:xfrm>
            <a:prstGeom prst="foldedCorner">
              <a:avLst>
                <a:gd name="adj" fmla="val 12500"/>
              </a:avLst>
            </a:prstGeom>
            <a:gradFill rotWithShape="1">
              <a:gsLst>
                <a:gs pos="0">
                  <a:srgbClr val="8B88FF"/>
                </a:gs>
                <a:gs pos="100000">
                  <a:srgbClr val="7D7BE6"/>
                </a:gs>
              </a:gsLst>
              <a:lin ang="2700000" scaled="1"/>
            </a:gradFill>
            <a:ln w="9525">
              <a:noFill/>
              <a:round/>
              <a:headEnd/>
              <a:tailEnd/>
            </a:ln>
          </p:spPr>
          <p:txBody>
            <a:bodyPr wrap="none" anchor="ctr"/>
            <a:lstStyle/>
            <a:p>
              <a:r>
                <a:rPr lang="en-US">
                  <a:solidFill>
                    <a:schemeClr val="bg1"/>
                  </a:solidFill>
                </a:rPr>
                <a:t>Wrapper</a:t>
              </a:r>
            </a:p>
          </p:txBody>
        </p:sp>
        <p:cxnSp>
          <p:nvCxnSpPr>
            <p:cNvPr id="14364" name="AutoShape 31"/>
            <p:cNvCxnSpPr>
              <a:cxnSpLocks noChangeShapeType="1"/>
            </p:cNvCxnSpPr>
            <p:nvPr/>
          </p:nvCxnSpPr>
          <p:spPr bwMode="auto">
            <a:xfrm flipV="1">
              <a:off x="960" y="2544"/>
              <a:ext cx="684" cy="432"/>
            </a:xfrm>
            <a:prstGeom prst="straightConnector1">
              <a:avLst/>
            </a:prstGeom>
            <a:noFill/>
            <a:ln w="12700">
              <a:solidFill>
                <a:schemeClr val="tx1"/>
              </a:solidFill>
              <a:round/>
              <a:headEnd type="triangle" w="med" len="med"/>
              <a:tailEnd/>
            </a:ln>
          </p:spPr>
        </p:cxnSp>
      </p:grpSp>
      <p:cxnSp>
        <p:nvCxnSpPr>
          <p:cNvPr id="1290278" name="AutoShape 38"/>
          <p:cNvCxnSpPr>
            <a:cxnSpLocks noChangeShapeType="1"/>
          </p:cNvCxnSpPr>
          <p:nvPr/>
        </p:nvCxnSpPr>
        <p:spPr bwMode="auto">
          <a:xfrm flipV="1">
            <a:off x="2571750" y="4191000"/>
            <a:ext cx="1085850" cy="685800"/>
          </a:xfrm>
          <a:prstGeom prst="straightConnector1">
            <a:avLst/>
          </a:prstGeom>
          <a:noFill/>
          <a:ln w="12700">
            <a:solidFill>
              <a:schemeClr val="tx1"/>
            </a:solidFill>
            <a:round/>
            <a:headEnd/>
            <a:tailEnd type="triangle" w="med" len="med"/>
          </a:ln>
        </p:spPr>
      </p:cxnSp>
      <p:sp>
        <p:nvSpPr>
          <p:cNvPr id="1290281" name="Rectangle 41"/>
          <p:cNvSpPr>
            <a:spLocks noChangeArrowheads="1"/>
          </p:cNvSpPr>
          <p:nvPr/>
        </p:nvSpPr>
        <p:spPr bwMode="auto">
          <a:xfrm>
            <a:off x="6172200" y="2057400"/>
            <a:ext cx="4191000" cy="1981200"/>
          </a:xfrm>
          <a:prstGeom prst="rect">
            <a:avLst/>
          </a:prstGeom>
          <a:noFill/>
          <a:ln w="9525">
            <a:noFill/>
            <a:miter lim="800000"/>
            <a:headEnd/>
            <a:tailEnd/>
          </a:ln>
        </p:spPr>
        <p:txBody>
          <a:bodyPr lIns="92075" tIns="46038" rIns="92075" bIns="46038"/>
          <a:lstStyle/>
          <a:p>
            <a:pPr marL="342900" indent="-342900">
              <a:spcBef>
                <a:spcPct val="20000"/>
              </a:spcBef>
              <a:buClr>
                <a:srgbClr val="969696"/>
              </a:buClr>
              <a:buFontTx/>
              <a:buChar char="•"/>
            </a:pPr>
            <a:r>
              <a:rPr kumimoji="1" lang="en-US" sz="2400">
                <a:solidFill>
                  <a:srgbClr val="292929"/>
                </a:solidFill>
              </a:rPr>
              <a:t>Different data models</a:t>
            </a:r>
          </a:p>
        </p:txBody>
      </p:sp>
    </p:spTree>
    <p:extLst>
      <p:ext uri="{BB962C8B-B14F-4D97-AF65-F5344CB8AC3E}">
        <p14:creationId xmlns:p14="http://schemas.microsoft.com/office/powerpoint/2010/main" val="2665704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290267"/>
                                        </p:tgtEl>
                                        <p:attrNameLst>
                                          <p:attrName>style.visibility</p:attrName>
                                        </p:attrNameLst>
                                      </p:cBhvr>
                                      <p:to>
                                        <p:strVal val="visible"/>
                                      </p:to>
                                    </p:set>
                                    <p:animEffect transition="in" filter="wipe(down)">
                                      <p:cBhvr>
                                        <p:cTn id="7" dur="500"/>
                                        <p:tgtEl>
                                          <p:spTgt spid="1290267"/>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1290278"/>
                                        </p:tgtEl>
                                        <p:attrNameLst>
                                          <p:attrName>style.visibility</p:attrName>
                                        </p:attrNameLst>
                                      </p:cBhvr>
                                      <p:to>
                                        <p:strVal val="visible"/>
                                      </p:to>
                                    </p:set>
                                    <p:animEffect transition="in" filter="wipe(down)">
                                      <p:cBhvr>
                                        <p:cTn id="11" dur="500"/>
                                        <p:tgtEl>
                                          <p:spTgt spid="1290278"/>
                                        </p:tgtEl>
                                      </p:cBhvr>
                                    </p:animEffect>
                                  </p:childTnLst>
                                </p:cTn>
                              </p:par>
                            </p:childTnLst>
                          </p:cTn>
                        </p:par>
                        <p:par>
                          <p:cTn id="12" fill="hold">
                            <p:stCondLst>
                              <p:cond delay="1000"/>
                            </p:stCondLst>
                            <p:childTnLst>
                              <p:par>
                                <p:cTn id="13" presetID="1" presetClass="entr" presetSubtype="0" fill="hold" grpId="0" nodeType="afterEffect">
                                  <p:stCondLst>
                                    <p:cond delay="0"/>
                                  </p:stCondLst>
                                  <p:childTnLst>
                                    <p:set>
                                      <p:cBhvr>
                                        <p:cTn id="14" dur="1" fill="hold">
                                          <p:stCondLst>
                                            <p:cond delay="0"/>
                                          </p:stCondLst>
                                        </p:cTn>
                                        <p:tgtEl>
                                          <p:spTgt spid="12902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0281"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3"/>
          <p:cNvSpPr>
            <a:spLocks noGrp="1" noChangeArrowheads="1"/>
          </p:cNvSpPr>
          <p:nvPr>
            <p:ph type="title"/>
          </p:nvPr>
        </p:nvSpPr>
        <p:spPr>
          <a:xfrm>
            <a:off x="838200" y="7937"/>
            <a:ext cx="10515600" cy="1325563"/>
          </a:xfrm>
        </p:spPr>
        <p:txBody>
          <a:bodyPr/>
          <a:lstStyle/>
          <a:p>
            <a:r>
              <a:rPr lang="en-US"/>
              <a:t>Issues for Query Processing</a:t>
            </a:r>
          </a:p>
        </p:txBody>
      </p:sp>
      <p:graphicFrame>
        <p:nvGraphicFramePr>
          <p:cNvPr id="1296485" name="Group 101"/>
          <p:cNvGraphicFramePr>
            <a:graphicFrameLocks noGrp="1"/>
          </p:cNvGraphicFramePr>
          <p:nvPr>
            <p:ph idx="4294967295"/>
            <p:extLst>
              <p:ext uri="{D42A27DB-BD31-4B8C-83A1-F6EECF244321}">
                <p14:modId xmlns:p14="http://schemas.microsoft.com/office/powerpoint/2010/main" val="4184835758"/>
              </p:ext>
            </p:extLst>
          </p:nvPr>
        </p:nvGraphicFramePr>
        <p:xfrm>
          <a:off x="6286500" y="1200912"/>
          <a:ext cx="5638800" cy="914400"/>
        </p:xfrm>
        <a:graphic>
          <a:graphicData uri="http://schemas.openxmlformats.org/drawingml/2006/table">
            <a:tbl>
              <a:tblPr/>
              <a:tblGrid>
                <a:gridCol w="2209800">
                  <a:extLst>
                    <a:ext uri="{9D8B030D-6E8A-4147-A177-3AD203B41FA5}">
                      <a16:colId xmlns:a16="http://schemas.microsoft.com/office/drawing/2014/main" val="20000"/>
                    </a:ext>
                  </a:extLst>
                </a:gridCol>
                <a:gridCol w="990600">
                  <a:extLst>
                    <a:ext uri="{9D8B030D-6E8A-4147-A177-3AD203B41FA5}">
                      <a16:colId xmlns:a16="http://schemas.microsoft.com/office/drawing/2014/main" val="20001"/>
                    </a:ext>
                  </a:extLst>
                </a:gridCol>
                <a:gridCol w="1219200">
                  <a:extLst>
                    <a:ext uri="{9D8B030D-6E8A-4147-A177-3AD203B41FA5}">
                      <a16:colId xmlns:a16="http://schemas.microsoft.com/office/drawing/2014/main" val="20002"/>
                    </a:ext>
                  </a:extLst>
                </a:gridCol>
                <a:gridCol w="609600">
                  <a:extLst>
                    <a:ext uri="{9D8B030D-6E8A-4147-A177-3AD203B41FA5}">
                      <a16:colId xmlns:a16="http://schemas.microsoft.com/office/drawing/2014/main" val="20003"/>
                    </a:ext>
                  </a:extLst>
                </a:gridCol>
                <a:gridCol w="609600">
                  <a:extLst>
                    <a:ext uri="{9D8B030D-6E8A-4147-A177-3AD203B41FA5}">
                      <a16:colId xmlns:a16="http://schemas.microsoft.com/office/drawing/2014/main" val="20004"/>
                    </a:ext>
                  </a:extLst>
                </a:gridCol>
              </a:tblGrid>
              <a:tr h="228600">
                <a:tc>
                  <a:txBody>
                    <a:bodyPr/>
                    <a:lstStyle/>
                    <a:p>
                      <a:pPr marL="0" marR="0" lvl="0" indent="0" algn="l" defTabSz="914400" rtl="0" eaLnBrk="0" fontAlgn="base" latinLnBrk="0" hangingPunct="0">
                        <a:lnSpc>
                          <a:spcPct val="100000"/>
                        </a:lnSpc>
                        <a:spcBef>
                          <a:spcPct val="20000"/>
                        </a:spcBef>
                        <a:spcAft>
                          <a:spcPct val="0"/>
                        </a:spcAft>
                        <a:buClr>
                          <a:srgbClr val="969696"/>
                        </a:buClr>
                        <a:buSzTx/>
                        <a:buFontTx/>
                        <a:buNone/>
                        <a:tabLst/>
                      </a:pPr>
                      <a:r>
                        <a:rPr kumimoji="1" lang="en-US" sz="2400" b="0" i="0" u="none" strike="noStrike" cap="none" normalizeH="0" baseline="0">
                          <a:ln>
                            <a:noFill/>
                          </a:ln>
                          <a:solidFill>
                            <a:schemeClr val="bg1"/>
                          </a:solidFill>
                          <a:effectLst/>
                          <a:latin typeface="Verdana" pitchFamily="34" charset="0"/>
                        </a:rPr>
                        <a:t>Title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1"/>
                    </a:solidFill>
                  </a:tcPr>
                </a:tc>
                <a:tc>
                  <a:txBody>
                    <a:bodyPr/>
                    <a:lstStyle/>
                    <a:p>
                      <a:pPr marL="0" marR="0" lvl="0" indent="0" algn="l" defTabSz="914400" rtl="0" eaLnBrk="0" fontAlgn="base" latinLnBrk="0" hangingPunct="0">
                        <a:lnSpc>
                          <a:spcPct val="100000"/>
                        </a:lnSpc>
                        <a:spcBef>
                          <a:spcPct val="20000"/>
                        </a:spcBef>
                        <a:spcAft>
                          <a:spcPct val="0"/>
                        </a:spcAft>
                        <a:buClr>
                          <a:srgbClr val="969696"/>
                        </a:buClr>
                        <a:buSzTx/>
                        <a:buFontTx/>
                        <a:buNone/>
                        <a:tabLst/>
                      </a:pPr>
                      <a:r>
                        <a:rPr kumimoji="1" lang="en-US" sz="2400" b="0" i="0" u="none" strike="noStrike" cap="none" normalizeH="0" baseline="0">
                          <a:ln>
                            <a:noFill/>
                          </a:ln>
                          <a:solidFill>
                            <a:schemeClr val="bg1"/>
                          </a:solidFill>
                          <a:effectLst/>
                          <a:latin typeface="Verdana" pitchFamily="34" charset="0"/>
                        </a:rPr>
                        <a:t>ISBN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1"/>
                    </a:solidFill>
                  </a:tcPr>
                </a:tc>
                <a:tc>
                  <a:txBody>
                    <a:bodyPr/>
                    <a:lstStyle/>
                    <a:p>
                      <a:pPr marL="0" marR="0" lvl="0" indent="0" algn="l" defTabSz="914400" rtl="0" eaLnBrk="0" fontAlgn="base" latinLnBrk="0" hangingPunct="0">
                        <a:lnSpc>
                          <a:spcPct val="100000"/>
                        </a:lnSpc>
                        <a:spcBef>
                          <a:spcPct val="20000"/>
                        </a:spcBef>
                        <a:spcAft>
                          <a:spcPct val="0"/>
                        </a:spcAft>
                        <a:buClr>
                          <a:srgbClr val="969696"/>
                        </a:buClr>
                        <a:buSzTx/>
                        <a:buFontTx/>
                        <a:buNone/>
                        <a:tabLst/>
                      </a:pPr>
                      <a:r>
                        <a:rPr kumimoji="1" lang="en-US" sz="2400" b="0" i="0" u="none" strike="noStrike" cap="none" normalizeH="0" baseline="0">
                          <a:ln>
                            <a:noFill/>
                          </a:ln>
                          <a:solidFill>
                            <a:schemeClr val="bg1"/>
                          </a:solidFill>
                          <a:effectLst/>
                          <a:latin typeface="Verdana" pitchFamily="34" charset="0"/>
                        </a:rPr>
                        <a:t>Price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1"/>
                    </a:solidFill>
                  </a:tcPr>
                </a:tc>
                <a:tc>
                  <a:txBody>
                    <a:bodyPr/>
                    <a:lstStyle/>
                    <a:p>
                      <a:pPr marL="0" marR="0" lvl="0" indent="0" algn="l" defTabSz="914400" rtl="0" eaLnBrk="0" fontAlgn="base" latinLnBrk="0" hangingPunct="0">
                        <a:lnSpc>
                          <a:spcPct val="100000"/>
                        </a:lnSpc>
                        <a:spcBef>
                          <a:spcPct val="20000"/>
                        </a:spcBef>
                        <a:spcAft>
                          <a:spcPct val="0"/>
                        </a:spcAft>
                        <a:buClr>
                          <a:srgbClr val="969696"/>
                        </a:buClr>
                        <a:buSzTx/>
                        <a:buFontTx/>
                        <a:buNone/>
                        <a:tabLst/>
                      </a:pPr>
                      <a:r>
                        <a:rPr kumimoji="1" lang="en-US" sz="2400" b="0" i="0" u="none" strike="noStrike" cap="none" normalizeH="0" baseline="0">
                          <a:ln>
                            <a:noFill/>
                          </a:ln>
                          <a:solidFill>
                            <a:schemeClr val="bg1"/>
                          </a:solidFill>
                          <a:effectLst/>
                          <a:latin typeface="Verdana" pitchFamily="34" charset="0"/>
                        </a:rPr>
                        <a: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1"/>
                    </a:solidFill>
                  </a:tcPr>
                </a:tc>
                <a:tc>
                  <a:txBody>
                    <a:bodyPr/>
                    <a:lstStyle/>
                    <a:p>
                      <a:pPr marL="0" marR="0" lvl="0" indent="0" algn="l" defTabSz="914400" rtl="0" eaLnBrk="0" fontAlgn="base" latinLnBrk="0" hangingPunct="0">
                        <a:lnSpc>
                          <a:spcPct val="100000"/>
                        </a:lnSpc>
                        <a:spcBef>
                          <a:spcPct val="20000"/>
                        </a:spcBef>
                        <a:spcAft>
                          <a:spcPct val="0"/>
                        </a:spcAft>
                        <a:buClr>
                          <a:srgbClr val="969696"/>
                        </a:buClr>
                        <a:buSzTx/>
                        <a:buFontTx/>
                        <a:buNone/>
                        <a:tabLst/>
                      </a:pPr>
                      <a:r>
                        <a:rPr kumimoji="1" lang="en-US" sz="2400" b="0" i="0" u="none" strike="noStrike" cap="none" normalizeH="0" baseline="0">
                          <a:ln>
                            <a:noFill/>
                          </a:ln>
                          <a:solidFill>
                            <a:schemeClr val="bg1"/>
                          </a:solidFill>
                          <a:effectLst/>
                          <a:latin typeface="Verdana" pitchFamily="34" charset="0"/>
                        </a:rPr>
                        <a: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1"/>
                    </a:solidFill>
                  </a:tcPr>
                </a:tc>
                <a:extLst>
                  <a:ext uri="{0D108BD9-81ED-4DB2-BD59-A6C34878D82A}">
                    <a16:rowId xmlns:a16="http://schemas.microsoft.com/office/drawing/2014/main" val="10000"/>
                  </a:ext>
                </a:extLst>
              </a:tr>
              <a:tr h="228600">
                <a:tc>
                  <a:txBody>
                    <a:bodyPr/>
                    <a:lstStyle/>
                    <a:p>
                      <a:pPr marL="0" marR="0" lvl="0" indent="0" algn="l" defTabSz="914400" rtl="0" eaLnBrk="0" fontAlgn="base" latinLnBrk="0" hangingPunct="0">
                        <a:lnSpc>
                          <a:spcPct val="100000"/>
                        </a:lnSpc>
                        <a:spcBef>
                          <a:spcPct val="20000"/>
                        </a:spcBef>
                        <a:spcAft>
                          <a:spcPct val="0"/>
                        </a:spcAft>
                        <a:buClr>
                          <a:srgbClr val="969696"/>
                        </a:buClr>
                        <a:buSzTx/>
                        <a:buFontTx/>
                        <a:buNone/>
                        <a:tabLst/>
                      </a:pPr>
                      <a:r>
                        <a:rPr kumimoji="1" lang="en-US" sz="2400" b="0" i="0" u="none" strike="noStrike" cap="none" normalizeH="0" baseline="0">
                          <a:ln>
                            <a:noFill/>
                          </a:ln>
                          <a:solidFill>
                            <a:srgbClr val="292929"/>
                          </a:solidFill>
                          <a:effectLst/>
                          <a:latin typeface="Verdana" pitchFamily="34" charset="0"/>
                        </a:rPr>
                        <a:t>On the Road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969696"/>
                        </a:buClr>
                        <a:buSzTx/>
                        <a:buFontTx/>
                        <a:buNone/>
                        <a:tabLst/>
                      </a:pPr>
                      <a:r>
                        <a:rPr kumimoji="1" lang="en-US" sz="2400" b="0" i="0" u="none" strike="noStrike" cap="none" normalizeH="0" baseline="0">
                          <a:ln>
                            <a:noFill/>
                          </a:ln>
                          <a:solidFill>
                            <a:srgbClr val="292929"/>
                          </a:solidFill>
                          <a:effectLst/>
                          <a:latin typeface="Verdana" pitchFamily="34" charset="0"/>
                        </a:rPr>
                        <a:t>123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969696"/>
                        </a:buClr>
                        <a:buSzTx/>
                        <a:buFontTx/>
                        <a:buNone/>
                        <a:tabLst/>
                      </a:pPr>
                      <a:r>
                        <a:rPr kumimoji="1" lang="en-US" sz="2400" b="0" i="0" u="none" strike="noStrike" cap="none" normalizeH="0" baseline="0">
                          <a:ln>
                            <a:noFill/>
                          </a:ln>
                          <a:solidFill>
                            <a:srgbClr val="292929"/>
                          </a:solidFill>
                          <a:effectLst/>
                          <a:latin typeface="Verdana" pitchFamily="34" charset="0"/>
                        </a:rPr>
                        <a:t>10.86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969696"/>
                        </a:buClr>
                        <a:buSzTx/>
                        <a:buFontTx/>
                        <a:buNone/>
                        <a:tabLst/>
                      </a:pPr>
                      <a:r>
                        <a:rPr kumimoji="1" lang="en-US" sz="2400" b="0" i="0" u="none" strike="noStrike" cap="none" normalizeH="0" baseline="0">
                          <a:ln>
                            <a:noFill/>
                          </a:ln>
                          <a:solidFill>
                            <a:srgbClr val="292929"/>
                          </a:solidFill>
                          <a:effectLst/>
                          <a:latin typeface="Verdana" pitchFamily="34" charset="0"/>
                        </a:rPr>
                        <a: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969696"/>
                        </a:buClr>
                        <a:buSzTx/>
                        <a:buFontTx/>
                        <a:buNone/>
                        <a:tabLst/>
                      </a:pPr>
                      <a:r>
                        <a:rPr kumimoji="1" lang="en-US" sz="2400" b="0" i="0" u="none" strike="noStrike" cap="none" normalizeH="0" baseline="0">
                          <a:ln>
                            <a:noFill/>
                          </a:ln>
                          <a:solidFill>
                            <a:srgbClr val="292929"/>
                          </a:solidFill>
                          <a:effectLst/>
                          <a:latin typeface="Verdana" pitchFamily="34" charset="0"/>
                        </a:rPr>
                        <a: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
        <p:nvSpPr>
          <p:cNvPr id="15363" name="Rectangle 18"/>
          <p:cNvSpPr>
            <a:spLocks noChangeArrowheads="1"/>
          </p:cNvSpPr>
          <p:nvPr/>
        </p:nvSpPr>
        <p:spPr bwMode="auto">
          <a:xfrm>
            <a:off x="1676400" y="1066800"/>
            <a:ext cx="8229600" cy="533400"/>
          </a:xfrm>
          <a:prstGeom prst="rect">
            <a:avLst/>
          </a:prstGeom>
          <a:noFill/>
          <a:ln w="9525">
            <a:noFill/>
            <a:miter lim="800000"/>
            <a:headEnd/>
            <a:tailEnd/>
          </a:ln>
        </p:spPr>
        <p:txBody>
          <a:bodyPr lIns="92075" tIns="46038" rIns="92075" bIns="46038" anchor="ctr"/>
          <a:lstStyle/>
          <a:p>
            <a:pPr algn="l"/>
            <a:r>
              <a:rPr kumimoji="1" lang="en-US" sz="2000" b="1">
                <a:solidFill>
                  <a:srgbClr val="4D4D4D"/>
                </a:solidFill>
              </a:rPr>
              <a:t>Data Translation</a:t>
            </a:r>
          </a:p>
        </p:txBody>
      </p:sp>
      <p:sp>
        <p:nvSpPr>
          <p:cNvPr id="15364" name="Rectangle 32"/>
          <p:cNvSpPr>
            <a:spLocks noChangeArrowheads="1"/>
          </p:cNvSpPr>
          <p:nvPr/>
        </p:nvSpPr>
        <p:spPr bwMode="auto">
          <a:xfrm>
            <a:off x="7010400" y="2526475"/>
            <a:ext cx="3505200" cy="4247317"/>
          </a:xfrm>
          <a:prstGeom prst="rect">
            <a:avLst/>
          </a:prstGeom>
          <a:noFill/>
          <a:ln w="9525">
            <a:noFill/>
            <a:miter lim="800000"/>
            <a:headEnd/>
            <a:tailEnd/>
          </a:ln>
        </p:spPr>
        <p:txBody>
          <a:bodyPr>
            <a:spAutoFit/>
          </a:bodyPr>
          <a:lstStyle/>
          <a:p>
            <a:pPr algn="l"/>
            <a:r>
              <a:rPr lang="en-US"/>
              <a:t>&lt;table&gt;</a:t>
            </a:r>
          </a:p>
          <a:p>
            <a:pPr algn="l"/>
            <a:r>
              <a:rPr lang="en-US"/>
              <a:t>   &lt;tr&gt;</a:t>
            </a:r>
          </a:p>
          <a:p>
            <a:pPr algn="l"/>
            <a:r>
              <a:rPr lang="en-US"/>
              <a:t>      &lt;td&gt;</a:t>
            </a:r>
          </a:p>
          <a:p>
            <a:pPr algn="l"/>
            <a:r>
              <a:rPr lang="en-US"/>
              <a:t>         &lt;a </a:t>
            </a:r>
            <a:r>
              <a:rPr lang="en-US" err="1"/>
              <a:t>href</a:t>
            </a:r>
            <a:r>
              <a:rPr lang="en-US"/>
              <a:t>=/</a:t>
            </a:r>
            <a:r>
              <a:rPr lang="en-US" err="1"/>
              <a:t>details?isbn</a:t>
            </a:r>
            <a:r>
              <a:rPr lang="en-US"/>
              <a:t>=123&gt;</a:t>
            </a:r>
          </a:p>
          <a:p>
            <a:pPr algn="l"/>
            <a:r>
              <a:rPr lang="en-US"/>
              <a:t>            &lt;b&gt;On the Road&lt;/b&gt;</a:t>
            </a:r>
          </a:p>
          <a:p>
            <a:pPr algn="l"/>
            <a:r>
              <a:rPr lang="en-US"/>
              <a:t>         &lt;/a&gt;</a:t>
            </a:r>
          </a:p>
          <a:p>
            <a:pPr algn="l"/>
            <a:r>
              <a:rPr lang="en-US"/>
              <a:t>         -- by Jack Kerouac; Paperback</a:t>
            </a:r>
          </a:p>
          <a:p>
            <a:pPr algn="l"/>
            <a:r>
              <a:rPr lang="en-US"/>
              <a:t>         &lt;</a:t>
            </a:r>
            <a:r>
              <a:rPr lang="en-US" err="1"/>
              <a:t>br</a:t>
            </a:r>
            <a:r>
              <a:rPr lang="en-US"/>
              <a:t>&gt;</a:t>
            </a:r>
          </a:p>
          <a:p>
            <a:pPr algn="l"/>
            <a:r>
              <a:rPr lang="en-US"/>
              <a:t>         &lt;a </a:t>
            </a:r>
            <a:r>
              <a:rPr lang="en-US" err="1"/>
              <a:t>href</a:t>
            </a:r>
            <a:r>
              <a:rPr lang="en-US"/>
              <a:t>=/</a:t>
            </a:r>
            <a:r>
              <a:rPr lang="en-US" err="1"/>
              <a:t>details?isbn</a:t>
            </a:r>
            <a:r>
              <a:rPr lang="en-US"/>
              <a:t>=123&gt;</a:t>
            </a:r>
          </a:p>
          <a:p>
            <a:pPr algn="l"/>
            <a:r>
              <a:rPr lang="en-US"/>
              <a:t>            Buy new</a:t>
            </a:r>
          </a:p>
          <a:p>
            <a:pPr algn="l"/>
            <a:r>
              <a:rPr lang="en-US"/>
              <a:t>         &lt;/a&gt;</a:t>
            </a:r>
          </a:p>
          <a:p>
            <a:pPr algn="l"/>
            <a:r>
              <a:rPr lang="en-US"/>
              <a:t>         :&lt;b class=price&gt;$10.86&lt;/b&gt;</a:t>
            </a:r>
          </a:p>
          <a:p>
            <a:pPr algn="l"/>
            <a:r>
              <a:rPr lang="en-US"/>
              <a:t>      &lt;/td&gt;</a:t>
            </a:r>
          </a:p>
          <a:p>
            <a:pPr algn="l"/>
            <a:r>
              <a:rPr lang="en-US"/>
              <a:t>   &lt;/tr&gt;</a:t>
            </a:r>
          </a:p>
          <a:p>
            <a:pPr algn="l"/>
            <a:r>
              <a:rPr lang="en-US"/>
              <a:t>&lt;/table&gt;</a:t>
            </a:r>
          </a:p>
        </p:txBody>
      </p:sp>
      <p:sp>
        <p:nvSpPr>
          <p:cNvPr id="15365" name="AutoShape 33"/>
          <p:cNvSpPr>
            <a:spLocks noChangeArrowheads="1"/>
          </p:cNvSpPr>
          <p:nvPr/>
        </p:nvSpPr>
        <p:spPr bwMode="auto">
          <a:xfrm>
            <a:off x="2286000" y="4343400"/>
            <a:ext cx="4495800" cy="1447800"/>
          </a:xfrm>
          <a:prstGeom prst="roundRect">
            <a:avLst>
              <a:gd name="adj" fmla="val 2310"/>
            </a:avLst>
          </a:prstGeom>
          <a:solidFill>
            <a:srgbClr val="CCCC99"/>
          </a:solidFill>
          <a:ln w="25400">
            <a:noFill/>
            <a:round/>
            <a:headEnd/>
            <a:tailEnd/>
          </a:ln>
        </p:spPr>
        <p:txBody>
          <a:bodyPr wrap="none"/>
          <a:lstStyle/>
          <a:p>
            <a:r>
              <a:rPr lang="en-US" b="1"/>
              <a:t>Local Result A</a:t>
            </a:r>
          </a:p>
        </p:txBody>
      </p:sp>
      <p:sp>
        <p:nvSpPr>
          <p:cNvPr id="15366" name="AutoShape 36"/>
          <p:cNvSpPr>
            <a:spLocks noChangeArrowheads="1"/>
          </p:cNvSpPr>
          <p:nvPr/>
        </p:nvSpPr>
        <p:spPr bwMode="auto">
          <a:xfrm>
            <a:off x="2286000" y="1752600"/>
            <a:ext cx="1981200" cy="1828800"/>
          </a:xfrm>
          <a:prstGeom prst="roundRect">
            <a:avLst>
              <a:gd name="adj" fmla="val 3380"/>
            </a:avLst>
          </a:prstGeom>
          <a:solidFill>
            <a:srgbClr val="CCCC99"/>
          </a:solidFill>
          <a:ln w="25400">
            <a:noFill/>
            <a:round/>
            <a:headEnd/>
            <a:tailEnd/>
          </a:ln>
        </p:spPr>
        <p:txBody>
          <a:bodyPr wrap="none"/>
          <a:lstStyle/>
          <a:p>
            <a:r>
              <a:rPr lang="en-US" b="1"/>
              <a:t>Global Schema</a:t>
            </a:r>
          </a:p>
        </p:txBody>
      </p:sp>
      <p:sp>
        <p:nvSpPr>
          <p:cNvPr id="15367" name="AutoShape 37"/>
          <p:cNvSpPr>
            <a:spLocks noChangeArrowheads="1"/>
          </p:cNvSpPr>
          <p:nvPr/>
        </p:nvSpPr>
        <p:spPr bwMode="auto">
          <a:xfrm>
            <a:off x="2514600" y="2133600"/>
            <a:ext cx="1524000" cy="1295400"/>
          </a:xfrm>
          <a:prstGeom prst="roundRect">
            <a:avLst>
              <a:gd name="adj" fmla="val 9375"/>
            </a:avLst>
          </a:prstGeom>
          <a:solidFill>
            <a:schemeClr val="bg1"/>
          </a:solidFill>
          <a:ln w="12700">
            <a:solidFill>
              <a:schemeClr val="bg2"/>
            </a:solidFill>
            <a:round/>
            <a:headEnd/>
            <a:tailEnd/>
          </a:ln>
        </p:spPr>
        <p:txBody>
          <a:bodyPr wrap="none"/>
          <a:lstStyle/>
          <a:p>
            <a:pPr defTabSz="417513"/>
            <a:r>
              <a:rPr lang="en-US" b="1" u="sng">
                <a:solidFill>
                  <a:schemeClr val="accent2"/>
                </a:solidFill>
              </a:rPr>
              <a:t>Books</a:t>
            </a:r>
          </a:p>
          <a:p>
            <a:pPr defTabSz="417513"/>
            <a:r>
              <a:rPr lang="en-US" sz="1200"/>
              <a:t>Title</a:t>
            </a:r>
          </a:p>
          <a:p>
            <a:pPr defTabSz="417513"/>
            <a:r>
              <a:rPr lang="en-US" sz="1200"/>
              <a:t>ISBN</a:t>
            </a:r>
          </a:p>
          <a:p>
            <a:pPr defTabSz="417513"/>
            <a:r>
              <a:rPr lang="en-US" sz="1200"/>
              <a:t>Price</a:t>
            </a:r>
          </a:p>
          <a:p>
            <a:pPr defTabSz="417513"/>
            <a:r>
              <a:rPr lang="en-US" sz="1200"/>
              <a:t>DiscountPrice</a:t>
            </a:r>
          </a:p>
          <a:p>
            <a:pPr defTabSz="417513"/>
            <a:r>
              <a:rPr lang="en-US" sz="1200"/>
              <a:t>Edition</a:t>
            </a:r>
          </a:p>
        </p:txBody>
      </p:sp>
      <p:pic>
        <p:nvPicPr>
          <p:cNvPr id="15368" name="Picture 40"/>
          <p:cNvPicPr>
            <a:picLocks noChangeAspect="1" noChangeArrowheads="1"/>
          </p:cNvPicPr>
          <p:nvPr/>
        </p:nvPicPr>
        <p:blipFill>
          <a:blip r:embed="rId3"/>
          <a:srcRect l="21291" t="38792" r="36809" b="50862"/>
          <a:stretch>
            <a:fillRect/>
          </a:stretch>
        </p:blipFill>
        <p:spPr bwMode="auto">
          <a:xfrm>
            <a:off x="2438400" y="4724400"/>
            <a:ext cx="4114800" cy="914400"/>
          </a:xfrm>
          <a:prstGeom prst="rect">
            <a:avLst/>
          </a:prstGeom>
          <a:noFill/>
          <a:ln w="9525">
            <a:noFill/>
            <a:miter lim="800000"/>
            <a:headEnd/>
            <a:tailEnd/>
          </a:ln>
        </p:spPr>
      </p:pic>
      <p:sp>
        <p:nvSpPr>
          <p:cNvPr id="1296425" name="AutoShape 41"/>
          <p:cNvSpPr>
            <a:spLocks noChangeArrowheads="1"/>
          </p:cNvSpPr>
          <p:nvPr/>
        </p:nvSpPr>
        <p:spPr bwMode="auto">
          <a:xfrm flipV="1">
            <a:off x="9372600" y="2133600"/>
            <a:ext cx="533400" cy="1143000"/>
          </a:xfrm>
          <a:prstGeom prst="downArrow">
            <a:avLst>
              <a:gd name="adj1" fmla="val 50000"/>
              <a:gd name="adj2" fmla="val 53571"/>
            </a:avLst>
          </a:prstGeom>
          <a:gradFill rotWithShape="1">
            <a:gsLst>
              <a:gs pos="0">
                <a:schemeClr val="accent2">
                  <a:gamma/>
                  <a:tint val="0"/>
                  <a:invGamma/>
                </a:schemeClr>
              </a:gs>
              <a:gs pos="100000">
                <a:schemeClr val="accent2"/>
              </a:gs>
            </a:gsLst>
            <a:lin ang="5400000" scaled="1"/>
          </a:gradFill>
          <a:ln w="9525">
            <a:noFill/>
            <a:miter lim="800000"/>
            <a:headEnd/>
            <a:tailEnd/>
          </a:ln>
          <a:effectLst/>
        </p:spPr>
        <p:txBody>
          <a:bodyPr wrap="none" anchor="ctr"/>
          <a:lstStyle/>
          <a:p>
            <a:pPr>
              <a:defRPr/>
            </a:pPr>
            <a:endParaRPr lang="en-US"/>
          </a:p>
        </p:txBody>
      </p:sp>
    </p:spTree>
    <p:extLst>
      <p:ext uri="{BB962C8B-B14F-4D97-AF65-F5344CB8AC3E}">
        <p14:creationId xmlns:p14="http://schemas.microsoft.com/office/powerpoint/2010/main" val="1404607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296425"/>
                                        </p:tgtEl>
                                        <p:attrNameLst>
                                          <p:attrName>style.visibility</p:attrName>
                                        </p:attrNameLst>
                                      </p:cBhvr>
                                      <p:to>
                                        <p:strVal val="visible"/>
                                      </p:to>
                                    </p:set>
                                    <p:animEffect transition="in" filter="wipe(down)">
                                      <p:cBhvr>
                                        <p:cTn id="7" dur="500"/>
                                        <p:tgtEl>
                                          <p:spTgt spid="1296425"/>
                                        </p:tgtEl>
                                      </p:cBhvr>
                                    </p:animEffect>
                                  </p:childTnLst>
                                </p:cTn>
                              </p:par>
                            </p:childTnLst>
                          </p:cTn>
                        </p:par>
                        <p:par>
                          <p:cTn id="8" fill="hold">
                            <p:stCondLst>
                              <p:cond delay="500"/>
                            </p:stCondLst>
                            <p:childTnLst>
                              <p:par>
                                <p:cTn id="9" presetID="1" presetClass="entr" presetSubtype="0" fill="hold" nodeType="afterEffect">
                                  <p:stCondLst>
                                    <p:cond delay="0"/>
                                  </p:stCondLst>
                                  <p:childTnLst>
                                    <p:set>
                                      <p:cBhvr>
                                        <p:cTn id="10" dur="1" fill="hold">
                                          <p:stCondLst>
                                            <p:cond delay="0"/>
                                          </p:stCondLst>
                                        </p:cTn>
                                        <p:tgtEl>
                                          <p:spTgt spid="129648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6425"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AutoShape 2"/>
          <p:cNvSpPr>
            <a:spLocks noChangeArrowheads="1"/>
          </p:cNvSpPr>
          <p:nvPr/>
        </p:nvSpPr>
        <p:spPr bwMode="auto">
          <a:xfrm>
            <a:off x="2819400" y="2514600"/>
            <a:ext cx="2019300" cy="1676400"/>
          </a:xfrm>
          <a:prstGeom prst="roundRect">
            <a:avLst>
              <a:gd name="adj" fmla="val 16667"/>
            </a:avLst>
          </a:prstGeom>
          <a:solidFill>
            <a:srgbClr val="808080"/>
          </a:solidFill>
          <a:ln w="9525">
            <a:noFill/>
            <a:round/>
            <a:headEnd/>
            <a:tailEnd/>
          </a:ln>
        </p:spPr>
        <p:txBody>
          <a:bodyPr wrap="none" lIns="182880" tIns="0"/>
          <a:lstStyle/>
          <a:p>
            <a:pPr defTabSz="417513"/>
            <a:r>
              <a:rPr lang="en-US">
                <a:solidFill>
                  <a:schemeClr val="bg1"/>
                </a:solidFill>
              </a:rPr>
              <a:t>Mediator</a:t>
            </a:r>
          </a:p>
        </p:txBody>
      </p:sp>
      <p:sp>
        <p:nvSpPr>
          <p:cNvPr id="16387" name="Rectangle 3"/>
          <p:cNvSpPr>
            <a:spLocks noGrp="1" noChangeArrowheads="1"/>
          </p:cNvSpPr>
          <p:nvPr>
            <p:ph type="title"/>
          </p:nvPr>
        </p:nvSpPr>
        <p:spPr>
          <a:xfrm>
            <a:off x="838200" y="-15081"/>
            <a:ext cx="10515600" cy="1325563"/>
          </a:xfrm>
        </p:spPr>
        <p:txBody>
          <a:bodyPr/>
          <a:lstStyle/>
          <a:p>
            <a:r>
              <a:rPr lang="en-US"/>
              <a:t>Issues for Query Processing</a:t>
            </a:r>
          </a:p>
        </p:txBody>
      </p:sp>
      <p:sp>
        <p:nvSpPr>
          <p:cNvPr id="16388" name="AutoShape 4"/>
          <p:cNvSpPr>
            <a:spLocks noChangeArrowheads="1"/>
          </p:cNvSpPr>
          <p:nvPr/>
        </p:nvSpPr>
        <p:spPr bwMode="auto">
          <a:xfrm>
            <a:off x="4114800" y="5562600"/>
            <a:ext cx="762000" cy="838200"/>
          </a:xfrm>
          <a:prstGeom prst="can">
            <a:avLst>
              <a:gd name="adj" fmla="val 27500"/>
            </a:avLst>
          </a:prstGeom>
          <a:solidFill>
            <a:srgbClr val="7BB31A"/>
          </a:solidFill>
          <a:ln w="9525">
            <a:noFill/>
            <a:prstDash val="dash"/>
            <a:round/>
            <a:headEnd/>
            <a:tailEnd/>
          </a:ln>
        </p:spPr>
        <p:txBody>
          <a:bodyPr wrap="none" bIns="0" anchor="ctr"/>
          <a:lstStyle/>
          <a:p>
            <a:pPr defTabSz="500063"/>
            <a:r>
              <a:rPr lang="en-US">
                <a:solidFill>
                  <a:schemeClr val="bg1"/>
                </a:solidFill>
              </a:rPr>
              <a:t>Data</a:t>
            </a:r>
          </a:p>
          <a:p>
            <a:pPr defTabSz="500063"/>
            <a:r>
              <a:rPr lang="en-US">
                <a:solidFill>
                  <a:schemeClr val="bg1"/>
                </a:solidFill>
              </a:rPr>
              <a:t>Source</a:t>
            </a:r>
          </a:p>
        </p:txBody>
      </p:sp>
      <p:sp>
        <p:nvSpPr>
          <p:cNvPr id="16389" name="AutoShape 5"/>
          <p:cNvSpPr>
            <a:spLocks noChangeArrowheads="1"/>
          </p:cNvSpPr>
          <p:nvPr/>
        </p:nvSpPr>
        <p:spPr bwMode="auto">
          <a:xfrm>
            <a:off x="2057400" y="5562600"/>
            <a:ext cx="762000" cy="838200"/>
          </a:xfrm>
          <a:prstGeom prst="can">
            <a:avLst>
              <a:gd name="adj" fmla="val 27500"/>
            </a:avLst>
          </a:prstGeom>
          <a:solidFill>
            <a:srgbClr val="7BB31A"/>
          </a:solidFill>
          <a:ln w="9525">
            <a:noFill/>
            <a:prstDash val="dash"/>
            <a:round/>
            <a:headEnd/>
            <a:tailEnd/>
          </a:ln>
        </p:spPr>
        <p:txBody>
          <a:bodyPr wrap="none" bIns="0" anchor="ctr"/>
          <a:lstStyle/>
          <a:p>
            <a:pPr defTabSz="500063"/>
            <a:r>
              <a:rPr lang="en-US">
                <a:solidFill>
                  <a:schemeClr val="bg1"/>
                </a:solidFill>
              </a:rPr>
              <a:t>Data</a:t>
            </a:r>
          </a:p>
          <a:p>
            <a:pPr defTabSz="500063"/>
            <a:r>
              <a:rPr lang="en-US">
                <a:solidFill>
                  <a:schemeClr val="bg1"/>
                </a:solidFill>
              </a:rPr>
              <a:t>Source</a:t>
            </a:r>
          </a:p>
        </p:txBody>
      </p:sp>
      <p:sp>
        <p:nvSpPr>
          <p:cNvPr id="16390" name="AutoShape 6"/>
          <p:cNvSpPr>
            <a:spLocks noChangeArrowheads="1"/>
          </p:cNvSpPr>
          <p:nvPr/>
        </p:nvSpPr>
        <p:spPr bwMode="auto">
          <a:xfrm>
            <a:off x="4648200" y="3200400"/>
            <a:ext cx="1295400" cy="609600"/>
          </a:xfrm>
          <a:prstGeom prst="foldedCorner">
            <a:avLst>
              <a:gd name="adj" fmla="val 18750"/>
            </a:avLst>
          </a:prstGeom>
          <a:gradFill rotWithShape="1">
            <a:gsLst>
              <a:gs pos="0">
                <a:srgbClr val="FFC466"/>
              </a:gs>
              <a:gs pos="100000">
                <a:srgbClr val="FF9C00"/>
              </a:gs>
            </a:gsLst>
            <a:lin ang="2700000" scaled="1"/>
          </a:gradFill>
          <a:ln w="9525">
            <a:noFill/>
            <a:round/>
            <a:headEnd/>
            <a:tailEnd/>
          </a:ln>
        </p:spPr>
        <p:txBody>
          <a:bodyPr wrap="none" lIns="27432" tIns="27432" rIns="27432" bIns="27432" anchor="ctr"/>
          <a:lstStyle/>
          <a:p>
            <a:pPr eaLnBrk="1" hangingPunct="1"/>
            <a:r>
              <a:rPr lang="en-US"/>
              <a:t>Global</a:t>
            </a:r>
          </a:p>
          <a:p>
            <a:pPr eaLnBrk="1" hangingPunct="1"/>
            <a:r>
              <a:rPr lang="en-US"/>
              <a:t>Schema</a:t>
            </a:r>
          </a:p>
        </p:txBody>
      </p:sp>
      <p:sp>
        <p:nvSpPr>
          <p:cNvPr id="16391" name="AutoShape 7"/>
          <p:cNvSpPr>
            <a:spLocks noChangeArrowheads="1"/>
          </p:cNvSpPr>
          <p:nvPr/>
        </p:nvSpPr>
        <p:spPr bwMode="auto">
          <a:xfrm>
            <a:off x="4876800" y="5715000"/>
            <a:ext cx="838200" cy="609600"/>
          </a:xfrm>
          <a:prstGeom prst="foldedCorner">
            <a:avLst>
              <a:gd name="adj" fmla="val 17236"/>
            </a:avLst>
          </a:prstGeom>
          <a:gradFill rotWithShape="1">
            <a:gsLst>
              <a:gs pos="0">
                <a:srgbClr val="FFC05C"/>
              </a:gs>
              <a:gs pos="100000">
                <a:srgbClr val="FF9C00"/>
              </a:gs>
            </a:gsLst>
            <a:lin ang="2700000" scaled="1"/>
          </a:gradFill>
          <a:ln w="9525">
            <a:noFill/>
            <a:round/>
            <a:headEnd/>
            <a:tailEnd/>
          </a:ln>
        </p:spPr>
        <p:txBody>
          <a:bodyPr wrap="none" lIns="27432" tIns="27432" rIns="27432" bIns="27432" anchor="ctr"/>
          <a:lstStyle/>
          <a:p>
            <a:pPr eaLnBrk="1" hangingPunct="1"/>
            <a:r>
              <a:rPr lang="en-US"/>
              <a:t>Local</a:t>
            </a:r>
          </a:p>
          <a:p>
            <a:pPr eaLnBrk="1" hangingPunct="1"/>
            <a:r>
              <a:rPr lang="en-US"/>
              <a:t>Schema</a:t>
            </a:r>
          </a:p>
        </p:txBody>
      </p:sp>
      <p:sp>
        <p:nvSpPr>
          <p:cNvPr id="16392" name="AutoShape 8"/>
          <p:cNvSpPr>
            <a:spLocks noChangeArrowheads="1"/>
          </p:cNvSpPr>
          <p:nvPr/>
        </p:nvSpPr>
        <p:spPr bwMode="auto">
          <a:xfrm>
            <a:off x="2819400" y="5715000"/>
            <a:ext cx="838200" cy="609600"/>
          </a:xfrm>
          <a:prstGeom prst="foldedCorner">
            <a:avLst>
              <a:gd name="adj" fmla="val 17236"/>
            </a:avLst>
          </a:prstGeom>
          <a:gradFill rotWithShape="1">
            <a:gsLst>
              <a:gs pos="0">
                <a:srgbClr val="FFC05C"/>
              </a:gs>
              <a:gs pos="100000">
                <a:srgbClr val="FF9C00"/>
              </a:gs>
            </a:gsLst>
            <a:lin ang="2700000" scaled="1"/>
          </a:gradFill>
          <a:ln w="9525">
            <a:noFill/>
            <a:round/>
            <a:headEnd/>
            <a:tailEnd/>
          </a:ln>
        </p:spPr>
        <p:txBody>
          <a:bodyPr wrap="none" lIns="27432" tIns="27432" rIns="27432" bIns="27432" anchor="ctr"/>
          <a:lstStyle/>
          <a:p>
            <a:pPr eaLnBrk="1" hangingPunct="1"/>
            <a:r>
              <a:rPr lang="en-US"/>
              <a:t>Local</a:t>
            </a:r>
          </a:p>
          <a:p>
            <a:pPr eaLnBrk="1" hangingPunct="1"/>
            <a:r>
              <a:rPr lang="en-US"/>
              <a:t>Schema</a:t>
            </a:r>
          </a:p>
        </p:txBody>
      </p:sp>
      <p:sp>
        <p:nvSpPr>
          <p:cNvPr id="16393" name="Rectangle 9"/>
          <p:cNvSpPr>
            <a:spLocks noChangeArrowheads="1"/>
          </p:cNvSpPr>
          <p:nvPr/>
        </p:nvSpPr>
        <p:spPr bwMode="auto">
          <a:xfrm>
            <a:off x="5372100" y="3200400"/>
            <a:ext cx="152400" cy="152400"/>
          </a:xfrm>
          <a:prstGeom prst="rect">
            <a:avLst/>
          </a:prstGeom>
          <a:noFill/>
          <a:ln w="9525">
            <a:noFill/>
            <a:miter lim="800000"/>
            <a:headEnd/>
            <a:tailEnd/>
          </a:ln>
        </p:spPr>
        <p:txBody>
          <a:bodyPr wrap="none" anchor="ctr"/>
          <a:lstStyle/>
          <a:p>
            <a:endParaRPr lang="en-US"/>
          </a:p>
        </p:txBody>
      </p:sp>
      <p:sp>
        <p:nvSpPr>
          <p:cNvPr id="16394" name="AutoShape 10"/>
          <p:cNvSpPr>
            <a:spLocks noChangeArrowheads="1"/>
          </p:cNvSpPr>
          <p:nvPr/>
        </p:nvSpPr>
        <p:spPr bwMode="auto">
          <a:xfrm>
            <a:off x="6172200" y="5562600"/>
            <a:ext cx="762000" cy="838200"/>
          </a:xfrm>
          <a:prstGeom prst="can">
            <a:avLst>
              <a:gd name="adj" fmla="val 27500"/>
            </a:avLst>
          </a:prstGeom>
          <a:solidFill>
            <a:srgbClr val="7BB31A"/>
          </a:solidFill>
          <a:ln w="9525">
            <a:noFill/>
            <a:prstDash val="dash"/>
            <a:round/>
            <a:headEnd/>
            <a:tailEnd/>
          </a:ln>
        </p:spPr>
        <p:txBody>
          <a:bodyPr wrap="none" bIns="0" anchor="ctr"/>
          <a:lstStyle/>
          <a:p>
            <a:pPr defTabSz="500063"/>
            <a:r>
              <a:rPr lang="en-US">
                <a:solidFill>
                  <a:schemeClr val="bg1"/>
                </a:solidFill>
              </a:rPr>
              <a:t>Data</a:t>
            </a:r>
          </a:p>
          <a:p>
            <a:pPr defTabSz="500063"/>
            <a:r>
              <a:rPr lang="en-US">
                <a:solidFill>
                  <a:schemeClr val="bg1"/>
                </a:solidFill>
              </a:rPr>
              <a:t>Source</a:t>
            </a:r>
          </a:p>
        </p:txBody>
      </p:sp>
      <p:sp>
        <p:nvSpPr>
          <p:cNvPr id="16395" name="AutoShape 11"/>
          <p:cNvSpPr>
            <a:spLocks noChangeArrowheads="1"/>
          </p:cNvSpPr>
          <p:nvPr/>
        </p:nvSpPr>
        <p:spPr bwMode="auto">
          <a:xfrm>
            <a:off x="6934200" y="5715000"/>
            <a:ext cx="838200" cy="609600"/>
          </a:xfrm>
          <a:prstGeom prst="foldedCorner">
            <a:avLst>
              <a:gd name="adj" fmla="val 17236"/>
            </a:avLst>
          </a:prstGeom>
          <a:gradFill rotWithShape="1">
            <a:gsLst>
              <a:gs pos="0">
                <a:srgbClr val="FFC05C"/>
              </a:gs>
              <a:gs pos="100000">
                <a:srgbClr val="FF9C00"/>
              </a:gs>
            </a:gsLst>
            <a:lin ang="2700000" scaled="1"/>
          </a:gradFill>
          <a:ln w="9525">
            <a:noFill/>
            <a:round/>
            <a:headEnd/>
            <a:tailEnd/>
          </a:ln>
        </p:spPr>
        <p:txBody>
          <a:bodyPr wrap="none" lIns="27432" tIns="27432" rIns="27432" bIns="27432" anchor="ctr"/>
          <a:lstStyle/>
          <a:p>
            <a:pPr eaLnBrk="1" hangingPunct="1"/>
            <a:r>
              <a:rPr lang="en-US"/>
              <a:t>Local</a:t>
            </a:r>
          </a:p>
          <a:p>
            <a:pPr eaLnBrk="1" hangingPunct="1"/>
            <a:r>
              <a:rPr lang="en-US"/>
              <a:t>Schema</a:t>
            </a:r>
          </a:p>
        </p:txBody>
      </p:sp>
      <p:sp>
        <p:nvSpPr>
          <p:cNvPr id="16396" name="Rectangle 12"/>
          <p:cNvSpPr>
            <a:spLocks noChangeArrowheads="1"/>
          </p:cNvSpPr>
          <p:nvPr/>
        </p:nvSpPr>
        <p:spPr bwMode="auto">
          <a:xfrm>
            <a:off x="5029200" y="3200400"/>
            <a:ext cx="152400" cy="152400"/>
          </a:xfrm>
          <a:prstGeom prst="rect">
            <a:avLst/>
          </a:prstGeom>
          <a:noFill/>
          <a:ln w="9525">
            <a:noFill/>
            <a:miter lim="800000"/>
            <a:headEnd/>
            <a:tailEnd/>
          </a:ln>
        </p:spPr>
        <p:txBody>
          <a:bodyPr wrap="none" anchor="ctr"/>
          <a:lstStyle/>
          <a:p>
            <a:endParaRPr lang="en-US"/>
          </a:p>
        </p:txBody>
      </p:sp>
      <p:cxnSp>
        <p:nvCxnSpPr>
          <p:cNvPr id="16397" name="AutoShape 13"/>
          <p:cNvCxnSpPr>
            <a:cxnSpLocks noChangeShapeType="1"/>
            <a:stCxn id="16400" idx="2"/>
            <a:endCxn id="16392" idx="0"/>
          </p:cNvCxnSpPr>
          <p:nvPr/>
        </p:nvCxnSpPr>
        <p:spPr bwMode="auto">
          <a:xfrm flipH="1">
            <a:off x="3238500" y="3810000"/>
            <a:ext cx="1866900" cy="1905000"/>
          </a:xfrm>
          <a:prstGeom prst="straightConnector1">
            <a:avLst/>
          </a:prstGeom>
          <a:noFill/>
          <a:ln w="12700">
            <a:solidFill>
              <a:schemeClr val="hlink"/>
            </a:solidFill>
            <a:round/>
            <a:headEnd type="triangle" w="med" len="med"/>
            <a:tailEnd type="triangle" w="med" len="med"/>
          </a:ln>
        </p:spPr>
      </p:cxnSp>
      <p:cxnSp>
        <p:nvCxnSpPr>
          <p:cNvPr id="16398" name="AutoShape 14"/>
          <p:cNvCxnSpPr>
            <a:cxnSpLocks noChangeShapeType="1"/>
            <a:stCxn id="16390" idx="2"/>
            <a:endCxn id="16391" idx="0"/>
          </p:cNvCxnSpPr>
          <p:nvPr/>
        </p:nvCxnSpPr>
        <p:spPr bwMode="auto">
          <a:xfrm>
            <a:off x="5295900" y="3810000"/>
            <a:ext cx="0" cy="1905000"/>
          </a:xfrm>
          <a:prstGeom prst="straightConnector1">
            <a:avLst/>
          </a:prstGeom>
          <a:noFill/>
          <a:ln w="12700">
            <a:solidFill>
              <a:schemeClr val="hlink"/>
            </a:solidFill>
            <a:round/>
            <a:headEnd type="triangle" w="med" len="med"/>
            <a:tailEnd type="triangle" w="med" len="med"/>
          </a:ln>
        </p:spPr>
      </p:cxnSp>
      <p:cxnSp>
        <p:nvCxnSpPr>
          <p:cNvPr id="16399" name="AutoShape 15"/>
          <p:cNvCxnSpPr>
            <a:cxnSpLocks noChangeShapeType="1"/>
            <a:stCxn id="16401" idx="2"/>
            <a:endCxn id="16395" idx="0"/>
          </p:cNvCxnSpPr>
          <p:nvPr/>
        </p:nvCxnSpPr>
        <p:spPr bwMode="auto">
          <a:xfrm>
            <a:off x="5486400" y="3810000"/>
            <a:ext cx="1866900" cy="1905000"/>
          </a:xfrm>
          <a:prstGeom prst="straightConnector1">
            <a:avLst/>
          </a:prstGeom>
          <a:noFill/>
          <a:ln w="12700">
            <a:solidFill>
              <a:schemeClr val="hlink"/>
            </a:solidFill>
            <a:round/>
            <a:headEnd type="triangle" w="med" len="med"/>
            <a:tailEnd type="triangle" w="med" len="med"/>
          </a:ln>
        </p:spPr>
      </p:cxnSp>
      <p:sp>
        <p:nvSpPr>
          <p:cNvPr id="16400" name="Rectangle 16"/>
          <p:cNvSpPr>
            <a:spLocks noChangeArrowheads="1"/>
          </p:cNvSpPr>
          <p:nvPr/>
        </p:nvSpPr>
        <p:spPr bwMode="auto">
          <a:xfrm>
            <a:off x="5029200" y="3657600"/>
            <a:ext cx="152400" cy="152400"/>
          </a:xfrm>
          <a:prstGeom prst="rect">
            <a:avLst/>
          </a:prstGeom>
          <a:noFill/>
          <a:ln w="9525">
            <a:noFill/>
            <a:miter lim="800000"/>
            <a:headEnd/>
            <a:tailEnd/>
          </a:ln>
        </p:spPr>
        <p:txBody>
          <a:bodyPr wrap="none" anchor="ctr"/>
          <a:lstStyle/>
          <a:p>
            <a:endParaRPr lang="en-US"/>
          </a:p>
        </p:txBody>
      </p:sp>
      <p:sp>
        <p:nvSpPr>
          <p:cNvPr id="16401" name="Rectangle 17"/>
          <p:cNvSpPr>
            <a:spLocks noChangeArrowheads="1"/>
          </p:cNvSpPr>
          <p:nvPr/>
        </p:nvSpPr>
        <p:spPr bwMode="auto">
          <a:xfrm>
            <a:off x="5410200" y="3657600"/>
            <a:ext cx="152400" cy="152400"/>
          </a:xfrm>
          <a:prstGeom prst="rect">
            <a:avLst/>
          </a:prstGeom>
          <a:noFill/>
          <a:ln w="9525">
            <a:noFill/>
            <a:miter lim="800000"/>
            <a:headEnd/>
            <a:tailEnd/>
          </a:ln>
        </p:spPr>
        <p:txBody>
          <a:bodyPr wrap="none" anchor="ctr"/>
          <a:lstStyle/>
          <a:p>
            <a:endParaRPr lang="en-US"/>
          </a:p>
        </p:txBody>
      </p:sp>
      <p:sp>
        <p:nvSpPr>
          <p:cNvPr id="16402" name="Rectangle 18"/>
          <p:cNvSpPr>
            <a:spLocks noChangeArrowheads="1"/>
          </p:cNvSpPr>
          <p:nvPr/>
        </p:nvSpPr>
        <p:spPr bwMode="auto">
          <a:xfrm>
            <a:off x="1676400" y="1066800"/>
            <a:ext cx="8229600" cy="533400"/>
          </a:xfrm>
          <a:prstGeom prst="rect">
            <a:avLst/>
          </a:prstGeom>
          <a:noFill/>
          <a:ln w="9525">
            <a:noFill/>
            <a:miter lim="800000"/>
            <a:headEnd/>
            <a:tailEnd/>
          </a:ln>
        </p:spPr>
        <p:txBody>
          <a:bodyPr lIns="92075" tIns="46038" rIns="92075" bIns="46038" anchor="ctr"/>
          <a:lstStyle/>
          <a:p>
            <a:pPr algn="l"/>
            <a:r>
              <a:rPr kumimoji="1" lang="en-US" sz="2000" b="1">
                <a:solidFill>
                  <a:srgbClr val="4D4D4D"/>
                </a:solidFill>
              </a:rPr>
              <a:t>Query Execution</a:t>
            </a:r>
          </a:p>
        </p:txBody>
      </p:sp>
      <p:grpSp>
        <p:nvGrpSpPr>
          <p:cNvPr id="16403" name="Group 19"/>
          <p:cNvGrpSpPr>
            <a:grpSpLocks/>
          </p:cNvGrpSpPr>
          <p:nvPr/>
        </p:nvGrpSpPr>
        <p:grpSpPr bwMode="auto">
          <a:xfrm>
            <a:off x="2971800" y="2971800"/>
            <a:ext cx="1562100" cy="1066800"/>
            <a:chOff x="1392" y="1776"/>
            <a:chExt cx="984" cy="672"/>
          </a:xfrm>
        </p:grpSpPr>
        <p:sp>
          <p:nvSpPr>
            <p:cNvPr id="16419" name="AutoShape 20"/>
            <p:cNvSpPr>
              <a:spLocks noChangeArrowheads="1"/>
            </p:cNvSpPr>
            <p:nvPr/>
          </p:nvSpPr>
          <p:spPr bwMode="auto">
            <a:xfrm>
              <a:off x="1392" y="1776"/>
              <a:ext cx="984" cy="192"/>
            </a:xfrm>
            <a:prstGeom prst="roundRect">
              <a:avLst>
                <a:gd name="adj" fmla="val 16667"/>
              </a:avLst>
            </a:prstGeom>
            <a:solidFill>
              <a:schemeClr val="bg1"/>
            </a:solidFill>
            <a:ln w="9525">
              <a:noFill/>
              <a:round/>
              <a:headEnd/>
              <a:tailEnd/>
            </a:ln>
          </p:spPr>
          <p:txBody>
            <a:bodyPr wrap="none" anchor="ctr"/>
            <a:lstStyle/>
            <a:p>
              <a:pPr defTabSz="417513"/>
              <a:r>
                <a:rPr lang="en-US"/>
                <a:t>Reformulation</a:t>
              </a:r>
            </a:p>
          </p:txBody>
        </p:sp>
        <p:sp>
          <p:nvSpPr>
            <p:cNvPr id="16420" name="AutoShape 21"/>
            <p:cNvSpPr>
              <a:spLocks noChangeArrowheads="1"/>
            </p:cNvSpPr>
            <p:nvPr/>
          </p:nvSpPr>
          <p:spPr bwMode="auto">
            <a:xfrm>
              <a:off x="1392" y="2016"/>
              <a:ext cx="984" cy="192"/>
            </a:xfrm>
            <a:prstGeom prst="roundRect">
              <a:avLst>
                <a:gd name="adj" fmla="val 16667"/>
              </a:avLst>
            </a:prstGeom>
            <a:solidFill>
              <a:schemeClr val="bg1"/>
            </a:solidFill>
            <a:ln w="9525">
              <a:noFill/>
              <a:round/>
              <a:headEnd/>
              <a:tailEnd/>
            </a:ln>
          </p:spPr>
          <p:txBody>
            <a:bodyPr wrap="none" anchor="ctr"/>
            <a:lstStyle/>
            <a:p>
              <a:pPr defTabSz="417513"/>
              <a:r>
                <a:rPr lang="en-US"/>
                <a:t>Optimization</a:t>
              </a:r>
            </a:p>
          </p:txBody>
        </p:sp>
        <p:sp>
          <p:nvSpPr>
            <p:cNvPr id="16421" name="AutoShape 22"/>
            <p:cNvSpPr>
              <a:spLocks noChangeArrowheads="1"/>
            </p:cNvSpPr>
            <p:nvPr/>
          </p:nvSpPr>
          <p:spPr bwMode="auto">
            <a:xfrm>
              <a:off x="1392" y="2256"/>
              <a:ext cx="984" cy="192"/>
            </a:xfrm>
            <a:prstGeom prst="roundRect">
              <a:avLst>
                <a:gd name="adj" fmla="val 16667"/>
              </a:avLst>
            </a:prstGeom>
            <a:solidFill>
              <a:schemeClr val="bg1"/>
            </a:solidFill>
            <a:ln w="9525">
              <a:noFill/>
              <a:round/>
              <a:headEnd/>
              <a:tailEnd/>
            </a:ln>
          </p:spPr>
          <p:txBody>
            <a:bodyPr wrap="none" anchor="ctr"/>
            <a:lstStyle/>
            <a:p>
              <a:pPr defTabSz="417513"/>
              <a:r>
                <a:rPr lang="en-US"/>
                <a:t>Execution</a:t>
              </a:r>
            </a:p>
          </p:txBody>
        </p:sp>
      </p:grpSp>
      <p:cxnSp>
        <p:nvCxnSpPr>
          <p:cNvPr id="16404" name="AutoShape 23"/>
          <p:cNvCxnSpPr>
            <a:cxnSpLocks noChangeShapeType="1"/>
            <a:endCxn id="16405" idx="2"/>
          </p:cNvCxnSpPr>
          <p:nvPr/>
        </p:nvCxnSpPr>
        <p:spPr bwMode="auto">
          <a:xfrm flipH="1" flipV="1">
            <a:off x="3124200" y="2057400"/>
            <a:ext cx="552450" cy="457200"/>
          </a:xfrm>
          <a:prstGeom prst="straightConnector1">
            <a:avLst/>
          </a:prstGeom>
          <a:noFill/>
          <a:ln w="12700">
            <a:solidFill>
              <a:schemeClr val="tx1"/>
            </a:solidFill>
            <a:round/>
            <a:headEnd type="triangle" w="med" len="med"/>
            <a:tailEnd/>
          </a:ln>
        </p:spPr>
      </p:cxnSp>
      <p:sp>
        <p:nvSpPr>
          <p:cNvPr id="16405" name="Rectangle 24"/>
          <p:cNvSpPr>
            <a:spLocks noChangeArrowheads="1"/>
          </p:cNvSpPr>
          <p:nvPr/>
        </p:nvSpPr>
        <p:spPr bwMode="auto">
          <a:xfrm>
            <a:off x="2667000" y="1752600"/>
            <a:ext cx="914400" cy="304800"/>
          </a:xfrm>
          <a:prstGeom prst="rect">
            <a:avLst/>
          </a:prstGeom>
          <a:noFill/>
          <a:ln w="9525">
            <a:noFill/>
            <a:miter lim="800000"/>
            <a:headEnd/>
            <a:tailEnd/>
          </a:ln>
        </p:spPr>
        <p:txBody>
          <a:bodyPr wrap="none" tIns="0" bIns="0" anchor="ctr"/>
          <a:lstStyle/>
          <a:p>
            <a:pPr eaLnBrk="1" hangingPunct="1"/>
            <a:r>
              <a:rPr lang="en-US"/>
              <a:t>Query</a:t>
            </a:r>
          </a:p>
        </p:txBody>
      </p:sp>
      <p:cxnSp>
        <p:nvCxnSpPr>
          <p:cNvPr id="16406" name="AutoShape 27"/>
          <p:cNvCxnSpPr>
            <a:cxnSpLocks noChangeShapeType="1"/>
          </p:cNvCxnSpPr>
          <p:nvPr/>
        </p:nvCxnSpPr>
        <p:spPr bwMode="auto">
          <a:xfrm flipV="1">
            <a:off x="2514600" y="5334000"/>
            <a:ext cx="0" cy="228600"/>
          </a:xfrm>
          <a:prstGeom prst="straightConnector1">
            <a:avLst/>
          </a:prstGeom>
          <a:noFill/>
          <a:ln w="12700">
            <a:solidFill>
              <a:schemeClr val="tx1"/>
            </a:solidFill>
            <a:round/>
            <a:headEnd/>
            <a:tailEnd type="triangle" w="med" len="med"/>
          </a:ln>
        </p:spPr>
      </p:cxnSp>
      <p:cxnSp>
        <p:nvCxnSpPr>
          <p:cNvPr id="16407" name="AutoShape 28"/>
          <p:cNvCxnSpPr>
            <a:cxnSpLocks noChangeShapeType="1"/>
          </p:cNvCxnSpPr>
          <p:nvPr/>
        </p:nvCxnSpPr>
        <p:spPr bwMode="auto">
          <a:xfrm flipV="1">
            <a:off x="2362200" y="5334000"/>
            <a:ext cx="0" cy="228600"/>
          </a:xfrm>
          <a:prstGeom prst="straightConnector1">
            <a:avLst/>
          </a:prstGeom>
          <a:noFill/>
          <a:ln w="12700">
            <a:solidFill>
              <a:schemeClr val="tx1"/>
            </a:solidFill>
            <a:round/>
            <a:headEnd type="triangle" w="med" len="med"/>
            <a:tailEnd/>
          </a:ln>
        </p:spPr>
      </p:cxnSp>
      <p:grpSp>
        <p:nvGrpSpPr>
          <p:cNvPr id="16408" name="Group 29"/>
          <p:cNvGrpSpPr>
            <a:grpSpLocks/>
          </p:cNvGrpSpPr>
          <p:nvPr/>
        </p:nvGrpSpPr>
        <p:grpSpPr bwMode="auto">
          <a:xfrm>
            <a:off x="1981200" y="4191000"/>
            <a:ext cx="1390650" cy="1143000"/>
            <a:chOff x="768" y="2544"/>
            <a:chExt cx="876" cy="720"/>
          </a:xfrm>
        </p:grpSpPr>
        <p:sp>
          <p:nvSpPr>
            <p:cNvPr id="16417" name="AutoShape 30"/>
            <p:cNvSpPr>
              <a:spLocks noChangeArrowheads="1"/>
            </p:cNvSpPr>
            <p:nvPr/>
          </p:nvSpPr>
          <p:spPr bwMode="auto">
            <a:xfrm>
              <a:off x="768" y="2976"/>
              <a:ext cx="576" cy="288"/>
            </a:xfrm>
            <a:prstGeom prst="foldedCorner">
              <a:avLst>
                <a:gd name="adj" fmla="val 12500"/>
              </a:avLst>
            </a:prstGeom>
            <a:gradFill rotWithShape="1">
              <a:gsLst>
                <a:gs pos="0">
                  <a:srgbClr val="8B88FF"/>
                </a:gs>
                <a:gs pos="100000">
                  <a:srgbClr val="7D7BE6"/>
                </a:gs>
              </a:gsLst>
              <a:lin ang="2700000" scaled="1"/>
            </a:gradFill>
            <a:ln w="9525">
              <a:noFill/>
              <a:round/>
              <a:headEnd/>
              <a:tailEnd/>
            </a:ln>
          </p:spPr>
          <p:txBody>
            <a:bodyPr wrap="none" anchor="ctr"/>
            <a:lstStyle/>
            <a:p>
              <a:r>
                <a:rPr lang="en-US">
                  <a:solidFill>
                    <a:schemeClr val="bg1"/>
                  </a:solidFill>
                </a:rPr>
                <a:t>Wrapper</a:t>
              </a:r>
            </a:p>
          </p:txBody>
        </p:sp>
        <p:cxnSp>
          <p:nvCxnSpPr>
            <p:cNvPr id="16418" name="AutoShape 31"/>
            <p:cNvCxnSpPr>
              <a:cxnSpLocks noChangeShapeType="1"/>
            </p:cNvCxnSpPr>
            <p:nvPr/>
          </p:nvCxnSpPr>
          <p:spPr bwMode="auto">
            <a:xfrm flipV="1">
              <a:off x="960" y="2544"/>
              <a:ext cx="684" cy="432"/>
            </a:xfrm>
            <a:prstGeom prst="straightConnector1">
              <a:avLst/>
            </a:prstGeom>
            <a:noFill/>
            <a:ln w="12700">
              <a:solidFill>
                <a:schemeClr val="tx1"/>
              </a:solidFill>
              <a:round/>
              <a:headEnd type="triangle" w="med" len="med"/>
              <a:tailEnd/>
            </a:ln>
          </p:spPr>
        </p:cxnSp>
      </p:grpSp>
      <p:cxnSp>
        <p:nvCxnSpPr>
          <p:cNvPr id="1291296" name="AutoShape 32"/>
          <p:cNvCxnSpPr>
            <a:cxnSpLocks noChangeShapeType="1"/>
          </p:cNvCxnSpPr>
          <p:nvPr/>
        </p:nvCxnSpPr>
        <p:spPr bwMode="auto">
          <a:xfrm flipV="1">
            <a:off x="4552950" y="5334000"/>
            <a:ext cx="0" cy="228600"/>
          </a:xfrm>
          <a:prstGeom prst="straightConnector1">
            <a:avLst/>
          </a:prstGeom>
          <a:noFill/>
          <a:ln w="12700">
            <a:solidFill>
              <a:schemeClr val="tx1"/>
            </a:solidFill>
            <a:round/>
            <a:headEnd/>
            <a:tailEnd type="triangle" w="med" len="med"/>
          </a:ln>
        </p:spPr>
      </p:cxnSp>
      <p:cxnSp>
        <p:nvCxnSpPr>
          <p:cNvPr id="1291297" name="AutoShape 33"/>
          <p:cNvCxnSpPr>
            <a:cxnSpLocks noChangeShapeType="1"/>
          </p:cNvCxnSpPr>
          <p:nvPr/>
        </p:nvCxnSpPr>
        <p:spPr bwMode="auto">
          <a:xfrm flipV="1">
            <a:off x="4400550" y="5334000"/>
            <a:ext cx="0" cy="228600"/>
          </a:xfrm>
          <a:prstGeom prst="straightConnector1">
            <a:avLst/>
          </a:prstGeom>
          <a:noFill/>
          <a:ln w="12700">
            <a:solidFill>
              <a:schemeClr val="tx1"/>
            </a:solidFill>
            <a:round/>
            <a:headEnd type="triangle" w="med" len="med"/>
            <a:tailEnd/>
          </a:ln>
        </p:spPr>
      </p:cxnSp>
      <p:grpSp>
        <p:nvGrpSpPr>
          <p:cNvPr id="4" name="Group 34"/>
          <p:cNvGrpSpPr>
            <a:grpSpLocks/>
          </p:cNvGrpSpPr>
          <p:nvPr/>
        </p:nvGrpSpPr>
        <p:grpSpPr bwMode="auto">
          <a:xfrm>
            <a:off x="4038600" y="4191000"/>
            <a:ext cx="914400" cy="1143000"/>
            <a:chOff x="2064" y="2544"/>
            <a:chExt cx="576" cy="720"/>
          </a:xfrm>
        </p:grpSpPr>
        <p:sp>
          <p:nvSpPr>
            <p:cNvPr id="16415" name="AutoShape 35"/>
            <p:cNvSpPr>
              <a:spLocks noChangeArrowheads="1"/>
            </p:cNvSpPr>
            <p:nvPr/>
          </p:nvSpPr>
          <p:spPr bwMode="auto">
            <a:xfrm>
              <a:off x="2064" y="2976"/>
              <a:ext cx="576" cy="288"/>
            </a:xfrm>
            <a:prstGeom prst="foldedCorner">
              <a:avLst>
                <a:gd name="adj" fmla="val 12500"/>
              </a:avLst>
            </a:prstGeom>
            <a:gradFill rotWithShape="1">
              <a:gsLst>
                <a:gs pos="0">
                  <a:srgbClr val="8B88FF"/>
                </a:gs>
                <a:gs pos="100000">
                  <a:srgbClr val="7D7BE6"/>
                </a:gs>
              </a:gsLst>
              <a:lin ang="2700000" scaled="1"/>
            </a:gradFill>
            <a:ln w="9525">
              <a:noFill/>
              <a:round/>
              <a:headEnd/>
              <a:tailEnd/>
            </a:ln>
          </p:spPr>
          <p:txBody>
            <a:bodyPr wrap="none" anchor="ctr"/>
            <a:lstStyle/>
            <a:p>
              <a:r>
                <a:rPr lang="en-US">
                  <a:solidFill>
                    <a:schemeClr val="bg1"/>
                  </a:solidFill>
                </a:rPr>
                <a:t>Wrapper</a:t>
              </a:r>
            </a:p>
          </p:txBody>
        </p:sp>
        <p:cxnSp>
          <p:nvCxnSpPr>
            <p:cNvPr id="16416" name="AutoShape 36"/>
            <p:cNvCxnSpPr>
              <a:cxnSpLocks noChangeShapeType="1"/>
            </p:cNvCxnSpPr>
            <p:nvPr/>
          </p:nvCxnSpPr>
          <p:spPr bwMode="auto">
            <a:xfrm flipH="1" flipV="1">
              <a:off x="2064" y="2544"/>
              <a:ext cx="228" cy="432"/>
            </a:xfrm>
            <a:prstGeom prst="straightConnector1">
              <a:avLst/>
            </a:prstGeom>
            <a:noFill/>
            <a:ln w="12700">
              <a:solidFill>
                <a:schemeClr val="tx1"/>
              </a:solidFill>
              <a:round/>
              <a:headEnd type="triangle" w="med" len="med"/>
              <a:tailEnd/>
            </a:ln>
          </p:spPr>
        </p:cxnSp>
      </p:grpSp>
      <p:cxnSp>
        <p:nvCxnSpPr>
          <p:cNvPr id="1291301" name="AutoShape 37"/>
          <p:cNvCxnSpPr>
            <a:cxnSpLocks noChangeShapeType="1"/>
          </p:cNvCxnSpPr>
          <p:nvPr/>
        </p:nvCxnSpPr>
        <p:spPr bwMode="auto">
          <a:xfrm flipH="1" flipV="1">
            <a:off x="4286250" y="4191000"/>
            <a:ext cx="361950" cy="685800"/>
          </a:xfrm>
          <a:prstGeom prst="straightConnector1">
            <a:avLst/>
          </a:prstGeom>
          <a:noFill/>
          <a:ln w="12700">
            <a:solidFill>
              <a:schemeClr val="tx1"/>
            </a:solidFill>
            <a:round/>
            <a:headEnd/>
            <a:tailEnd type="triangle" w="med" len="med"/>
          </a:ln>
        </p:spPr>
      </p:cxnSp>
      <p:cxnSp>
        <p:nvCxnSpPr>
          <p:cNvPr id="16413" name="AutoShape 38"/>
          <p:cNvCxnSpPr>
            <a:cxnSpLocks noChangeShapeType="1"/>
          </p:cNvCxnSpPr>
          <p:nvPr/>
        </p:nvCxnSpPr>
        <p:spPr bwMode="auto">
          <a:xfrm flipV="1">
            <a:off x="2571750" y="4191000"/>
            <a:ext cx="1085850" cy="685800"/>
          </a:xfrm>
          <a:prstGeom prst="straightConnector1">
            <a:avLst/>
          </a:prstGeom>
          <a:noFill/>
          <a:ln w="12700">
            <a:solidFill>
              <a:schemeClr val="tx1"/>
            </a:solidFill>
            <a:round/>
            <a:headEnd/>
            <a:tailEnd type="triangle" w="med" len="med"/>
          </a:ln>
        </p:spPr>
      </p:cxnSp>
      <p:sp>
        <p:nvSpPr>
          <p:cNvPr id="1291306" name="Rectangle 42"/>
          <p:cNvSpPr>
            <a:spLocks noChangeArrowheads="1"/>
          </p:cNvSpPr>
          <p:nvPr/>
        </p:nvSpPr>
        <p:spPr bwMode="auto">
          <a:xfrm>
            <a:off x="6172200" y="2057400"/>
            <a:ext cx="4191000" cy="1981200"/>
          </a:xfrm>
          <a:prstGeom prst="rect">
            <a:avLst/>
          </a:prstGeom>
          <a:noFill/>
          <a:ln w="9525">
            <a:noFill/>
            <a:miter lim="800000"/>
            <a:headEnd/>
            <a:tailEnd/>
          </a:ln>
        </p:spPr>
        <p:txBody>
          <a:bodyPr lIns="92075" tIns="46038" rIns="92075" bIns="46038"/>
          <a:lstStyle/>
          <a:p>
            <a:pPr marL="342900" indent="-342900">
              <a:spcBef>
                <a:spcPct val="20000"/>
              </a:spcBef>
              <a:buClr>
                <a:srgbClr val="969696"/>
              </a:buClr>
              <a:buFontTx/>
              <a:buChar char="•"/>
            </a:pPr>
            <a:r>
              <a:rPr kumimoji="1" lang="en-US" sz="2400">
                <a:solidFill>
                  <a:srgbClr val="292929"/>
                </a:solidFill>
              </a:rPr>
              <a:t>Access as many data sources as needed</a:t>
            </a:r>
          </a:p>
          <a:p>
            <a:pPr marL="342900" indent="-342900">
              <a:spcBef>
                <a:spcPct val="20000"/>
              </a:spcBef>
              <a:buClr>
                <a:srgbClr val="969696"/>
              </a:buClr>
              <a:buFontTx/>
              <a:buChar char="•"/>
            </a:pPr>
            <a:r>
              <a:rPr kumimoji="1" lang="en-US" sz="2400">
                <a:solidFill>
                  <a:srgbClr val="292929"/>
                </a:solidFill>
              </a:rPr>
              <a:t>Duplicate/redundant and irrelevant data</a:t>
            </a:r>
          </a:p>
          <a:p>
            <a:pPr marL="342900" indent="-342900">
              <a:spcBef>
                <a:spcPct val="20000"/>
              </a:spcBef>
              <a:buClr>
                <a:srgbClr val="969696"/>
              </a:buClr>
              <a:buFontTx/>
              <a:buChar char="•"/>
            </a:pPr>
            <a:r>
              <a:rPr kumimoji="1" lang="en-US" sz="2400">
                <a:solidFill>
                  <a:srgbClr val="292929"/>
                </a:solidFill>
              </a:rPr>
              <a:t>Limited query capabilities</a:t>
            </a:r>
          </a:p>
        </p:txBody>
      </p:sp>
    </p:spTree>
    <p:extLst>
      <p:ext uri="{BB962C8B-B14F-4D97-AF65-F5344CB8AC3E}">
        <p14:creationId xmlns:p14="http://schemas.microsoft.com/office/powerpoint/2010/main" val="451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1291297"/>
                                        </p:tgtEl>
                                        <p:attrNameLst>
                                          <p:attrName>style.visibility</p:attrName>
                                        </p:attrNameLst>
                                      </p:cBhvr>
                                      <p:to>
                                        <p:strVal val="visible"/>
                                      </p:to>
                                    </p:set>
                                    <p:animEffect transition="in" filter="wipe(up)">
                                      <p:cBhvr>
                                        <p:cTn id="11" dur="500"/>
                                        <p:tgtEl>
                                          <p:spTgt spid="1291297"/>
                                        </p:tgtEl>
                                      </p:cBhvr>
                                    </p:animEffect>
                                  </p:childTnLst>
                                </p:cTn>
                              </p:par>
                            </p:childTnLst>
                          </p:cTn>
                        </p:par>
                        <p:par>
                          <p:cTn id="12" fill="hold">
                            <p:stCondLst>
                              <p:cond delay="1000"/>
                            </p:stCondLst>
                            <p:childTnLst>
                              <p:par>
                                <p:cTn id="13" presetID="22" presetClass="entr" presetSubtype="4" fill="hold" nodeType="afterEffect">
                                  <p:stCondLst>
                                    <p:cond delay="0"/>
                                  </p:stCondLst>
                                  <p:childTnLst>
                                    <p:set>
                                      <p:cBhvr>
                                        <p:cTn id="14" dur="1" fill="hold">
                                          <p:stCondLst>
                                            <p:cond delay="0"/>
                                          </p:stCondLst>
                                        </p:cTn>
                                        <p:tgtEl>
                                          <p:spTgt spid="1291296"/>
                                        </p:tgtEl>
                                        <p:attrNameLst>
                                          <p:attrName>style.visibility</p:attrName>
                                        </p:attrNameLst>
                                      </p:cBhvr>
                                      <p:to>
                                        <p:strVal val="visible"/>
                                      </p:to>
                                    </p:set>
                                    <p:animEffect transition="in" filter="wipe(down)">
                                      <p:cBhvr>
                                        <p:cTn id="15" dur="500"/>
                                        <p:tgtEl>
                                          <p:spTgt spid="1291296"/>
                                        </p:tgtEl>
                                      </p:cBhvr>
                                    </p:animEffect>
                                  </p:childTnLst>
                                </p:cTn>
                              </p:par>
                            </p:childTnLst>
                          </p:cTn>
                        </p:par>
                        <p:par>
                          <p:cTn id="16" fill="hold">
                            <p:stCondLst>
                              <p:cond delay="1500"/>
                            </p:stCondLst>
                            <p:childTnLst>
                              <p:par>
                                <p:cTn id="17" presetID="22" presetClass="entr" presetSubtype="4" fill="hold" nodeType="afterEffect">
                                  <p:stCondLst>
                                    <p:cond delay="0"/>
                                  </p:stCondLst>
                                  <p:childTnLst>
                                    <p:set>
                                      <p:cBhvr>
                                        <p:cTn id="18" dur="1" fill="hold">
                                          <p:stCondLst>
                                            <p:cond delay="0"/>
                                          </p:stCondLst>
                                        </p:cTn>
                                        <p:tgtEl>
                                          <p:spTgt spid="1291301"/>
                                        </p:tgtEl>
                                        <p:attrNameLst>
                                          <p:attrName>style.visibility</p:attrName>
                                        </p:attrNameLst>
                                      </p:cBhvr>
                                      <p:to>
                                        <p:strVal val="visible"/>
                                      </p:to>
                                    </p:set>
                                    <p:animEffect transition="in" filter="wipe(down)">
                                      <p:cBhvr>
                                        <p:cTn id="19" dur="500"/>
                                        <p:tgtEl>
                                          <p:spTgt spid="1291301"/>
                                        </p:tgtEl>
                                      </p:cBhvr>
                                    </p:animEffect>
                                  </p:childTnLst>
                                </p:cTn>
                              </p:par>
                            </p:childTnLst>
                          </p:cTn>
                        </p:par>
                        <p:par>
                          <p:cTn id="20" fill="hold">
                            <p:stCondLst>
                              <p:cond delay="2000"/>
                            </p:stCondLst>
                            <p:childTnLst>
                              <p:par>
                                <p:cTn id="21" presetID="1" presetClass="entr" presetSubtype="0" fill="hold" grpId="0" nodeType="afterEffect">
                                  <p:stCondLst>
                                    <p:cond delay="0"/>
                                  </p:stCondLst>
                                  <p:childTnLst>
                                    <p:set>
                                      <p:cBhvr>
                                        <p:cTn id="22" dur="1" fill="hold">
                                          <p:stCondLst>
                                            <p:cond delay="0"/>
                                          </p:stCondLst>
                                        </p:cTn>
                                        <p:tgtEl>
                                          <p:spTgt spid="129130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130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3"/>
          <p:cNvSpPr>
            <a:spLocks noGrp="1" noChangeArrowheads="1"/>
          </p:cNvSpPr>
          <p:nvPr>
            <p:ph type="title"/>
          </p:nvPr>
        </p:nvSpPr>
        <p:spPr>
          <a:xfrm>
            <a:off x="838200" y="23019"/>
            <a:ext cx="10515600" cy="1325563"/>
          </a:xfrm>
        </p:spPr>
        <p:txBody>
          <a:bodyPr/>
          <a:lstStyle/>
          <a:p>
            <a:r>
              <a:rPr lang="en-US"/>
              <a:t>Issues for Query Processing</a:t>
            </a:r>
          </a:p>
        </p:txBody>
      </p:sp>
      <p:sp>
        <p:nvSpPr>
          <p:cNvPr id="17411" name="Rectangle 18"/>
          <p:cNvSpPr>
            <a:spLocks noChangeArrowheads="1"/>
          </p:cNvSpPr>
          <p:nvPr/>
        </p:nvSpPr>
        <p:spPr bwMode="auto">
          <a:xfrm>
            <a:off x="1676400" y="1066800"/>
            <a:ext cx="8229600" cy="533400"/>
          </a:xfrm>
          <a:prstGeom prst="rect">
            <a:avLst/>
          </a:prstGeom>
          <a:noFill/>
          <a:ln w="9525">
            <a:noFill/>
            <a:miter lim="800000"/>
            <a:headEnd/>
            <a:tailEnd/>
          </a:ln>
        </p:spPr>
        <p:txBody>
          <a:bodyPr lIns="92075" tIns="46038" rIns="92075" bIns="46038" anchor="ctr"/>
          <a:lstStyle/>
          <a:p>
            <a:pPr algn="l"/>
            <a:r>
              <a:rPr kumimoji="1" lang="en-US" sz="2000" b="1">
                <a:solidFill>
                  <a:srgbClr val="4D4D4D"/>
                </a:solidFill>
              </a:rPr>
              <a:t>Limited Query Capabilities</a:t>
            </a:r>
          </a:p>
        </p:txBody>
      </p:sp>
      <p:sp>
        <p:nvSpPr>
          <p:cNvPr id="17412" name="AutoShape 39"/>
          <p:cNvSpPr>
            <a:spLocks noChangeArrowheads="1"/>
          </p:cNvSpPr>
          <p:nvPr/>
        </p:nvSpPr>
        <p:spPr bwMode="auto">
          <a:xfrm>
            <a:off x="4419600" y="1752600"/>
            <a:ext cx="1981200" cy="1828800"/>
          </a:xfrm>
          <a:prstGeom prst="roundRect">
            <a:avLst>
              <a:gd name="adj" fmla="val 3380"/>
            </a:avLst>
          </a:prstGeom>
          <a:solidFill>
            <a:srgbClr val="CCCC99"/>
          </a:solidFill>
          <a:ln w="25400">
            <a:noFill/>
            <a:round/>
            <a:headEnd/>
            <a:tailEnd/>
          </a:ln>
        </p:spPr>
        <p:txBody>
          <a:bodyPr wrap="none"/>
          <a:lstStyle/>
          <a:p>
            <a:r>
              <a:rPr lang="en-US" b="1"/>
              <a:t>Global Schema</a:t>
            </a:r>
          </a:p>
        </p:txBody>
      </p:sp>
      <p:sp>
        <p:nvSpPr>
          <p:cNvPr id="17413" name="AutoShape 40"/>
          <p:cNvSpPr>
            <a:spLocks noChangeArrowheads="1"/>
          </p:cNvSpPr>
          <p:nvPr/>
        </p:nvSpPr>
        <p:spPr bwMode="auto">
          <a:xfrm>
            <a:off x="4648200" y="2133600"/>
            <a:ext cx="1524000" cy="1295400"/>
          </a:xfrm>
          <a:prstGeom prst="roundRect">
            <a:avLst>
              <a:gd name="adj" fmla="val 9375"/>
            </a:avLst>
          </a:prstGeom>
          <a:solidFill>
            <a:schemeClr val="bg1"/>
          </a:solidFill>
          <a:ln w="12700">
            <a:solidFill>
              <a:schemeClr val="bg2"/>
            </a:solidFill>
            <a:round/>
            <a:headEnd/>
            <a:tailEnd/>
          </a:ln>
        </p:spPr>
        <p:txBody>
          <a:bodyPr wrap="none"/>
          <a:lstStyle/>
          <a:p>
            <a:pPr defTabSz="417513"/>
            <a:r>
              <a:rPr lang="en-US" b="1" u="sng">
                <a:solidFill>
                  <a:schemeClr val="accent2"/>
                </a:solidFill>
              </a:rPr>
              <a:t>Books</a:t>
            </a:r>
          </a:p>
          <a:p>
            <a:pPr defTabSz="417513"/>
            <a:r>
              <a:rPr lang="en-US" sz="1200"/>
              <a:t>Title</a:t>
            </a:r>
          </a:p>
          <a:p>
            <a:pPr defTabSz="417513"/>
            <a:r>
              <a:rPr lang="en-US" sz="1200"/>
              <a:t>ISBN</a:t>
            </a:r>
          </a:p>
          <a:p>
            <a:pPr defTabSz="417513"/>
            <a:r>
              <a:rPr lang="en-US" sz="1200"/>
              <a:t>Price</a:t>
            </a:r>
          </a:p>
          <a:p>
            <a:pPr defTabSz="417513"/>
            <a:r>
              <a:rPr lang="en-US" sz="1200"/>
              <a:t>DiscountPrice</a:t>
            </a:r>
          </a:p>
          <a:p>
            <a:pPr defTabSz="417513"/>
            <a:r>
              <a:rPr lang="en-US" sz="1200"/>
              <a:t>Edition</a:t>
            </a:r>
          </a:p>
        </p:txBody>
      </p:sp>
      <p:sp>
        <p:nvSpPr>
          <p:cNvPr id="17414" name="AutoShape 41"/>
          <p:cNvSpPr>
            <a:spLocks noChangeArrowheads="1"/>
          </p:cNvSpPr>
          <p:nvPr/>
        </p:nvSpPr>
        <p:spPr bwMode="auto">
          <a:xfrm>
            <a:off x="2057400" y="3810000"/>
            <a:ext cx="2286000" cy="1828800"/>
          </a:xfrm>
          <a:prstGeom prst="roundRect">
            <a:avLst>
              <a:gd name="adj" fmla="val 7991"/>
            </a:avLst>
          </a:prstGeom>
          <a:solidFill>
            <a:srgbClr val="CCCC99"/>
          </a:solidFill>
          <a:ln w="25400">
            <a:noFill/>
            <a:round/>
            <a:headEnd/>
            <a:tailEnd/>
          </a:ln>
        </p:spPr>
        <p:txBody>
          <a:bodyPr wrap="none"/>
          <a:lstStyle/>
          <a:p>
            <a:r>
              <a:rPr lang="en-US" b="1"/>
              <a:t>Local Schema A</a:t>
            </a:r>
          </a:p>
        </p:txBody>
      </p:sp>
      <p:sp>
        <p:nvSpPr>
          <p:cNvPr id="17415" name="AutoShape 42"/>
          <p:cNvSpPr>
            <a:spLocks noChangeArrowheads="1"/>
          </p:cNvSpPr>
          <p:nvPr/>
        </p:nvSpPr>
        <p:spPr bwMode="auto">
          <a:xfrm>
            <a:off x="2286000" y="4191000"/>
            <a:ext cx="1828800" cy="1295400"/>
          </a:xfrm>
          <a:prstGeom prst="roundRect">
            <a:avLst>
              <a:gd name="adj" fmla="val 9375"/>
            </a:avLst>
          </a:prstGeom>
          <a:solidFill>
            <a:schemeClr val="bg1"/>
          </a:solidFill>
          <a:ln w="12700">
            <a:solidFill>
              <a:schemeClr val="bg2"/>
            </a:solidFill>
            <a:round/>
            <a:headEnd/>
            <a:tailEnd/>
          </a:ln>
        </p:spPr>
        <p:txBody>
          <a:bodyPr wrap="none"/>
          <a:lstStyle/>
          <a:p>
            <a:pPr defTabSz="417513"/>
            <a:r>
              <a:rPr lang="en-US" b="1" u="sng">
                <a:solidFill>
                  <a:schemeClr val="accent2"/>
                </a:solidFill>
              </a:rPr>
              <a:t>BooksAndMusic</a:t>
            </a:r>
          </a:p>
          <a:p>
            <a:pPr defTabSz="417513"/>
            <a:r>
              <a:rPr lang="en-US" sz="1200"/>
              <a:t>Title</a:t>
            </a:r>
          </a:p>
          <a:p>
            <a:pPr defTabSz="417513"/>
            <a:r>
              <a:rPr lang="en-US" sz="1200"/>
              <a:t>Author</a:t>
            </a:r>
          </a:p>
          <a:p>
            <a:pPr defTabSz="417513"/>
            <a:r>
              <a:rPr lang="en-US" sz="1200"/>
              <a:t>ItemID</a:t>
            </a:r>
          </a:p>
          <a:p>
            <a:pPr defTabSz="417513"/>
            <a:r>
              <a:rPr lang="en-US" sz="1200"/>
              <a:t>ItemType</a:t>
            </a:r>
          </a:p>
          <a:p>
            <a:pPr defTabSz="417513"/>
            <a:r>
              <a:rPr lang="en-US" sz="1200"/>
              <a:t>SuggestedPrice</a:t>
            </a:r>
          </a:p>
        </p:txBody>
      </p:sp>
      <p:sp>
        <p:nvSpPr>
          <p:cNvPr id="1297451" name="Rectangle 43"/>
          <p:cNvSpPr>
            <a:spLocks noChangeArrowheads="1"/>
          </p:cNvSpPr>
          <p:nvPr/>
        </p:nvSpPr>
        <p:spPr bwMode="auto">
          <a:xfrm>
            <a:off x="6400800" y="1447800"/>
            <a:ext cx="4191000" cy="1066800"/>
          </a:xfrm>
          <a:prstGeom prst="rect">
            <a:avLst/>
          </a:prstGeom>
          <a:noFill/>
          <a:ln w="9525">
            <a:noFill/>
            <a:miter lim="800000"/>
            <a:headEnd/>
            <a:tailEnd/>
          </a:ln>
        </p:spPr>
        <p:txBody>
          <a:bodyPr lIns="92075" tIns="46038" rIns="92075" bIns="46038"/>
          <a:lstStyle/>
          <a:p>
            <a:pPr marL="342900" indent="-342900">
              <a:spcBef>
                <a:spcPct val="20000"/>
              </a:spcBef>
              <a:buClr>
                <a:srgbClr val="969696"/>
              </a:buClr>
            </a:pPr>
            <a:r>
              <a:rPr kumimoji="1" lang="en-US">
                <a:solidFill>
                  <a:srgbClr val="292929"/>
                </a:solidFill>
              </a:rPr>
              <a:t>SELECT ISBN, Price, DiscountPrice</a:t>
            </a:r>
          </a:p>
          <a:p>
            <a:pPr marL="342900" indent="-342900">
              <a:spcBef>
                <a:spcPct val="20000"/>
              </a:spcBef>
              <a:buClr>
                <a:srgbClr val="969696"/>
              </a:buClr>
            </a:pPr>
            <a:r>
              <a:rPr kumimoji="1" lang="en-US">
                <a:solidFill>
                  <a:srgbClr val="292929"/>
                </a:solidFill>
              </a:rPr>
              <a:t>FROM Books</a:t>
            </a:r>
          </a:p>
          <a:p>
            <a:pPr marL="342900" indent="-342900">
              <a:spcBef>
                <a:spcPct val="20000"/>
              </a:spcBef>
              <a:buClr>
                <a:srgbClr val="969696"/>
              </a:buClr>
            </a:pPr>
            <a:r>
              <a:rPr kumimoji="1" lang="en-US">
                <a:solidFill>
                  <a:srgbClr val="292929"/>
                </a:solidFill>
              </a:rPr>
              <a:t>WHERE Title = ‘on the road’</a:t>
            </a:r>
            <a:endParaRPr kumimoji="1" lang="en-US" i="1">
              <a:solidFill>
                <a:srgbClr val="292929"/>
              </a:solidFill>
            </a:endParaRPr>
          </a:p>
        </p:txBody>
      </p:sp>
      <p:sp>
        <p:nvSpPr>
          <p:cNvPr id="1297452" name="Rectangle 44"/>
          <p:cNvSpPr>
            <a:spLocks noChangeArrowheads="1"/>
          </p:cNvSpPr>
          <p:nvPr/>
        </p:nvSpPr>
        <p:spPr bwMode="auto">
          <a:xfrm>
            <a:off x="7696200" y="5715000"/>
            <a:ext cx="2743200" cy="1066800"/>
          </a:xfrm>
          <a:prstGeom prst="rect">
            <a:avLst/>
          </a:prstGeom>
          <a:noFill/>
          <a:ln w="9525">
            <a:noFill/>
            <a:miter lim="800000"/>
            <a:headEnd/>
            <a:tailEnd/>
          </a:ln>
        </p:spPr>
        <p:txBody>
          <a:bodyPr lIns="92075" tIns="46038" rIns="92075" bIns="46038"/>
          <a:lstStyle/>
          <a:p>
            <a:pPr marL="342900" indent="-342900">
              <a:spcBef>
                <a:spcPct val="20000"/>
              </a:spcBef>
              <a:buClr>
                <a:srgbClr val="969696"/>
              </a:buClr>
            </a:pPr>
            <a:r>
              <a:rPr kumimoji="1" lang="en-US">
                <a:solidFill>
                  <a:srgbClr val="0000FF"/>
                </a:solidFill>
              </a:rPr>
              <a:t>SELECT GreatPrice</a:t>
            </a:r>
          </a:p>
          <a:p>
            <a:pPr marL="342900" indent="-342900">
              <a:spcBef>
                <a:spcPct val="20000"/>
              </a:spcBef>
              <a:buClr>
                <a:srgbClr val="969696"/>
              </a:buClr>
            </a:pPr>
            <a:r>
              <a:rPr kumimoji="1" lang="en-US">
                <a:solidFill>
                  <a:srgbClr val="0000FF"/>
                </a:solidFill>
              </a:rPr>
              <a:t>FROM DiscountBooks</a:t>
            </a:r>
          </a:p>
          <a:p>
            <a:pPr marL="342900" indent="-342900">
              <a:spcBef>
                <a:spcPct val="20000"/>
              </a:spcBef>
              <a:buClr>
                <a:srgbClr val="969696"/>
              </a:buClr>
            </a:pPr>
            <a:r>
              <a:rPr kumimoji="1" lang="en-US">
                <a:solidFill>
                  <a:srgbClr val="0000FF"/>
                </a:solidFill>
              </a:rPr>
              <a:t>WHERE ISBN = </a:t>
            </a:r>
            <a:r>
              <a:rPr kumimoji="1" lang="en-US" b="1">
                <a:solidFill>
                  <a:srgbClr val="0000FF"/>
                </a:solidFill>
              </a:rPr>
              <a:t>?</a:t>
            </a:r>
          </a:p>
        </p:txBody>
      </p:sp>
      <p:sp>
        <p:nvSpPr>
          <p:cNvPr id="17418" name="AutoShape 45"/>
          <p:cNvSpPr>
            <a:spLocks noChangeArrowheads="1"/>
          </p:cNvSpPr>
          <p:nvPr/>
        </p:nvSpPr>
        <p:spPr bwMode="auto">
          <a:xfrm>
            <a:off x="7391400" y="3810000"/>
            <a:ext cx="2286000" cy="1676400"/>
          </a:xfrm>
          <a:prstGeom prst="roundRect">
            <a:avLst>
              <a:gd name="adj" fmla="val 7991"/>
            </a:avLst>
          </a:prstGeom>
          <a:solidFill>
            <a:srgbClr val="CCCC99"/>
          </a:solidFill>
          <a:ln w="25400">
            <a:noFill/>
            <a:round/>
            <a:headEnd/>
            <a:tailEnd/>
          </a:ln>
        </p:spPr>
        <p:txBody>
          <a:bodyPr wrap="none"/>
          <a:lstStyle/>
          <a:p>
            <a:r>
              <a:rPr lang="en-US" b="1"/>
              <a:t>Local Schema B</a:t>
            </a:r>
          </a:p>
        </p:txBody>
      </p:sp>
      <p:sp>
        <p:nvSpPr>
          <p:cNvPr id="17419" name="AutoShape 46"/>
          <p:cNvSpPr>
            <a:spLocks noChangeArrowheads="1"/>
          </p:cNvSpPr>
          <p:nvPr/>
        </p:nvSpPr>
        <p:spPr bwMode="auto">
          <a:xfrm>
            <a:off x="7620000" y="4191000"/>
            <a:ext cx="1828800" cy="1143000"/>
          </a:xfrm>
          <a:prstGeom prst="roundRect">
            <a:avLst>
              <a:gd name="adj" fmla="val 9375"/>
            </a:avLst>
          </a:prstGeom>
          <a:solidFill>
            <a:schemeClr val="bg1"/>
          </a:solidFill>
          <a:ln w="12700">
            <a:solidFill>
              <a:schemeClr val="bg2"/>
            </a:solidFill>
            <a:round/>
            <a:headEnd/>
            <a:tailEnd/>
          </a:ln>
        </p:spPr>
        <p:txBody>
          <a:bodyPr wrap="none"/>
          <a:lstStyle/>
          <a:p>
            <a:pPr defTabSz="417513"/>
            <a:r>
              <a:rPr lang="en-US" b="1" u="sng">
                <a:solidFill>
                  <a:schemeClr val="accent2"/>
                </a:solidFill>
              </a:rPr>
              <a:t>DiscountBooks</a:t>
            </a:r>
          </a:p>
          <a:p>
            <a:pPr defTabSz="417513"/>
            <a:r>
              <a:rPr lang="en-US" sz="1200"/>
              <a:t>Title</a:t>
            </a:r>
          </a:p>
          <a:p>
            <a:pPr defTabSz="417513"/>
            <a:r>
              <a:rPr lang="en-US" sz="1200"/>
              <a:t>Edition</a:t>
            </a:r>
          </a:p>
          <a:p>
            <a:pPr defTabSz="417513"/>
            <a:r>
              <a:rPr lang="en-US" sz="1200"/>
              <a:t>ISBN</a:t>
            </a:r>
          </a:p>
          <a:p>
            <a:pPr defTabSz="417513"/>
            <a:r>
              <a:rPr lang="en-US" sz="1200"/>
              <a:t>GreatPrice</a:t>
            </a:r>
          </a:p>
        </p:txBody>
      </p:sp>
      <p:sp>
        <p:nvSpPr>
          <p:cNvPr id="17420" name="Rectangle 51"/>
          <p:cNvSpPr>
            <a:spLocks noChangeArrowheads="1"/>
          </p:cNvSpPr>
          <p:nvPr/>
        </p:nvSpPr>
        <p:spPr bwMode="auto">
          <a:xfrm>
            <a:off x="2209800" y="4495800"/>
            <a:ext cx="152400" cy="152400"/>
          </a:xfrm>
          <a:prstGeom prst="rect">
            <a:avLst/>
          </a:prstGeom>
          <a:noFill/>
          <a:ln w="9525">
            <a:noFill/>
            <a:miter lim="800000"/>
            <a:headEnd/>
            <a:tailEnd/>
          </a:ln>
        </p:spPr>
        <p:txBody>
          <a:bodyPr wrap="none" anchor="ctr"/>
          <a:lstStyle/>
          <a:p>
            <a:endParaRPr lang="en-US"/>
          </a:p>
        </p:txBody>
      </p:sp>
      <p:sp>
        <p:nvSpPr>
          <p:cNvPr id="17421" name="Rectangle 52"/>
          <p:cNvSpPr>
            <a:spLocks noChangeArrowheads="1"/>
          </p:cNvSpPr>
          <p:nvPr/>
        </p:nvSpPr>
        <p:spPr bwMode="auto">
          <a:xfrm>
            <a:off x="4800600" y="2438400"/>
            <a:ext cx="152400" cy="152400"/>
          </a:xfrm>
          <a:prstGeom prst="rect">
            <a:avLst/>
          </a:prstGeom>
          <a:noFill/>
          <a:ln w="9525">
            <a:noFill/>
            <a:miter lim="800000"/>
            <a:headEnd/>
            <a:tailEnd/>
          </a:ln>
        </p:spPr>
        <p:txBody>
          <a:bodyPr wrap="none" anchor="ctr"/>
          <a:lstStyle/>
          <a:p>
            <a:endParaRPr lang="en-US"/>
          </a:p>
        </p:txBody>
      </p:sp>
      <p:sp>
        <p:nvSpPr>
          <p:cNvPr id="17422" name="Rectangle 53"/>
          <p:cNvSpPr>
            <a:spLocks noChangeArrowheads="1"/>
          </p:cNvSpPr>
          <p:nvPr/>
        </p:nvSpPr>
        <p:spPr bwMode="auto">
          <a:xfrm>
            <a:off x="2286000" y="4876800"/>
            <a:ext cx="152400" cy="152400"/>
          </a:xfrm>
          <a:prstGeom prst="rect">
            <a:avLst/>
          </a:prstGeom>
          <a:noFill/>
          <a:ln w="9525">
            <a:noFill/>
            <a:miter lim="800000"/>
            <a:headEnd/>
            <a:tailEnd/>
          </a:ln>
        </p:spPr>
        <p:txBody>
          <a:bodyPr wrap="none" anchor="ctr"/>
          <a:lstStyle/>
          <a:p>
            <a:endParaRPr lang="en-US"/>
          </a:p>
        </p:txBody>
      </p:sp>
      <p:sp>
        <p:nvSpPr>
          <p:cNvPr id="17423" name="Rectangle 54"/>
          <p:cNvSpPr>
            <a:spLocks noChangeArrowheads="1"/>
          </p:cNvSpPr>
          <p:nvPr/>
        </p:nvSpPr>
        <p:spPr bwMode="auto">
          <a:xfrm>
            <a:off x="4800600" y="2590800"/>
            <a:ext cx="152400" cy="228600"/>
          </a:xfrm>
          <a:prstGeom prst="rect">
            <a:avLst/>
          </a:prstGeom>
          <a:noFill/>
          <a:ln w="9525">
            <a:noFill/>
            <a:miter lim="800000"/>
            <a:headEnd/>
            <a:tailEnd/>
          </a:ln>
        </p:spPr>
        <p:txBody>
          <a:bodyPr wrap="none" anchor="ctr"/>
          <a:lstStyle/>
          <a:p>
            <a:endParaRPr lang="en-US"/>
          </a:p>
        </p:txBody>
      </p:sp>
      <p:sp>
        <p:nvSpPr>
          <p:cNvPr id="17424" name="Rectangle 55"/>
          <p:cNvSpPr>
            <a:spLocks noChangeArrowheads="1"/>
          </p:cNvSpPr>
          <p:nvPr/>
        </p:nvSpPr>
        <p:spPr bwMode="auto">
          <a:xfrm>
            <a:off x="2362200" y="5257800"/>
            <a:ext cx="152400" cy="152400"/>
          </a:xfrm>
          <a:prstGeom prst="rect">
            <a:avLst/>
          </a:prstGeom>
          <a:noFill/>
          <a:ln w="9525">
            <a:noFill/>
            <a:miter lim="800000"/>
            <a:headEnd/>
            <a:tailEnd/>
          </a:ln>
        </p:spPr>
        <p:txBody>
          <a:bodyPr wrap="none" anchor="ctr"/>
          <a:lstStyle/>
          <a:p>
            <a:endParaRPr lang="en-US"/>
          </a:p>
        </p:txBody>
      </p:sp>
      <p:sp>
        <p:nvSpPr>
          <p:cNvPr id="17425" name="Rectangle 60"/>
          <p:cNvSpPr>
            <a:spLocks noChangeArrowheads="1"/>
          </p:cNvSpPr>
          <p:nvPr/>
        </p:nvSpPr>
        <p:spPr bwMode="auto">
          <a:xfrm>
            <a:off x="4800600" y="2819400"/>
            <a:ext cx="152400" cy="152400"/>
          </a:xfrm>
          <a:prstGeom prst="rect">
            <a:avLst/>
          </a:prstGeom>
          <a:noFill/>
          <a:ln w="9525">
            <a:noFill/>
            <a:miter lim="800000"/>
            <a:headEnd/>
            <a:tailEnd/>
          </a:ln>
        </p:spPr>
        <p:txBody>
          <a:bodyPr wrap="none" anchor="ctr"/>
          <a:lstStyle/>
          <a:p>
            <a:endParaRPr lang="en-US"/>
          </a:p>
        </p:txBody>
      </p:sp>
      <p:sp>
        <p:nvSpPr>
          <p:cNvPr id="17426" name="Rectangle 61"/>
          <p:cNvSpPr>
            <a:spLocks noChangeArrowheads="1"/>
          </p:cNvSpPr>
          <p:nvPr/>
        </p:nvSpPr>
        <p:spPr bwMode="auto">
          <a:xfrm>
            <a:off x="9372600" y="4495800"/>
            <a:ext cx="152400" cy="152400"/>
          </a:xfrm>
          <a:prstGeom prst="rect">
            <a:avLst/>
          </a:prstGeom>
          <a:noFill/>
          <a:ln w="9525">
            <a:noFill/>
            <a:miter lim="800000"/>
            <a:headEnd/>
            <a:tailEnd/>
          </a:ln>
        </p:spPr>
        <p:txBody>
          <a:bodyPr wrap="none" anchor="ctr"/>
          <a:lstStyle/>
          <a:p>
            <a:endParaRPr lang="en-US"/>
          </a:p>
        </p:txBody>
      </p:sp>
      <p:sp>
        <p:nvSpPr>
          <p:cNvPr id="17427" name="Rectangle 62"/>
          <p:cNvSpPr>
            <a:spLocks noChangeArrowheads="1"/>
          </p:cNvSpPr>
          <p:nvPr/>
        </p:nvSpPr>
        <p:spPr bwMode="auto">
          <a:xfrm>
            <a:off x="5638800" y="2438400"/>
            <a:ext cx="152400" cy="152400"/>
          </a:xfrm>
          <a:prstGeom prst="rect">
            <a:avLst/>
          </a:prstGeom>
          <a:noFill/>
          <a:ln w="9525">
            <a:noFill/>
            <a:miter lim="800000"/>
            <a:headEnd/>
            <a:tailEnd/>
          </a:ln>
        </p:spPr>
        <p:txBody>
          <a:bodyPr wrap="none" anchor="ctr"/>
          <a:lstStyle/>
          <a:p>
            <a:endParaRPr lang="en-US"/>
          </a:p>
        </p:txBody>
      </p:sp>
      <p:sp>
        <p:nvSpPr>
          <p:cNvPr id="17428" name="Rectangle 63"/>
          <p:cNvSpPr>
            <a:spLocks noChangeArrowheads="1"/>
          </p:cNvSpPr>
          <p:nvPr/>
        </p:nvSpPr>
        <p:spPr bwMode="auto">
          <a:xfrm>
            <a:off x="5715000" y="2667000"/>
            <a:ext cx="152400" cy="152400"/>
          </a:xfrm>
          <a:prstGeom prst="rect">
            <a:avLst/>
          </a:prstGeom>
          <a:noFill/>
          <a:ln w="9525">
            <a:noFill/>
            <a:miter lim="800000"/>
            <a:headEnd/>
            <a:tailEnd/>
          </a:ln>
        </p:spPr>
        <p:txBody>
          <a:bodyPr wrap="none" anchor="ctr"/>
          <a:lstStyle/>
          <a:p>
            <a:endParaRPr lang="en-US"/>
          </a:p>
        </p:txBody>
      </p:sp>
      <p:sp>
        <p:nvSpPr>
          <p:cNvPr id="17429" name="Rectangle 64"/>
          <p:cNvSpPr>
            <a:spLocks noChangeArrowheads="1"/>
          </p:cNvSpPr>
          <p:nvPr/>
        </p:nvSpPr>
        <p:spPr bwMode="auto">
          <a:xfrm>
            <a:off x="9296400" y="4876800"/>
            <a:ext cx="152400" cy="152400"/>
          </a:xfrm>
          <a:prstGeom prst="rect">
            <a:avLst/>
          </a:prstGeom>
          <a:noFill/>
          <a:ln w="9525">
            <a:noFill/>
            <a:miter lim="800000"/>
            <a:headEnd/>
            <a:tailEnd/>
          </a:ln>
        </p:spPr>
        <p:txBody>
          <a:bodyPr wrap="none" anchor="ctr"/>
          <a:lstStyle/>
          <a:p>
            <a:endParaRPr lang="en-US"/>
          </a:p>
        </p:txBody>
      </p:sp>
      <p:sp>
        <p:nvSpPr>
          <p:cNvPr id="17430" name="Rectangle 65"/>
          <p:cNvSpPr>
            <a:spLocks noChangeArrowheads="1"/>
          </p:cNvSpPr>
          <p:nvPr/>
        </p:nvSpPr>
        <p:spPr bwMode="auto">
          <a:xfrm>
            <a:off x="5715000" y="2971800"/>
            <a:ext cx="152400" cy="228600"/>
          </a:xfrm>
          <a:prstGeom prst="rect">
            <a:avLst/>
          </a:prstGeom>
          <a:noFill/>
          <a:ln w="9525">
            <a:noFill/>
            <a:miter lim="800000"/>
            <a:headEnd/>
            <a:tailEnd/>
          </a:ln>
        </p:spPr>
        <p:txBody>
          <a:bodyPr wrap="none" anchor="ctr"/>
          <a:lstStyle/>
          <a:p>
            <a:endParaRPr lang="en-US"/>
          </a:p>
        </p:txBody>
      </p:sp>
      <p:grpSp>
        <p:nvGrpSpPr>
          <p:cNvPr id="2" name="Group 79"/>
          <p:cNvGrpSpPr>
            <a:grpSpLocks/>
          </p:cNvGrpSpPr>
          <p:nvPr/>
        </p:nvGrpSpPr>
        <p:grpSpPr bwMode="auto">
          <a:xfrm>
            <a:off x="2209800" y="2514600"/>
            <a:ext cx="7315200" cy="2819400"/>
            <a:chOff x="432" y="1584"/>
            <a:chExt cx="4608" cy="1776"/>
          </a:xfrm>
        </p:grpSpPr>
        <p:cxnSp>
          <p:nvCxnSpPr>
            <p:cNvPr id="17493" name="AutoShape 57"/>
            <p:cNvCxnSpPr>
              <a:cxnSpLocks noChangeShapeType="1"/>
              <a:stCxn id="17420" idx="1"/>
              <a:endCxn id="17421" idx="1"/>
            </p:cNvCxnSpPr>
            <p:nvPr/>
          </p:nvCxnSpPr>
          <p:spPr bwMode="auto">
            <a:xfrm rot="10800000" flipH="1">
              <a:off x="432" y="1584"/>
              <a:ext cx="1632" cy="1296"/>
            </a:xfrm>
            <a:prstGeom prst="bentConnector3">
              <a:avLst>
                <a:gd name="adj1" fmla="val -8824"/>
              </a:avLst>
            </a:prstGeom>
            <a:noFill/>
            <a:ln w="38100" cap="rnd">
              <a:solidFill>
                <a:srgbClr val="FF0000"/>
              </a:solidFill>
              <a:prstDash val="sysDot"/>
              <a:miter lim="800000"/>
              <a:headEnd/>
              <a:tailEnd/>
            </a:ln>
          </p:spPr>
        </p:cxnSp>
        <p:cxnSp>
          <p:nvCxnSpPr>
            <p:cNvPr id="17494" name="AutoShape 58"/>
            <p:cNvCxnSpPr>
              <a:cxnSpLocks noChangeShapeType="1"/>
              <a:stCxn id="17422" idx="1"/>
              <a:endCxn id="17423" idx="1"/>
            </p:cNvCxnSpPr>
            <p:nvPr/>
          </p:nvCxnSpPr>
          <p:spPr bwMode="auto">
            <a:xfrm rot="10800000" flipH="1">
              <a:off x="480" y="1704"/>
              <a:ext cx="1584" cy="1416"/>
            </a:xfrm>
            <a:prstGeom prst="bentConnector3">
              <a:avLst>
                <a:gd name="adj1" fmla="val -9093"/>
              </a:avLst>
            </a:prstGeom>
            <a:noFill/>
            <a:ln w="38100" cap="rnd">
              <a:solidFill>
                <a:srgbClr val="FF0000"/>
              </a:solidFill>
              <a:prstDash val="sysDot"/>
              <a:miter lim="800000"/>
              <a:headEnd/>
              <a:tailEnd/>
            </a:ln>
          </p:spPr>
        </p:cxnSp>
        <p:cxnSp>
          <p:nvCxnSpPr>
            <p:cNvPr id="17495" name="AutoShape 59"/>
            <p:cNvCxnSpPr>
              <a:cxnSpLocks noChangeShapeType="1"/>
              <a:stCxn id="17424" idx="1"/>
              <a:endCxn id="17425" idx="1"/>
            </p:cNvCxnSpPr>
            <p:nvPr/>
          </p:nvCxnSpPr>
          <p:spPr bwMode="auto">
            <a:xfrm rot="10800000" flipH="1">
              <a:off x="528" y="1824"/>
              <a:ext cx="1536" cy="1536"/>
            </a:xfrm>
            <a:prstGeom prst="bentConnector3">
              <a:avLst>
                <a:gd name="adj1" fmla="val -9375"/>
              </a:avLst>
            </a:prstGeom>
            <a:noFill/>
            <a:ln w="38100" cap="rnd">
              <a:solidFill>
                <a:srgbClr val="FF0000"/>
              </a:solidFill>
              <a:prstDash val="sysDot"/>
              <a:miter lim="800000"/>
              <a:headEnd/>
              <a:tailEnd/>
            </a:ln>
          </p:spPr>
        </p:cxnSp>
        <p:cxnSp>
          <p:nvCxnSpPr>
            <p:cNvPr id="17496" name="AutoShape 66"/>
            <p:cNvCxnSpPr>
              <a:cxnSpLocks noChangeShapeType="1"/>
              <a:stCxn id="17426" idx="3"/>
              <a:endCxn id="17427" idx="3"/>
            </p:cNvCxnSpPr>
            <p:nvPr/>
          </p:nvCxnSpPr>
          <p:spPr bwMode="auto">
            <a:xfrm flipH="1" flipV="1">
              <a:off x="2688" y="1584"/>
              <a:ext cx="2352" cy="1296"/>
            </a:xfrm>
            <a:prstGeom prst="bentConnector3">
              <a:avLst>
                <a:gd name="adj1" fmla="val -6120"/>
              </a:avLst>
            </a:prstGeom>
            <a:noFill/>
            <a:ln w="38100" cap="rnd">
              <a:solidFill>
                <a:srgbClr val="FF0000"/>
              </a:solidFill>
              <a:prstDash val="sysDot"/>
              <a:miter lim="800000"/>
              <a:headEnd/>
              <a:tailEnd/>
            </a:ln>
          </p:spPr>
        </p:cxnSp>
        <p:cxnSp>
          <p:nvCxnSpPr>
            <p:cNvPr id="17497" name="AutoShape 67"/>
            <p:cNvCxnSpPr>
              <a:cxnSpLocks noChangeShapeType="1"/>
              <a:stCxn id="17428" idx="3"/>
              <a:endCxn id="17429" idx="3"/>
            </p:cNvCxnSpPr>
            <p:nvPr/>
          </p:nvCxnSpPr>
          <p:spPr bwMode="auto">
            <a:xfrm>
              <a:off x="2736" y="1728"/>
              <a:ext cx="2256" cy="1392"/>
            </a:xfrm>
            <a:prstGeom prst="bentConnector3">
              <a:avLst>
                <a:gd name="adj1" fmla="val 106384"/>
              </a:avLst>
            </a:prstGeom>
            <a:noFill/>
            <a:ln w="38100" cap="rnd">
              <a:solidFill>
                <a:srgbClr val="FF0000"/>
              </a:solidFill>
              <a:prstDash val="sysDot"/>
              <a:miter lim="800000"/>
              <a:headEnd/>
              <a:tailEnd/>
            </a:ln>
          </p:spPr>
        </p:cxnSp>
        <p:cxnSp>
          <p:nvCxnSpPr>
            <p:cNvPr id="17498" name="AutoShape 68"/>
            <p:cNvCxnSpPr>
              <a:cxnSpLocks noChangeShapeType="1"/>
              <a:stCxn id="17430" idx="3"/>
              <a:endCxn id="17432" idx="3"/>
            </p:cNvCxnSpPr>
            <p:nvPr/>
          </p:nvCxnSpPr>
          <p:spPr bwMode="auto">
            <a:xfrm>
              <a:off x="2736" y="1944"/>
              <a:ext cx="2208" cy="1320"/>
            </a:xfrm>
            <a:prstGeom prst="bentConnector3">
              <a:avLst>
                <a:gd name="adj1" fmla="val 106523"/>
              </a:avLst>
            </a:prstGeom>
            <a:noFill/>
            <a:ln w="38100" cap="rnd">
              <a:solidFill>
                <a:srgbClr val="FF0000"/>
              </a:solidFill>
              <a:prstDash val="sysDot"/>
              <a:miter lim="800000"/>
              <a:headEnd/>
              <a:tailEnd/>
            </a:ln>
          </p:spPr>
        </p:cxnSp>
      </p:grpSp>
      <p:sp>
        <p:nvSpPr>
          <p:cNvPr id="17432" name="Rectangle 69"/>
          <p:cNvSpPr>
            <a:spLocks noChangeArrowheads="1"/>
          </p:cNvSpPr>
          <p:nvPr/>
        </p:nvSpPr>
        <p:spPr bwMode="auto">
          <a:xfrm>
            <a:off x="9220200" y="5105400"/>
            <a:ext cx="152400" cy="152400"/>
          </a:xfrm>
          <a:prstGeom prst="rect">
            <a:avLst/>
          </a:prstGeom>
          <a:noFill/>
          <a:ln w="9525">
            <a:noFill/>
            <a:miter lim="800000"/>
            <a:headEnd/>
            <a:tailEnd/>
          </a:ln>
        </p:spPr>
        <p:txBody>
          <a:bodyPr wrap="none" anchor="ctr"/>
          <a:lstStyle/>
          <a:p>
            <a:endParaRPr lang="en-US"/>
          </a:p>
        </p:txBody>
      </p:sp>
      <p:sp>
        <p:nvSpPr>
          <p:cNvPr id="1297479" name="Rectangle 71"/>
          <p:cNvSpPr>
            <a:spLocks noChangeArrowheads="1"/>
          </p:cNvSpPr>
          <p:nvPr/>
        </p:nvSpPr>
        <p:spPr bwMode="auto">
          <a:xfrm>
            <a:off x="2362200" y="5715000"/>
            <a:ext cx="3886200" cy="1066800"/>
          </a:xfrm>
          <a:prstGeom prst="rect">
            <a:avLst/>
          </a:prstGeom>
          <a:noFill/>
          <a:ln w="9525">
            <a:noFill/>
            <a:miter lim="800000"/>
            <a:headEnd/>
            <a:tailEnd/>
          </a:ln>
        </p:spPr>
        <p:txBody>
          <a:bodyPr lIns="92075" tIns="46038" rIns="92075" bIns="46038"/>
          <a:lstStyle/>
          <a:p>
            <a:pPr marL="342900" indent="-342900">
              <a:spcBef>
                <a:spcPct val="20000"/>
              </a:spcBef>
              <a:buClr>
                <a:srgbClr val="969696"/>
              </a:buClr>
            </a:pPr>
            <a:r>
              <a:rPr kumimoji="1" lang="en-US">
                <a:solidFill>
                  <a:srgbClr val="0000FF"/>
                </a:solidFill>
              </a:rPr>
              <a:t>SELECT ItemID, SuggestedPrice</a:t>
            </a:r>
          </a:p>
          <a:p>
            <a:pPr marL="342900" indent="-342900">
              <a:spcBef>
                <a:spcPct val="20000"/>
              </a:spcBef>
              <a:buClr>
                <a:srgbClr val="969696"/>
              </a:buClr>
            </a:pPr>
            <a:r>
              <a:rPr kumimoji="1" lang="en-US">
                <a:solidFill>
                  <a:srgbClr val="0000FF"/>
                </a:solidFill>
              </a:rPr>
              <a:t>FROM BooksAndMusic</a:t>
            </a:r>
          </a:p>
          <a:p>
            <a:pPr marL="342900" indent="-342900">
              <a:spcBef>
                <a:spcPct val="20000"/>
              </a:spcBef>
              <a:buClr>
                <a:srgbClr val="969696"/>
              </a:buClr>
            </a:pPr>
            <a:r>
              <a:rPr kumimoji="1" lang="en-US">
                <a:solidFill>
                  <a:srgbClr val="0000FF"/>
                </a:solidFill>
              </a:rPr>
              <a:t>WHERE Title = </a:t>
            </a:r>
            <a:r>
              <a:rPr kumimoji="1" lang="en-US" b="1">
                <a:solidFill>
                  <a:srgbClr val="0000FF"/>
                </a:solidFill>
              </a:rPr>
              <a:t>?</a:t>
            </a:r>
          </a:p>
        </p:txBody>
      </p:sp>
      <p:grpSp>
        <p:nvGrpSpPr>
          <p:cNvPr id="3" name="Group 78"/>
          <p:cNvGrpSpPr>
            <a:grpSpLocks/>
          </p:cNvGrpSpPr>
          <p:nvPr/>
        </p:nvGrpSpPr>
        <p:grpSpPr bwMode="auto">
          <a:xfrm>
            <a:off x="2209800" y="2514600"/>
            <a:ext cx="7315200" cy="2819400"/>
            <a:chOff x="432" y="1584"/>
            <a:chExt cx="4608" cy="1776"/>
          </a:xfrm>
        </p:grpSpPr>
        <p:cxnSp>
          <p:nvCxnSpPr>
            <p:cNvPr id="17487" name="AutoShape 72"/>
            <p:cNvCxnSpPr>
              <a:cxnSpLocks noChangeShapeType="1"/>
            </p:cNvCxnSpPr>
            <p:nvPr/>
          </p:nvCxnSpPr>
          <p:spPr bwMode="auto">
            <a:xfrm rot="10800000" flipH="1">
              <a:off x="432" y="1584"/>
              <a:ext cx="1632" cy="1296"/>
            </a:xfrm>
            <a:prstGeom prst="bentConnector3">
              <a:avLst>
                <a:gd name="adj1" fmla="val -8824"/>
              </a:avLst>
            </a:prstGeom>
            <a:noFill/>
            <a:ln w="38100" cap="rnd">
              <a:solidFill>
                <a:schemeClr val="hlink"/>
              </a:solidFill>
              <a:prstDash val="sysDot"/>
              <a:miter lim="800000"/>
              <a:headEnd/>
              <a:tailEnd/>
            </a:ln>
          </p:spPr>
        </p:cxnSp>
        <p:cxnSp>
          <p:nvCxnSpPr>
            <p:cNvPr id="17488" name="AutoShape 73"/>
            <p:cNvCxnSpPr>
              <a:cxnSpLocks noChangeShapeType="1"/>
            </p:cNvCxnSpPr>
            <p:nvPr/>
          </p:nvCxnSpPr>
          <p:spPr bwMode="auto">
            <a:xfrm rot="10800000" flipH="1">
              <a:off x="480" y="1704"/>
              <a:ext cx="1584" cy="1416"/>
            </a:xfrm>
            <a:prstGeom prst="bentConnector3">
              <a:avLst>
                <a:gd name="adj1" fmla="val -9093"/>
              </a:avLst>
            </a:prstGeom>
            <a:noFill/>
            <a:ln w="38100" cap="rnd">
              <a:solidFill>
                <a:schemeClr val="hlink"/>
              </a:solidFill>
              <a:prstDash val="sysDot"/>
              <a:miter lim="800000"/>
              <a:headEnd/>
              <a:tailEnd/>
            </a:ln>
          </p:spPr>
        </p:cxnSp>
        <p:cxnSp>
          <p:nvCxnSpPr>
            <p:cNvPr id="17489" name="AutoShape 74"/>
            <p:cNvCxnSpPr>
              <a:cxnSpLocks noChangeShapeType="1"/>
            </p:cNvCxnSpPr>
            <p:nvPr/>
          </p:nvCxnSpPr>
          <p:spPr bwMode="auto">
            <a:xfrm rot="10800000" flipH="1">
              <a:off x="528" y="1824"/>
              <a:ext cx="1536" cy="1536"/>
            </a:xfrm>
            <a:prstGeom prst="bentConnector3">
              <a:avLst>
                <a:gd name="adj1" fmla="val -9375"/>
              </a:avLst>
            </a:prstGeom>
            <a:noFill/>
            <a:ln w="38100" cap="rnd">
              <a:solidFill>
                <a:schemeClr val="hlink"/>
              </a:solidFill>
              <a:prstDash val="sysDot"/>
              <a:miter lim="800000"/>
              <a:headEnd/>
              <a:tailEnd/>
            </a:ln>
          </p:spPr>
        </p:cxnSp>
        <p:cxnSp>
          <p:nvCxnSpPr>
            <p:cNvPr id="17490" name="AutoShape 75"/>
            <p:cNvCxnSpPr>
              <a:cxnSpLocks noChangeShapeType="1"/>
            </p:cNvCxnSpPr>
            <p:nvPr/>
          </p:nvCxnSpPr>
          <p:spPr bwMode="auto">
            <a:xfrm flipH="1" flipV="1">
              <a:off x="2688" y="1584"/>
              <a:ext cx="2352" cy="1296"/>
            </a:xfrm>
            <a:prstGeom prst="bentConnector3">
              <a:avLst>
                <a:gd name="adj1" fmla="val -6120"/>
              </a:avLst>
            </a:prstGeom>
            <a:noFill/>
            <a:ln w="38100" cap="rnd">
              <a:solidFill>
                <a:schemeClr val="hlink"/>
              </a:solidFill>
              <a:prstDash val="sysDot"/>
              <a:miter lim="800000"/>
              <a:headEnd/>
              <a:tailEnd/>
            </a:ln>
          </p:spPr>
        </p:cxnSp>
        <p:cxnSp>
          <p:nvCxnSpPr>
            <p:cNvPr id="17491" name="AutoShape 76"/>
            <p:cNvCxnSpPr>
              <a:cxnSpLocks noChangeShapeType="1"/>
            </p:cNvCxnSpPr>
            <p:nvPr/>
          </p:nvCxnSpPr>
          <p:spPr bwMode="auto">
            <a:xfrm>
              <a:off x="2736" y="1728"/>
              <a:ext cx="2256" cy="1392"/>
            </a:xfrm>
            <a:prstGeom prst="bentConnector3">
              <a:avLst>
                <a:gd name="adj1" fmla="val 106384"/>
              </a:avLst>
            </a:prstGeom>
            <a:noFill/>
            <a:ln w="38100" cap="rnd">
              <a:solidFill>
                <a:schemeClr val="hlink"/>
              </a:solidFill>
              <a:prstDash val="sysDot"/>
              <a:miter lim="800000"/>
              <a:headEnd/>
              <a:tailEnd/>
            </a:ln>
          </p:spPr>
        </p:cxnSp>
        <p:cxnSp>
          <p:nvCxnSpPr>
            <p:cNvPr id="17492" name="AutoShape 77"/>
            <p:cNvCxnSpPr>
              <a:cxnSpLocks noChangeShapeType="1"/>
            </p:cNvCxnSpPr>
            <p:nvPr/>
          </p:nvCxnSpPr>
          <p:spPr bwMode="auto">
            <a:xfrm>
              <a:off x="2736" y="1944"/>
              <a:ext cx="2208" cy="1320"/>
            </a:xfrm>
            <a:prstGeom prst="bentConnector3">
              <a:avLst>
                <a:gd name="adj1" fmla="val 106523"/>
              </a:avLst>
            </a:prstGeom>
            <a:noFill/>
            <a:ln w="38100" cap="rnd">
              <a:solidFill>
                <a:schemeClr val="hlink"/>
              </a:solidFill>
              <a:prstDash val="sysDot"/>
              <a:miter lim="800000"/>
              <a:headEnd/>
              <a:tailEnd/>
            </a:ln>
          </p:spPr>
        </p:cxnSp>
      </p:grpSp>
      <p:grpSp>
        <p:nvGrpSpPr>
          <p:cNvPr id="4" name="Group 85"/>
          <p:cNvGrpSpPr>
            <a:grpSpLocks/>
          </p:cNvGrpSpPr>
          <p:nvPr/>
        </p:nvGrpSpPr>
        <p:grpSpPr bwMode="auto">
          <a:xfrm>
            <a:off x="2057400" y="5715000"/>
            <a:ext cx="4191000" cy="1066800"/>
            <a:chOff x="336" y="3600"/>
            <a:chExt cx="2640" cy="672"/>
          </a:xfrm>
        </p:grpSpPr>
        <p:sp>
          <p:nvSpPr>
            <p:cNvPr id="17485" name="Rectangle 83"/>
            <p:cNvSpPr>
              <a:spLocks noChangeArrowheads="1"/>
            </p:cNvSpPr>
            <p:nvPr/>
          </p:nvSpPr>
          <p:spPr bwMode="auto">
            <a:xfrm>
              <a:off x="528" y="3600"/>
              <a:ext cx="2448" cy="672"/>
            </a:xfrm>
            <a:prstGeom prst="rect">
              <a:avLst/>
            </a:prstGeom>
            <a:noFill/>
            <a:ln w="9525">
              <a:noFill/>
              <a:miter lim="800000"/>
              <a:headEnd/>
              <a:tailEnd/>
            </a:ln>
          </p:spPr>
          <p:txBody>
            <a:bodyPr lIns="92075" tIns="46038" rIns="92075" bIns="46038"/>
            <a:lstStyle/>
            <a:p>
              <a:pPr marL="342900" indent="-342900">
                <a:spcBef>
                  <a:spcPct val="20000"/>
                </a:spcBef>
                <a:buClr>
                  <a:srgbClr val="969696"/>
                </a:buClr>
              </a:pPr>
              <a:r>
                <a:rPr kumimoji="1" lang="en-US">
                  <a:solidFill>
                    <a:srgbClr val="FF0000"/>
                  </a:solidFill>
                </a:rPr>
                <a:t>SELECT ItemID, SuggestedPrice</a:t>
              </a:r>
            </a:p>
            <a:p>
              <a:pPr marL="342900" indent="-342900">
                <a:spcBef>
                  <a:spcPct val="20000"/>
                </a:spcBef>
                <a:buClr>
                  <a:srgbClr val="969696"/>
                </a:buClr>
              </a:pPr>
              <a:r>
                <a:rPr kumimoji="1" lang="en-US">
                  <a:solidFill>
                    <a:srgbClr val="FF0000"/>
                  </a:solidFill>
                </a:rPr>
                <a:t>FROM BooksAndMusic</a:t>
              </a:r>
            </a:p>
            <a:p>
              <a:pPr marL="342900" indent="-342900">
                <a:spcBef>
                  <a:spcPct val="20000"/>
                </a:spcBef>
                <a:buClr>
                  <a:srgbClr val="969696"/>
                </a:buClr>
              </a:pPr>
              <a:r>
                <a:rPr kumimoji="1" lang="en-US">
                  <a:solidFill>
                    <a:srgbClr val="FF0000"/>
                  </a:solidFill>
                </a:rPr>
                <a:t>WHERE Title = </a:t>
              </a:r>
              <a:r>
                <a:rPr kumimoji="1" lang="en-US" b="1">
                  <a:solidFill>
                    <a:srgbClr val="FF0000"/>
                  </a:solidFill>
                </a:rPr>
                <a:t>‘on the road’</a:t>
              </a:r>
            </a:p>
          </p:txBody>
        </p:sp>
        <p:sp>
          <p:nvSpPr>
            <p:cNvPr id="17486" name="Oval 84"/>
            <p:cNvSpPr>
              <a:spLocks noChangeArrowheads="1"/>
            </p:cNvSpPr>
            <p:nvPr/>
          </p:nvSpPr>
          <p:spPr bwMode="auto">
            <a:xfrm>
              <a:off x="336" y="3840"/>
              <a:ext cx="192" cy="192"/>
            </a:xfrm>
            <a:prstGeom prst="ellipse">
              <a:avLst/>
            </a:prstGeom>
            <a:solidFill>
              <a:srgbClr val="EEDB00"/>
            </a:solidFill>
            <a:ln w="9525">
              <a:noFill/>
              <a:round/>
              <a:headEnd/>
              <a:tailEnd/>
            </a:ln>
          </p:spPr>
          <p:txBody>
            <a:bodyPr wrap="none" anchor="ctr"/>
            <a:lstStyle/>
            <a:p>
              <a:r>
                <a:rPr lang="en-US" b="1"/>
                <a:t>A</a:t>
              </a:r>
            </a:p>
          </p:txBody>
        </p:sp>
      </p:grpSp>
      <p:sp>
        <p:nvSpPr>
          <p:cNvPr id="1297496" name="Oval 88"/>
          <p:cNvSpPr>
            <a:spLocks noChangeArrowheads="1"/>
          </p:cNvSpPr>
          <p:nvPr/>
        </p:nvSpPr>
        <p:spPr bwMode="auto">
          <a:xfrm>
            <a:off x="1600200" y="4756150"/>
            <a:ext cx="304800" cy="304800"/>
          </a:xfrm>
          <a:prstGeom prst="ellipse">
            <a:avLst/>
          </a:prstGeom>
          <a:solidFill>
            <a:srgbClr val="EEDB00"/>
          </a:solidFill>
          <a:ln w="9525">
            <a:noFill/>
            <a:round/>
            <a:headEnd/>
            <a:tailEnd/>
          </a:ln>
        </p:spPr>
        <p:txBody>
          <a:bodyPr wrap="none" anchor="ctr"/>
          <a:lstStyle/>
          <a:p>
            <a:r>
              <a:rPr lang="en-US" b="1"/>
              <a:t>B</a:t>
            </a:r>
          </a:p>
        </p:txBody>
      </p:sp>
      <p:sp>
        <p:nvSpPr>
          <p:cNvPr id="1297495" name="Rectangle 87"/>
          <p:cNvSpPr>
            <a:spLocks noChangeArrowheads="1"/>
          </p:cNvSpPr>
          <p:nvPr/>
        </p:nvSpPr>
        <p:spPr bwMode="auto">
          <a:xfrm>
            <a:off x="7696200" y="5715000"/>
            <a:ext cx="2667000" cy="1066800"/>
          </a:xfrm>
          <a:prstGeom prst="rect">
            <a:avLst/>
          </a:prstGeom>
          <a:noFill/>
          <a:ln w="9525">
            <a:noFill/>
            <a:miter lim="800000"/>
            <a:headEnd/>
            <a:tailEnd/>
          </a:ln>
        </p:spPr>
        <p:txBody>
          <a:bodyPr lIns="92075" tIns="46038" rIns="92075" bIns="46038"/>
          <a:lstStyle/>
          <a:p>
            <a:pPr marL="342900" indent="-342900">
              <a:spcBef>
                <a:spcPct val="20000"/>
              </a:spcBef>
              <a:buClr>
                <a:srgbClr val="969696"/>
              </a:buClr>
            </a:pPr>
            <a:r>
              <a:rPr kumimoji="1" lang="en-US">
                <a:solidFill>
                  <a:srgbClr val="FF0000"/>
                </a:solidFill>
              </a:rPr>
              <a:t>SELECT </a:t>
            </a:r>
            <a:r>
              <a:rPr kumimoji="1" lang="en-US" err="1">
                <a:solidFill>
                  <a:srgbClr val="FF0000"/>
                </a:solidFill>
              </a:rPr>
              <a:t>GreatPrice</a:t>
            </a:r>
            <a:endParaRPr kumimoji="1" lang="en-US">
              <a:solidFill>
                <a:srgbClr val="FF0000"/>
              </a:solidFill>
            </a:endParaRPr>
          </a:p>
          <a:p>
            <a:pPr marL="342900" indent="-342900">
              <a:spcBef>
                <a:spcPct val="20000"/>
              </a:spcBef>
              <a:buClr>
                <a:srgbClr val="969696"/>
              </a:buClr>
            </a:pPr>
            <a:r>
              <a:rPr kumimoji="1" lang="en-US">
                <a:solidFill>
                  <a:srgbClr val="FF0000"/>
                </a:solidFill>
              </a:rPr>
              <a:t>FROM </a:t>
            </a:r>
            <a:r>
              <a:rPr kumimoji="1" lang="en-US" err="1">
                <a:solidFill>
                  <a:srgbClr val="FF0000"/>
                </a:solidFill>
              </a:rPr>
              <a:t>DiscountBooks</a:t>
            </a:r>
            <a:endParaRPr kumimoji="1" lang="en-US">
              <a:solidFill>
                <a:srgbClr val="FF0000"/>
              </a:solidFill>
            </a:endParaRPr>
          </a:p>
          <a:p>
            <a:pPr marL="342900" indent="-342900">
              <a:spcBef>
                <a:spcPct val="20000"/>
              </a:spcBef>
              <a:buClr>
                <a:srgbClr val="969696"/>
              </a:buClr>
            </a:pPr>
            <a:r>
              <a:rPr kumimoji="1" lang="en-US">
                <a:solidFill>
                  <a:srgbClr val="FF0000"/>
                </a:solidFill>
              </a:rPr>
              <a:t>WHERE ISBN = </a:t>
            </a:r>
            <a:r>
              <a:rPr kumimoji="1" lang="en-US" b="1">
                <a:solidFill>
                  <a:srgbClr val="FF0000"/>
                </a:solidFill>
              </a:rPr>
              <a:t>123</a:t>
            </a:r>
          </a:p>
        </p:txBody>
      </p:sp>
      <p:sp>
        <p:nvSpPr>
          <p:cNvPr id="1297533" name="Oval 125"/>
          <p:cNvSpPr>
            <a:spLocks noChangeArrowheads="1"/>
          </p:cNvSpPr>
          <p:nvPr/>
        </p:nvSpPr>
        <p:spPr bwMode="auto">
          <a:xfrm>
            <a:off x="7391400" y="6096000"/>
            <a:ext cx="304800" cy="304800"/>
          </a:xfrm>
          <a:prstGeom prst="ellipse">
            <a:avLst/>
          </a:prstGeom>
          <a:solidFill>
            <a:srgbClr val="EEDB00"/>
          </a:solidFill>
          <a:ln w="9525">
            <a:noFill/>
            <a:round/>
            <a:headEnd/>
            <a:tailEnd/>
          </a:ln>
        </p:spPr>
        <p:txBody>
          <a:bodyPr wrap="none" anchor="ctr"/>
          <a:lstStyle/>
          <a:p>
            <a:r>
              <a:rPr lang="en-US" b="1"/>
              <a:t>C</a:t>
            </a:r>
          </a:p>
        </p:txBody>
      </p:sp>
      <p:graphicFrame>
        <p:nvGraphicFramePr>
          <p:cNvPr id="1297598" name="Group 190"/>
          <p:cNvGraphicFramePr>
            <a:graphicFrameLocks noGrp="1"/>
          </p:cNvGraphicFramePr>
          <p:nvPr>
            <p:ph sz="half" idx="1"/>
          </p:nvPr>
        </p:nvGraphicFramePr>
        <p:xfrm>
          <a:off x="1981200" y="4527550"/>
          <a:ext cx="3200400" cy="731520"/>
        </p:xfrm>
        <a:graphic>
          <a:graphicData uri="http://schemas.openxmlformats.org/drawingml/2006/table">
            <a:tbl>
              <a:tblPr/>
              <a:tblGrid>
                <a:gridCol w="1120775">
                  <a:extLst>
                    <a:ext uri="{9D8B030D-6E8A-4147-A177-3AD203B41FA5}">
                      <a16:colId xmlns:a16="http://schemas.microsoft.com/office/drawing/2014/main" val="20000"/>
                    </a:ext>
                  </a:extLst>
                </a:gridCol>
                <a:gridCol w="2079625">
                  <a:extLst>
                    <a:ext uri="{9D8B030D-6E8A-4147-A177-3AD203B41FA5}">
                      <a16:colId xmlns:a16="http://schemas.microsoft.com/office/drawing/2014/main" val="20001"/>
                    </a:ext>
                  </a:extLst>
                </a:gridCol>
              </a:tblGrid>
              <a:tr h="228600">
                <a:tc>
                  <a:txBody>
                    <a:bodyPr/>
                    <a:lstStyle/>
                    <a:p>
                      <a:pPr marL="0" marR="0" lvl="0" indent="0" algn="l" defTabSz="914400" rtl="0" eaLnBrk="0" fontAlgn="base" latinLnBrk="0" hangingPunct="0">
                        <a:lnSpc>
                          <a:spcPct val="100000"/>
                        </a:lnSpc>
                        <a:spcBef>
                          <a:spcPct val="20000"/>
                        </a:spcBef>
                        <a:spcAft>
                          <a:spcPct val="0"/>
                        </a:spcAft>
                        <a:buClr>
                          <a:srgbClr val="969696"/>
                        </a:buClr>
                        <a:buSzTx/>
                        <a:buFontTx/>
                        <a:buNone/>
                        <a:tabLst/>
                      </a:pPr>
                      <a:r>
                        <a:rPr kumimoji="1" lang="en-US" sz="1800" b="0" i="0" u="none" strike="noStrike" cap="none" normalizeH="0" baseline="0">
                          <a:ln>
                            <a:noFill/>
                          </a:ln>
                          <a:solidFill>
                            <a:schemeClr val="bg1"/>
                          </a:solidFill>
                          <a:effectLst/>
                          <a:latin typeface="Verdana" pitchFamily="34" charset="0"/>
                        </a:rPr>
                        <a:t>ItemID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1"/>
                    </a:solidFill>
                  </a:tcPr>
                </a:tc>
                <a:tc>
                  <a:txBody>
                    <a:bodyPr/>
                    <a:lstStyle/>
                    <a:p>
                      <a:pPr marL="0" marR="0" lvl="0" indent="0" algn="l" defTabSz="914400" rtl="0" eaLnBrk="0" fontAlgn="base" latinLnBrk="0" hangingPunct="0">
                        <a:lnSpc>
                          <a:spcPct val="100000"/>
                        </a:lnSpc>
                        <a:spcBef>
                          <a:spcPct val="20000"/>
                        </a:spcBef>
                        <a:spcAft>
                          <a:spcPct val="0"/>
                        </a:spcAft>
                        <a:buClr>
                          <a:srgbClr val="969696"/>
                        </a:buClr>
                        <a:buSzTx/>
                        <a:buFontTx/>
                        <a:buNone/>
                        <a:tabLst/>
                      </a:pPr>
                      <a:r>
                        <a:rPr kumimoji="1" lang="en-US" sz="1800" b="0" i="0" u="none" strike="noStrike" cap="none" normalizeH="0" baseline="0">
                          <a:ln>
                            <a:noFill/>
                          </a:ln>
                          <a:solidFill>
                            <a:schemeClr val="bg1"/>
                          </a:solidFill>
                          <a:effectLst/>
                          <a:latin typeface="Verdana" pitchFamily="34" charset="0"/>
                        </a:rPr>
                        <a:t>SuggestedPrice</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1"/>
                    </a:solidFill>
                  </a:tcPr>
                </a:tc>
                <a:extLst>
                  <a:ext uri="{0D108BD9-81ED-4DB2-BD59-A6C34878D82A}">
                    <a16:rowId xmlns:a16="http://schemas.microsoft.com/office/drawing/2014/main" val="10000"/>
                  </a:ext>
                </a:extLst>
              </a:tr>
              <a:tr h="228600">
                <a:tc>
                  <a:txBody>
                    <a:bodyPr/>
                    <a:lstStyle/>
                    <a:p>
                      <a:pPr marL="0" marR="0" lvl="0" indent="0" algn="l" defTabSz="914400" rtl="0" eaLnBrk="0" fontAlgn="base" latinLnBrk="0" hangingPunct="0">
                        <a:lnSpc>
                          <a:spcPct val="100000"/>
                        </a:lnSpc>
                        <a:spcBef>
                          <a:spcPct val="20000"/>
                        </a:spcBef>
                        <a:spcAft>
                          <a:spcPct val="0"/>
                        </a:spcAft>
                        <a:buClr>
                          <a:srgbClr val="969696"/>
                        </a:buClr>
                        <a:buSzTx/>
                        <a:buFontTx/>
                        <a:buNone/>
                        <a:tabLst/>
                      </a:pPr>
                      <a:r>
                        <a:rPr kumimoji="1" lang="en-US" sz="1800" b="0" i="0" u="none" strike="noStrike" cap="none" normalizeH="0" baseline="0">
                          <a:ln>
                            <a:noFill/>
                          </a:ln>
                          <a:solidFill>
                            <a:srgbClr val="292929"/>
                          </a:solidFill>
                          <a:effectLst/>
                          <a:latin typeface="Verdana" pitchFamily="34" charset="0"/>
                        </a:rPr>
                        <a:t>123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rgbClr val="969696"/>
                        </a:buClr>
                        <a:buSzTx/>
                        <a:buFontTx/>
                        <a:buNone/>
                        <a:tabLst/>
                      </a:pPr>
                      <a:r>
                        <a:rPr kumimoji="1" lang="en-US" sz="1800" b="0" i="0" u="none" strike="noStrike" cap="none" normalizeH="0" baseline="0">
                          <a:ln>
                            <a:noFill/>
                          </a:ln>
                          <a:solidFill>
                            <a:srgbClr val="292929"/>
                          </a:solidFill>
                          <a:effectLst/>
                          <a:latin typeface="Verdana" pitchFamily="34" charset="0"/>
                        </a:rPr>
                        <a:t>10.86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bl>
          </a:graphicData>
        </a:graphic>
      </p:graphicFrame>
      <p:graphicFrame>
        <p:nvGraphicFramePr>
          <p:cNvPr id="1297622" name="Group 214"/>
          <p:cNvGraphicFramePr>
            <a:graphicFrameLocks noGrp="1"/>
          </p:cNvGraphicFramePr>
          <p:nvPr>
            <p:ph sz="half" idx="2"/>
          </p:nvPr>
        </p:nvGraphicFramePr>
        <p:xfrm>
          <a:off x="1981200" y="4527550"/>
          <a:ext cx="3200400" cy="731520"/>
        </p:xfrm>
        <a:graphic>
          <a:graphicData uri="http://schemas.openxmlformats.org/drawingml/2006/table">
            <a:tbl>
              <a:tblPr/>
              <a:tblGrid>
                <a:gridCol w="1120775">
                  <a:extLst>
                    <a:ext uri="{9D8B030D-6E8A-4147-A177-3AD203B41FA5}">
                      <a16:colId xmlns:a16="http://schemas.microsoft.com/office/drawing/2014/main" val="20000"/>
                    </a:ext>
                  </a:extLst>
                </a:gridCol>
                <a:gridCol w="2079625">
                  <a:extLst>
                    <a:ext uri="{9D8B030D-6E8A-4147-A177-3AD203B41FA5}">
                      <a16:colId xmlns:a16="http://schemas.microsoft.com/office/drawing/2014/main" val="20001"/>
                    </a:ext>
                  </a:extLst>
                </a:gridCol>
              </a:tblGrid>
              <a:tr h="342900">
                <a:tc>
                  <a:txBody>
                    <a:bodyPr/>
                    <a:lstStyle/>
                    <a:p>
                      <a:pPr marL="0" marR="0" lvl="0" indent="0" algn="l" defTabSz="914400" rtl="0" eaLnBrk="0" fontAlgn="base" latinLnBrk="0" hangingPunct="0">
                        <a:lnSpc>
                          <a:spcPct val="100000"/>
                        </a:lnSpc>
                        <a:spcBef>
                          <a:spcPct val="20000"/>
                        </a:spcBef>
                        <a:spcAft>
                          <a:spcPct val="0"/>
                        </a:spcAft>
                        <a:buClr>
                          <a:srgbClr val="969696"/>
                        </a:buClr>
                        <a:buSzTx/>
                        <a:buFontTx/>
                        <a:buNone/>
                        <a:tabLst/>
                      </a:pPr>
                      <a:r>
                        <a:rPr kumimoji="1" lang="en-US" sz="1800" b="0" i="0" u="none" strike="noStrike" cap="none" normalizeH="0" baseline="0">
                          <a:ln>
                            <a:noFill/>
                          </a:ln>
                          <a:solidFill>
                            <a:schemeClr val="bg1"/>
                          </a:solidFill>
                          <a:effectLst/>
                          <a:latin typeface="Verdana" pitchFamily="34" charset="0"/>
                        </a:rPr>
                        <a:t>ItemID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1"/>
                    </a:solidFill>
                  </a:tcPr>
                </a:tc>
                <a:tc>
                  <a:txBody>
                    <a:bodyPr/>
                    <a:lstStyle/>
                    <a:p>
                      <a:pPr marL="0" marR="0" lvl="0" indent="0" algn="l" defTabSz="914400" rtl="0" eaLnBrk="0" fontAlgn="base" latinLnBrk="0" hangingPunct="0">
                        <a:lnSpc>
                          <a:spcPct val="100000"/>
                        </a:lnSpc>
                        <a:spcBef>
                          <a:spcPct val="20000"/>
                        </a:spcBef>
                        <a:spcAft>
                          <a:spcPct val="0"/>
                        </a:spcAft>
                        <a:buClr>
                          <a:srgbClr val="969696"/>
                        </a:buClr>
                        <a:buSzTx/>
                        <a:buFontTx/>
                        <a:buNone/>
                        <a:tabLst/>
                      </a:pPr>
                      <a:r>
                        <a:rPr kumimoji="1" lang="en-US" sz="1800" b="0" i="0" u="none" strike="noStrike" cap="none" normalizeH="0" baseline="0">
                          <a:ln>
                            <a:noFill/>
                          </a:ln>
                          <a:solidFill>
                            <a:schemeClr val="bg1"/>
                          </a:solidFill>
                          <a:effectLst/>
                          <a:latin typeface="Verdana" pitchFamily="34" charset="0"/>
                        </a:rPr>
                        <a:t>SuggestedPrice</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1"/>
                    </a:solidFill>
                  </a:tcPr>
                </a:tc>
                <a:extLst>
                  <a:ext uri="{0D108BD9-81ED-4DB2-BD59-A6C34878D82A}">
                    <a16:rowId xmlns:a16="http://schemas.microsoft.com/office/drawing/2014/main" val="10000"/>
                  </a:ext>
                </a:extLst>
              </a:tr>
              <a:tr h="342900">
                <a:tc>
                  <a:txBody>
                    <a:bodyPr/>
                    <a:lstStyle/>
                    <a:p>
                      <a:pPr marL="0" marR="0" lvl="0" indent="0" algn="l" defTabSz="914400" rtl="0" eaLnBrk="0" fontAlgn="base" latinLnBrk="0" hangingPunct="0">
                        <a:lnSpc>
                          <a:spcPct val="100000"/>
                        </a:lnSpc>
                        <a:spcBef>
                          <a:spcPct val="20000"/>
                        </a:spcBef>
                        <a:spcAft>
                          <a:spcPct val="0"/>
                        </a:spcAft>
                        <a:buClr>
                          <a:srgbClr val="969696"/>
                        </a:buClr>
                        <a:buSzTx/>
                        <a:buFontTx/>
                        <a:buNone/>
                        <a:tabLst/>
                      </a:pPr>
                      <a:r>
                        <a:rPr kumimoji="1" lang="en-US" sz="1800" b="0" i="0" u="none" strike="noStrike" cap="none" normalizeH="0" baseline="0">
                          <a:ln>
                            <a:noFill/>
                          </a:ln>
                          <a:solidFill>
                            <a:srgbClr val="292929"/>
                          </a:solidFill>
                          <a:effectLst/>
                          <a:latin typeface="Verdana" pitchFamily="34" charset="0"/>
                        </a:rPr>
                        <a:t>123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9C00"/>
                    </a:solidFill>
                  </a:tcPr>
                </a:tc>
                <a:tc>
                  <a:txBody>
                    <a:bodyPr/>
                    <a:lstStyle/>
                    <a:p>
                      <a:pPr marL="0" marR="0" lvl="0" indent="0" algn="l" defTabSz="914400" rtl="0" eaLnBrk="0" fontAlgn="base" latinLnBrk="0" hangingPunct="0">
                        <a:lnSpc>
                          <a:spcPct val="100000"/>
                        </a:lnSpc>
                        <a:spcBef>
                          <a:spcPct val="20000"/>
                        </a:spcBef>
                        <a:spcAft>
                          <a:spcPct val="0"/>
                        </a:spcAft>
                        <a:buClr>
                          <a:srgbClr val="969696"/>
                        </a:buClr>
                        <a:buSzTx/>
                        <a:buFontTx/>
                        <a:buNone/>
                        <a:tabLst/>
                      </a:pPr>
                      <a:r>
                        <a:rPr kumimoji="1" lang="en-US" sz="1800" b="0" i="0" u="none" strike="noStrike" cap="none" normalizeH="0" baseline="0">
                          <a:ln>
                            <a:noFill/>
                          </a:ln>
                          <a:solidFill>
                            <a:srgbClr val="292929"/>
                          </a:solidFill>
                          <a:effectLst/>
                          <a:latin typeface="Verdana" pitchFamily="34" charset="0"/>
                        </a:rPr>
                        <a:t>10.86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bl>
          </a:graphicData>
        </a:graphic>
      </p:graphicFrame>
      <p:sp>
        <p:nvSpPr>
          <p:cNvPr id="1297647" name="Oval 239"/>
          <p:cNvSpPr>
            <a:spLocks noChangeArrowheads="1"/>
          </p:cNvSpPr>
          <p:nvPr/>
        </p:nvSpPr>
        <p:spPr bwMode="auto">
          <a:xfrm>
            <a:off x="7010400" y="4756150"/>
            <a:ext cx="304800" cy="304800"/>
          </a:xfrm>
          <a:prstGeom prst="ellipse">
            <a:avLst/>
          </a:prstGeom>
          <a:solidFill>
            <a:srgbClr val="EEDB00"/>
          </a:solidFill>
          <a:ln w="9525">
            <a:noFill/>
            <a:round/>
            <a:headEnd/>
            <a:tailEnd/>
          </a:ln>
        </p:spPr>
        <p:txBody>
          <a:bodyPr wrap="none" anchor="ctr"/>
          <a:lstStyle/>
          <a:p>
            <a:r>
              <a:rPr lang="en-US" b="1"/>
              <a:t>D</a:t>
            </a:r>
          </a:p>
        </p:txBody>
      </p:sp>
      <p:sp>
        <p:nvSpPr>
          <p:cNvPr id="1297648" name="Oval 240"/>
          <p:cNvSpPr>
            <a:spLocks noChangeArrowheads="1"/>
          </p:cNvSpPr>
          <p:nvPr/>
        </p:nvSpPr>
        <p:spPr bwMode="auto">
          <a:xfrm>
            <a:off x="3962400" y="2622550"/>
            <a:ext cx="304800" cy="304800"/>
          </a:xfrm>
          <a:prstGeom prst="ellipse">
            <a:avLst/>
          </a:prstGeom>
          <a:solidFill>
            <a:srgbClr val="EEDB00"/>
          </a:solidFill>
          <a:ln w="9525">
            <a:noFill/>
            <a:round/>
            <a:headEnd/>
            <a:tailEnd/>
          </a:ln>
        </p:spPr>
        <p:txBody>
          <a:bodyPr wrap="none" anchor="ctr"/>
          <a:lstStyle/>
          <a:p>
            <a:r>
              <a:rPr lang="en-US" b="1"/>
              <a:t>E</a:t>
            </a:r>
          </a:p>
        </p:txBody>
      </p:sp>
      <p:graphicFrame>
        <p:nvGraphicFramePr>
          <p:cNvPr id="1297698" name="Group 290"/>
          <p:cNvGraphicFramePr>
            <a:graphicFrameLocks noGrp="1"/>
          </p:cNvGraphicFramePr>
          <p:nvPr/>
        </p:nvGraphicFramePr>
        <p:xfrm>
          <a:off x="7391400" y="4527550"/>
          <a:ext cx="2438400" cy="731520"/>
        </p:xfrm>
        <a:graphic>
          <a:graphicData uri="http://schemas.openxmlformats.org/drawingml/2006/table">
            <a:tbl>
              <a:tblPr/>
              <a:tblGrid>
                <a:gridCol w="2438400">
                  <a:extLst>
                    <a:ext uri="{9D8B030D-6E8A-4147-A177-3AD203B41FA5}">
                      <a16:colId xmlns:a16="http://schemas.microsoft.com/office/drawing/2014/main" val="20000"/>
                    </a:ext>
                  </a:extLst>
                </a:gridCol>
              </a:tblGrid>
              <a:tr h="228600">
                <a:tc>
                  <a:txBody>
                    <a:bodyPr/>
                    <a:lstStyle/>
                    <a:p>
                      <a:pPr marL="0" marR="0" lvl="0" indent="0" algn="l" defTabSz="914400" rtl="0" eaLnBrk="0" fontAlgn="base" latinLnBrk="0" hangingPunct="0">
                        <a:lnSpc>
                          <a:spcPct val="100000"/>
                        </a:lnSpc>
                        <a:spcBef>
                          <a:spcPct val="20000"/>
                        </a:spcBef>
                        <a:spcAft>
                          <a:spcPct val="0"/>
                        </a:spcAft>
                        <a:buClr>
                          <a:srgbClr val="969696"/>
                        </a:buClr>
                        <a:buSzTx/>
                        <a:buFontTx/>
                        <a:buNone/>
                        <a:tabLst/>
                      </a:pPr>
                      <a:r>
                        <a:rPr kumimoji="1" lang="en-US" sz="1800" b="0" i="0" u="none" strike="noStrike" cap="none" normalizeH="0" baseline="0">
                          <a:ln>
                            <a:noFill/>
                          </a:ln>
                          <a:solidFill>
                            <a:schemeClr val="bg1"/>
                          </a:solidFill>
                          <a:effectLst/>
                          <a:latin typeface="Verdana" pitchFamily="34" charset="0"/>
                        </a:rPr>
                        <a:t>GreatPrice</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1"/>
                    </a:solidFill>
                  </a:tcPr>
                </a:tc>
                <a:extLst>
                  <a:ext uri="{0D108BD9-81ED-4DB2-BD59-A6C34878D82A}">
                    <a16:rowId xmlns:a16="http://schemas.microsoft.com/office/drawing/2014/main" val="10000"/>
                  </a:ext>
                </a:extLst>
              </a:tr>
              <a:tr h="228600">
                <a:tc>
                  <a:txBody>
                    <a:bodyPr/>
                    <a:lstStyle/>
                    <a:p>
                      <a:pPr marL="0" marR="0" lvl="0" indent="0" algn="l" defTabSz="914400" rtl="0" eaLnBrk="0" fontAlgn="base" latinLnBrk="0" hangingPunct="0">
                        <a:lnSpc>
                          <a:spcPct val="100000"/>
                        </a:lnSpc>
                        <a:spcBef>
                          <a:spcPct val="20000"/>
                        </a:spcBef>
                        <a:spcAft>
                          <a:spcPct val="0"/>
                        </a:spcAft>
                        <a:buClr>
                          <a:srgbClr val="969696"/>
                        </a:buClr>
                        <a:buSzTx/>
                        <a:buFontTx/>
                        <a:buNone/>
                        <a:tabLst/>
                      </a:pPr>
                      <a:r>
                        <a:rPr kumimoji="1" lang="en-US" sz="1800" b="0" i="0" u="none" strike="noStrike" cap="none" normalizeH="0" baseline="0">
                          <a:ln>
                            <a:noFill/>
                          </a:ln>
                          <a:solidFill>
                            <a:srgbClr val="292929"/>
                          </a:solidFill>
                          <a:effectLst/>
                          <a:latin typeface="Verdana" pitchFamily="34" charset="0"/>
                        </a:rPr>
                        <a:t>8.86</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bl>
          </a:graphicData>
        </a:graphic>
      </p:graphicFrame>
      <p:graphicFrame>
        <p:nvGraphicFramePr>
          <p:cNvPr id="1297712" name="Group 304"/>
          <p:cNvGraphicFramePr>
            <a:graphicFrameLocks noGrp="1"/>
          </p:cNvGraphicFramePr>
          <p:nvPr/>
        </p:nvGraphicFramePr>
        <p:xfrm>
          <a:off x="4419600" y="2470150"/>
          <a:ext cx="3505200" cy="731520"/>
        </p:xfrm>
        <a:graphic>
          <a:graphicData uri="http://schemas.openxmlformats.org/drawingml/2006/table">
            <a:tbl>
              <a:tblPr/>
              <a:tblGrid>
                <a:gridCol w="838200">
                  <a:extLst>
                    <a:ext uri="{9D8B030D-6E8A-4147-A177-3AD203B41FA5}">
                      <a16:colId xmlns:a16="http://schemas.microsoft.com/office/drawing/2014/main" val="20000"/>
                    </a:ext>
                  </a:extLst>
                </a:gridCol>
                <a:gridCol w="914400">
                  <a:extLst>
                    <a:ext uri="{9D8B030D-6E8A-4147-A177-3AD203B41FA5}">
                      <a16:colId xmlns:a16="http://schemas.microsoft.com/office/drawing/2014/main" val="20001"/>
                    </a:ext>
                  </a:extLst>
                </a:gridCol>
                <a:gridCol w="1752600">
                  <a:extLst>
                    <a:ext uri="{9D8B030D-6E8A-4147-A177-3AD203B41FA5}">
                      <a16:colId xmlns:a16="http://schemas.microsoft.com/office/drawing/2014/main" val="20002"/>
                    </a:ext>
                  </a:extLst>
                </a:gridCol>
              </a:tblGrid>
              <a:tr h="342900">
                <a:tc>
                  <a:txBody>
                    <a:bodyPr/>
                    <a:lstStyle/>
                    <a:p>
                      <a:pPr marL="0" marR="0" lvl="0" indent="0" algn="l" defTabSz="914400" rtl="0" eaLnBrk="0" fontAlgn="base" latinLnBrk="0" hangingPunct="0">
                        <a:lnSpc>
                          <a:spcPct val="100000"/>
                        </a:lnSpc>
                        <a:spcBef>
                          <a:spcPct val="20000"/>
                        </a:spcBef>
                        <a:spcAft>
                          <a:spcPct val="0"/>
                        </a:spcAft>
                        <a:buClr>
                          <a:srgbClr val="969696"/>
                        </a:buClr>
                        <a:buSzTx/>
                        <a:buFontTx/>
                        <a:buNone/>
                        <a:tabLst/>
                      </a:pPr>
                      <a:r>
                        <a:rPr kumimoji="1" lang="en-US" sz="1800" b="0" i="0" u="none" strike="noStrike" cap="none" normalizeH="0" baseline="0">
                          <a:ln>
                            <a:noFill/>
                          </a:ln>
                          <a:solidFill>
                            <a:schemeClr val="bg1"/>
                          </a:solidFill>
                          <a:effectLst/>
                          <a:latin typeface="Verdana" pitchFamily="34" charset="0"/>
                        </a:rPr>
                        <a:t>ISBN</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1"/>
                    </a:solidFill>
                  </a:tcPr>
                </a:tc>
                <a:tc>
                  <a:txBody>
                    <a:bodyPr/>
                    <a:lstStyle/>
                    <a:p>
                      <a:pPr marL="0" marR="0" lvl="0" indent="0" algn="l" defTabSz="914400" rtl="0" eaLnBrk="0" fontAlgn="base" latinLnBrk="0" hangingPunct="0">
                        <a:lnSpc>
                          <a:spcPct val="100000"/>
                        </a:lnSpc>
                        <a:spcBef>
                          <a:spcPct val="20000"/>
                        </a:spcBef>
                        <a:spcAft>
                          <a:spcPct val="0"/>
                        </a:spcAft>
                        <a:buClr>
                          <a:srgbClr val="969696"/>
                        </a:buClr>
                        <a:buSzTx/>
                        <a:buFontTx/>
                        <a:buNone/>
                        <a:tabLst/>
                      </a:pPr>
                      <a:r>
                        <a:rPr kumimoji="1" lang="en-US" sz="1800" b="0" i="0" u="none" strike="noStrike" cap="none" normalizeH="0" baseline="0">
                          <a:ln>
                            <a:noFill/>
                          </a:ln>
                          <a:solidFill>
                            <a:schemeClr val="bg1"/>
                          </a:solidFill>
                          <a:effectLst/>
                          <a:latin typeface="Verdana" pitchFamily="34" charset="0"/>
                        </a:rPr>
                        <a:t>Price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1"/>
                    </a:solidFill>
                  </a:tcPr>
                </a:tc>
                <a:tc>
                  <a:txBody>
                    <a:bodyPr/>
                    <a:lstStyle/>
                    <a:p>
                      <a:pPr marL="0" marR="0" lvl="0" indent="0" algn="l" defTabSz="914400" rtl="0" eaLnBrk="0" fontAlgn="base" latinLnBrk="0" hangingPunct="0">
                        <a:lnSpc>
                          <a:spcPct val="100000"/>
                        </a:lnSpc>
                        <a:spcBef>
                          <a:spcPct val="20000"/>
                        </a:spcBef>
                        <a:spcAft>
                          <a:spcPct val="0"/>
                        </a:spcAft>
                        <a:buClr>
                          <a:srgbClr val="969696"/>
                        </a:buClr>
                        <a:buSzTx/>
                        <a:buFontTx/>
                        <a:buNone/>
                        <a:tabLst/>
                      </a:pPr>
                      <a:r>
                        <a:rPr kumimoji="1" lang="en-US" sz="1800" b="0" i="0" u="none" strike="noStrike" cap="none" normalizeH="0" baseline="0">
                          <a:ln>
                            <a:noFill/>
                          </a:ln>
                          <a:solidFill>
                            <a:schemeClr val="bg1"/>
                          </a:solidFill>
                          <a:effectLst/>
                          <a:latin typeface="Verdana" pitchFamily="34" charset="0"/>
                        </a:rPr>
                        <a:t>DiscountPrice</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1"/>
                    </a:solidFill>
                  </a:tcPr>
                </a:tc>
                <a:extLst>
                  <a:ext uri="{0D108BD9-81ED-4DB2-BD59-A6C34878D82A}">
                    <a16:rowId xmlns:a16="http://schemas.microsoft.com/office/drawing/2014/main" val="10000"/>
                  </a:ext>
                </a:extLst>
              </a:tr>
              <a:tr h="342900">
                <a:tc>
                  <a:txBody>
                    <a:bodyPr/>
                    <a:lstStyle/>
                    <a:p>
                      <a:pPr marL="0" marR="0" lvl="0" indent="0" algn="l" defTabSz="914400" rtl="0" eaLnBrk="0" fontAlgn="base" latinLnBrk="0" hangingPunct="0">
                        <a:lnSpc>
                          <a:spcPct val="100000"/>
                        </a:lnSpc>
                        <a:spcBef>
                          <a:spcPct val="20000"/>
                        </a:spcBef>
                        <a:spcAft>
                          <a:spcPct val="0"/>
                        </a:spcAft>
                        <a:buClr>
                          <a:srgbClr val="969696"/>
                        </a:buClr>
                        <a:buSzTx/>
                        <a:buFontTx/>
                        <a:buNone/>
                        <a:tabLst/>
                      </a:pPr>
                      <a:r>
                        <a:rPr kumimoji="1" lang="en-US" sz="1800" b="0" i="0" u="none" strike="noStrike" cap="none" normalizeH="0" baseline="0">
                          <a:ln>
                            <a:noFill/>
                          </a:ln>
                          <a:solidFill>
                            <a:srgbClr val="292929"/>
                          </a:solidFill>
                          <a:effectLst/>
                          <a:latin typeface="Verdana" pitchFamily="34" charset="0"/>
                        </a:rPr>
                        <a:t>123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rgbClr val="969696"/>
                        </a:buClr>
                        <a:buSzTx/>
                        <a:buFontTx/>
                        <a:buNone/>
                        <a:tabLst/>
                      </a:pPr>
                      <a:r>
                        <a:rPr kumimoji="1" lang="en-US" sz="1800" b="0" i="0" u="none" strike="noStrike" cap="none" normalizeH="0" baseline="0">
                          <a:ln>
                            <a:noFill/>
                          </a:ln>
                          <a:solidFill>
                            <a:srgbClr val="292929"/>
                          </a:solidFill>
                          <a:effectLst/>
                          <a:latin typeface="Verdana" pitchFamily="34" charset="0"/>
                        </a:rPr>
                        <a:t>10.86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rgbClr val="969696"/>
                        </a:buClr>
                        <a:buSzTx/>
                        <a:buFontTx/>
                        <a:buNone/>
                        <a:tabLst/>
                      </a:pPr>
                      <a:r>
                        <a:rPr kumimoji="1" lang="en-US" sz="1800" b="0" i="0" u="none" strike="noStrike" cap="none" normalizeH="0" baseline="0">
                          <a:ln>
                            <a:noFill/>
                          </a:ln>
                          <a:solidFill>
                            <a:srgbClr val="292929"/>
                          </a:solidFill>
                          <a:effectLst/>
                          <a:latin typeface="Verdana" pitchFamily="34" charset="0"/>
                        </a:rPr>
                        <a:t>8.86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12852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97479"/>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1297452"/>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xit" presetSubtype="0" fill="hold" nodeType="clickEffect">
                                  <p:stCondLst>
                                    <p:cond delay="0"/>
                                  </p:stCondLst>
                                  <p:childTnLst>
                                    <p:set>
                                      <p:cBhvr>
                                        <p:cTn id="13" dur="1" fill="hold">
                                          <p:stCondLst>
                                            <p:cond delay="0"/>
                                          </p:stCondLst>
                                        </p:cTn>
                                        <p:tgtEl>
                                          <p:spTgt spid="2"/>
                                        </p:tgtEl>
                                        <p:attrNameLst>
                                          <p:attrName>style.visibility</p:attrName>
                                        </p:attrNameLst>
                                      </p:cBhvr>
                                      <p:to>
                                        <p:strVal val="hidden"/>
                                      </p:to>
                                    </p:set>
                                  </p:childTnLst>
                                </p:cTn>
                              </p:par>
                              <p:par>
                                <p:cTn id="14" presetID="1" presetClass="entr" presetSubtype="0" fill="hold" nodeType="withEffect">
                                  <p:stCondLst>
                                    <p:cond delay="0"/>
                                  </p:stCondLst>
                                  <p:childTnLst>
                                    <p:set>
                                      <p:cBhvr>
                                        <p:cTn id="15" dur="1" fill="hold">
                                          <p:stCondLst>
                                            <p:cond delay="0"/>
                                          </p:stCondLst>
                                        </p:cTn>
                                        <p:tgtEl>
                                          <p:spTgt spid="3"/>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1297451"/>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xit" presetSubtype="0" fill="hold" nodeType="clickEffect">
                                  <p:stCondLst>
                                    <p:cond delay="0"/>
                                  </p:stCondLst>
                                  <p:childTnLst>
                                    <p:set>
                                      <p:cBhvr>
                                        <p:cTn id="21" dur="1" fill="hold">
                                          <p:stCondLst>
                                            <p:cond delay="0"/>
                                          </p:stCondLst>
                                        </p:cTn>
                                        <p:tgtEl>
                                          <p:spTgt spid="1297479"/>
                                        </p:tgtEl>
                                        <p:attrNameLst>
                                          <p:attrName>style.visibility</p:attrName>
                                        </p:attrNameLst>
                                      </p:cBhvr>
                                      <p:to>
                                        <p:strVal val="hidden"/>
                                      </p:to>
                                    </p:set>
                                  </p:childTnLst>
                                </p:cTn>
                              </p:par>
                              <p:par>
                                <p:cTn id="22" presetID="1" presetClass="entr" presetSubtype="0" fill="hold" nodeType="withEffect">
                                  <p:stCondLst>
                                    <p:cond delay="0"/>
                                  </p:stCondLst>
                                  <p:childTnLst>
                                    <p:set>
                                      <p:cBhvr>
                                        <p:cTn id="23" dur="1" fill="hold">
                                          <p:stCondLst>
                                            <p:cond delay="0"/>
                                          </p:stCondLst>
                                        </p:cTn>
                                        <p:tgtEl>
                                          <p:spTgt spid="4"/>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297496"/>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1297598"/>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1297622"/>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xit" presetSubtype="0" fill="hold" grpId="1" nodeType="clickEffect">
                                  <p:stCondLst>
                                    <p:cond delay="0"/>
                                  </p:stCondLst>
                                  <p:childTnLst>
                                    <p:set>
                                      <p:cBhvr>
                                        <p:cTn id="37" dur="1" fill="hold">
                                          <p:stCondLst>
                                            <p:cond delay="0"/>
                                          </p:stCondLst>
                                        </p:cTn>
                                        <p:tgtEl>
                                          <p:spTgt spid="1297452"/>
                                        </p:tgtEl>
                                        <p:attrNameLst>
                                          <p:attrName>style.visibility</p:attrName>
                                        </p:attrNameLst>
                                      </p:cBhvr>
                                      <p:to>
                                        <p:strVal val="hidden"/>
                                      </p:to>
                                    </p:set>
                                  </p:childTnLst>
                                </p:cTn>
                              </p:par>
                              <p:par>
                                <p:cTn id="38" presetID="1" presetClass="entr" presetSubtype="0" fill="hold" grpId="0" nodeType="withEffect">
                                  <p:stCondLst>
                                    <p:cond delay="0"/>
                                  </p:stCondLst>
                                  <p:childTnLst>
                                    <p:set>
                                      <p:cBhvr>
                                        <p:cTn id="39" dur="1" fill="hold">
                                          <p:stCondLst>
                                            <p:cond delay="0"/>
                                          </p:stCondLst>
                                        </p:cTn>
                                        <p:tgtEl>
                                          <p:spTgt spid="1297495"/>
                                        </p:tgtEl>
                                        <p:attrNameLst>
                                          <p:attrName>style.visibility</p:attrName>
                                        </p:attrNameLst>
                                      </p:cBhvr>
                                      <p:to>
                                        <p:strVal val="visible"/>
                                      </p:to>
                                    </p:set>
                                  </p:childTnLst>
                                </p:cTn>
                              </p:par>
                              <p:par>
                                <p:cTn id="40" presetID="1" presetClass="entr" presetSubtype="0" fill="hold" grpId="0" nodeType="withEffect">
                                  <p:stCondLst>
                                    <p:cond delay="0"/>
                                  </p:stCondLst>
                                  <p:childTnLst>
                                    <p:set>
                                      <p:cBhvr>
                                        <p:cTn id="41" dur="1" fill="hold">
                                          <p:stCondLst>
                                            <p:cond delay="0"/>
                                          </p:stCondLst>
                                        </p:cTn>
                                        <p:tgtEl>
                                          <p:spTgt spid="1297533"/>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1297647"/>
                                        </p:tgtEl>
                                        <p:attrNameLst>
                                          <p:attrName>style.visibility</p:attrName>
                                        </p:attrNameLst>
                                      </p:cBhvr>
                                      <p:to>
                                        <p:strVal val="visible"/>
                                      </p:to>
                                    </p:set>
                                  </p:childTnLst>
                                </p:cTn>
                              </p:par>
                              <p:par>
                                <p:cTn id="46" presetID="1" presetClass="entr" presetSubtype="0" fill="hold" nodeType="withEffect">
                                  <p:stCondLst>
                                    <p:cond delay="0"/>
                                  </p:stCondLst>
                                  <p:childTnLst>
                                    <p:set>
                                      <p:cBhvr>
                                        <p:cTn id="47" dur="1" fill="hold">
                                          <p:stCondLst>
                                            <p:cond delay="0"/>
                                          </p:stCondLst>
                                        </p:cTn>
                                        <p:tgtEl>
                                          <p:spTgt spid="1297698"/>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1297648"/>
                                        </p:tgtEl>
                                        <p:attrNameLst>
                                          <p:attrName>style.visibility</p:attrName>
                                        </p:attrNameLst>
                                      </p:cBhvr>
                                      <p:to>
                                        <p:strVal val="visible"/>
                                      </p:to>
                                    </p:set>
                                  </p:childTnLst>
                                </p:cTn>
                              </p:par>
                              <p:par>
                                <p:cTn id="52" presetID="1" presetClass="entr" presetSubtype="0" fill="hold" nodeType="withEffect">
                                  <p:stCondLst>
                                    <p:cond delay="0"/>
                                  </p:stCondLst>
                                  <p:childTnLst>
                                    <p:set>
                                      <p:cBhvr>
                                        <p:cTn id="53" dur="1" fill="hold">
                                          <p:stCondLst>
                                            <p:cond delay="0"/>
                                          </p:stCondLst>
                                        </p:cTn>
                                        <p:tgtEl>
                                          <p:spTgt spid="12977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7451" grpId="0"/>
      <p:bldP spid="1297452" grpId="0"/>
      <p:bldP spid="1297452" grpId="1"/>
      <p:bldP spid="1297479" grpId="0"/>
      <p:bldP spid="1297496" grpId="0" animBg="1"/>
      <p:bldP spid="1297495" grpId="0"/>
      <p:bldP spid="1297533" grpId="0" animBg="1"/>
      <p:bldP spid="1297647" grpId="0" animBg="1"/>
      <p:bldP spid="1297648"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AutoShape 2"/>
          <p:cNvSpPr>
            <a:spLocks noChangeArrowheads="1"/>
          </p:cNvSpPr>
          <p:nvPr/>
        </p:nvSpPr>
        <p:spPr bwMode="auto">
          <a:xfrm>
            <a:off x="2819400" y="2514600"/>
            <a:ext cx="2019300" cy="1676400"/>
          </a:xfrm>
          <a:prstGeom prst="roundRect">
            <a:avLst>
              <a:gd name="adj" fmla="val 16667"/>
            </a:avLst>
          </a:prstGeom>
          <a:solidFill>
            <a:srgbClr val="808080"/>
          </a:solidFill>
          <a:ln w="9525">
            <a:noFill/>
            <a:round/>
            <a:headEnd/>
            <a:tailEnd/>
          </a:ln>
        </p:spPr>
        <p:txBody>
          <a:bodyPr wrap="none" lIns="182880" tIns="0"/>
          <a:lstStyle/>
          <a:p>
            <a:pPr defTabSz="417513"/>
            <a:r>
              <a:rPr lang="en-US">
                <a:solidFill>
                  <a:schemeClr val="bg1"/>
                </a:solidFill>
              </a:rPr>
              <a:t>Mediator</a:t>
            </a:r>
          </a:p>
        </p:txBody>
      </p:sp>
      <p:sp>
        <p:nvSpPr>
          <p:cNvPr id="18435" name="Rectangle 3"/>
          <p:cNvSpPr>
            <a:spLocks noGrp="1" noChangeArrowheads="1"/>
          </p:cNvSpPr>
          <p:nvPr>
            <p:ph type="title"/>
          </p:nvPr>
        </p:nvSpPr>
        <p:spPr>
          <a:xfrm>
            <a:off x="838200" y="7937"/>
            <a:ext cx="10515600" cy="1325563"/>
          </a:xfrm>
        </p:spPr>
        <p:txBody>
          <a:bodyPr/>
          <a:lstStyle/>
          <a:p>
            <a:r>
              <a:rPr lang="en-US"/>
              <a:t>Issues for Query Processing</a:t>
            </a:r>
          </a:p>
        </p:txBody>
      </p:sp>
      <p:sp>
        <p:nvSpPr>
          <p:cNvPr id="18436" name="AutoShape 4"/>
          <p:cNvSpPr>
            <a:spLocks noChangeArrowheads="1"/>
          </p:cNvSpPr>
          <p:nvPr/>
        </p:nvSpPr>
        <p:spPr bwMode="auto">
          <a:xfrm>
            <a:off x="4114800" y="5562600"/>
            <a:ext cx="762000" cy="838200"/>
          </a:xfrm>
          <a:prstGeom prst="can">
            <a:avLst>
              <a:gd name="adj" fmla="val 27500"/>
            </a:avLst>
          </a:prstGeom>
          <a:solidFill>
            <a:srgbClr val="7BB31A"/>
          </a:solidFill>
          <a:ln w="9525">
            <a:noFill/>
            <a:prstDash val="dash"/>
            <a:round/>
            <a:headEnd/>
            <a:tailEnd/>
          </a:ln>
        </p:spPr>
        <p:txBody>
          <a:bodyPr wrap="none" bIns="0" anchor="ctr"/>
          <a:lstStyle/>
          <a:p>
            <a:pPr defTabSz="500063"/>
            <a:r>
              <a:rPr lang="en-US">
                <a:solidFill>
                  <a:schemeClr val="bg1"/>
                </a:solidFill>
              </a:rPr>
              <a:t>Data</a:t>
            </a:r>
          </a:p>
          <a:p>
            <a:pPr defTabSz="500063"/>
            <a:r>
              <a:rPr lang="en-US">
                <a:solidFill>
                  <a:schemeClr val="bg1"/>
                </a:solidFill>
              </a:rPr>
              <a:t>Source</a:t>
            </a:r>
          </a:p>
        </p:txBody>
      </p:sp>
      <p:sp>
        <p:nvSpPr>
          <p:cNvPr id="18437" name="AutoShape 5"/>
          <p:cNvSpPr>
            <a:spLocks noChangeArrowheads="1"/>
          </p:cNvSpPr>
          <p:nvPr/>
        </p:nvSpPr>
        <p:spPr bwMode="auto">
          <a:xfrm>
            <a:off x="2057400" y="5562600"/>
            <a:ext cx="762000" cy="838200"/>
          </a:xfrm>
          <a:prstGeom prst="can">
            <a:avLst>
              <a:gd name="adj" fmla="val 27500"/>
            </a:avLst>
          </a:prstGeom>
          <a:solidFill>
            <a:srgbClr val="7BB31A"/>
          </a:solidFill>
          <a:ln w="9525">
            <a:noFill/>
            <a:prstDash val="dash"/>
            <a:round/>
            <a:headEnd/>
            <a:tailEnd/>
          </a:ln>
        </p:spPr>
        <p:txBody>
          <a:bodyPr wrap="none" bIns="0" anchor="ctr"/>
          <a:lstStyle/>
          <a:p>
            <a:pPr defTabSz="500063"/>
            <a:r>
              <a:rPr lang="en-US">
                <a:solidFill>
                  <a:schemeClr val="bg1"/>
                </a:solidFill>
              </a:rPr>
              <a:t>Data</a:t>
            </a:r>
          </a:p>
          <a:p>
            <a:pPr defTabSz="500063"/>
            <a:r>
              <a:rPr lang="en-US">
                <a:solidFill>
                  <a:schemeClr val="bg1"/>
                </a:solidFill>
              </a:rPr>
              <a:t>Source</a:t>
            </a:r>
          </a:p>
        </p:txBody>
      </p:sp>
      <p:sp>
        <p:nvSpPr>
          <p:cNvPr id="18438" name="AutoShape 6"/>
          <p:cNvSpPr>
            <a:spLocks noChangeArrowheads="1"/>
          </p:cNvSpPr>
          <p:nvPr/>
        </p:nvSpPr>
        <p:spPr bwMode="auto">
          <a:xfrm>
            <a:off x="4648200" y="3200400"/>
            <a:ext cx="1295400" cy="609600"/>
          </a:xfrm>
          <a:prstGeom prst="foldedCorner">
            <a:avLst>
              <a:gd name="adj" fmla="val 18750"/>
            </a:avLst>
          </a:prstGeom>
          <a:gradFill rotWithShape="1">
            <a:gsLst>
              <a:gs pos="0">
                <a:srgbClr val="FFC466"/>
              </a:gs>
              <a:gs pos="100000">
                <a:srgbClr val="FF9C00"/>
              </a:gs>
            </a:gsLst>
            <a:lin ang="2700000" scaled="1"/>
          </a:gradFill>
          <a:ln w="9525">
            <a:noFill/>
            <a:round/>
            <a:headEnd/>
            <a:tailEnd/>
          </a:ln>
        </p:spPr>
        <p:txBody>
          <a:bodyPr wrap="none" lIns="27432" tIns="27432" rIns="27432" bIns="27432" anchor="ctr"/>
          <a:lstStyle/>
          <a:p>
            <a:pPr eaLnBrk="1" hangingPunct="1"/>
            <a:r>
              <a:rPr lang="en-US"/>
              <a:t>Global</a:t>
            </a:r>
          </a:p>
          <a:p>
            <a:pPr eaLnBrk="1" hangingPunct="1"/>
            <a:r>
              <a:rPr lang="en-US"/>
              <a:t>Schema</a:t>
            </a:r>
          </a:p>
        </p:txBody>
      </p:sp>
      <p:sp>
        <p:nvSpPr>
          <p:cNvPr id="18439" name="AutoShape 7"/>
          <p:cNvSpPr>
            <a:spLocks noChangeArrowheads="1"/>
          </p:cNvSpPr>
          <p:nvPr/>
        </p:nvSpPr>
        <p:spPr bwMode="auto">
          <a:xfrm>
            <a:off x="4876800" y="5715000"/>
            <a:ext cx="838200" cy="609600"/>
          </a:xfrm>
          <a:prstGeom prst="foldedCorner">
            <a:avLst>
              <a:gd name="adj" fmla="val 17236"/>
            </a:avLst>
          </a:prstGeom>
          <a:gradFill rotWithShape="1">
            <a:gsLst>
              <a:gs pos="0">
                <a:srgbClr val="FFC05C"/>
              </a:gs>
              <a:gs pos="100000">
                <a:srgbClr val="FF9C00"/>
              </a:gs>
            </a:gsLst>
            <a:lin ang="2700000" scaled="1"/>
          </a:gradFill>
          <a:ln w="9525">
            <a:noFill/>
            <a:round/>
            <a:headEnd/>
            <a:tailEnd/>
          </a:ln>
        </p:spPr>
        <p:txBody>
          <a:bodyPr wrap="none" lIns="27432" tIns="27432" rIns="27432" bIns="27432" anchor="ctr"/>
          <a:lstStyle/>
          <a:p>
            <a:pPr eaLnBrk="1" hangingPunct="1"/>
            <a:r>
              <a:rPr lang="en-US"/>
              <a:t>Local</a:t>
            </a:r>
          </a:p>
          <a:p>
            <a:pPr eaLnBrk="1" hangingPunct="1"/>
            <a:r>
              <a:rPr lang="en-US"/>
              <a:t>Schema</a:t>
            </a:r>
          </a:p>
        </p:txBody>
      </p:sp>
      <p:sp>
        <p:nvSpPr>
          <p:cNvPr id="18440" name="AutoShape 8"/>
          <p:cNvSpPr>
            <a:spLocks noChangeArrowheads="1"/>
          </p:cNvSpPr>
          <p:nvPr/>
        </p:nvSpPr>
        <p:spPr bwMode="auto">
          <a:xfrm>
            <a:off x="2819400" y="5715000"/>
            <a:ext cx="838200" cy="609600"/>
          </a:xfrm>
          <a:prstGeom prst="foldedCorner">
            <a:avLst>
              <a:gd name="adj" fmla="val 17236"/>
            </a:avLst>
          </a:prstGeom>
          <a:gradFill rotWithShape="1">
            <a:gsLst>
              <a:gs pos="0">
                <a:srgbClr val="FFC05C"/>
              </a:gs>
              <a:gs pos="100000">
                <a:srgbClr val="FF9C00"/>
              </a:gs>
            </a:gsLst>
            <a:lin ang="2700000" scaled="1"/>
          </a:gradFill>
          <a:ln w="9525">
            <a:noFill/>
            <a:round/>
            <a:headEnd/>
            <a:tailEnd/>
          </a:ln>
        </p:spPr>
        <p:txBody>
          <a:bodyPr wrap="none" lIns="27432" tIns="27432" rIns="27432" bIns="27432" anchor="ctr"/>
          <a:lstStyle/>
          <a:p>
            <a:pPr eaLnBrk="1" hangingPunct="1"/>
            <a:r>
              <a:rPr lang="en-US"/>
              <a:t>Local</a:t>
            </a:r>
          </a:p>
          <a:p>
            <a:pPr eaLnBrk="1" hangingPunct="1"/>
            <a:r>
              <a:rPr lang="en-US"/>
              <a:t>Schema</a:t>
            </a:r>
          </a:p>
        </p:txBody>
      </p:sp>
      <p:sp>
        <p:nvSpPr>
          <p:cNvPr id="18441" name="Rectangle 9"/>
          <p:cNvSpPr>
            <a:spLocks noChangeArrowheads="1"/>
          </p:cNvSpPr>
          <p:nvPr/>
        </p:nvSpPr>
        <p:spPr bwMode="auto">
          <a:xfrm>
            <a:off x="5372100" y="3200400"/>
            <a:ext cx="152400" cy="152400"/>
          </a:xfrm>
          <a:prstGeom prst="rect">
            <a:avLst/>
          </a:prstGeom>
          <a:noFill/>
          <a:ln w="9525">
            <a:noFill/>
            <a:miter lim="800000"/>
            <a:headEnd/>
            <a:tailEnd/>
          </a:ln>
        </p:spPr>
        <p:txBody>
          <a:bodyPr wrap="none" anchor="ctr"/>
          <a:lstStyle/>
          <a:p>
            <a:endParaRPr lang="en-US"/>
          </a:p>
        </p:txBody>
      </p:sp>
      <p:sp>
        <p:nvSpPr>
          <p:cNvPr id="18442" name="AutoShape 10"/>
          <p:cNvSpPr>
            <a:spLocks noChangeArrowheads="1"/>
          </p:cNvSpPr>
          <p:nvPr/>
        </p:nvSpPr>
        <p:spPr bwMode="auto">
          <a:xfrm>
            <a:off x="6172200" y="5562600"/>
            <a:ext cx="762000" cy="838200"/>
          </a:xfrm>
          <a:prstGeom prst="can">
            <a:avLst>
              <a:gd name="adj" fmla="val 27500"/>
            </a:avLst>
          </a:prstGeom>
          <a:solidFill>
            <a:srgbClr val="7BB31A"/>
          </a:solidFill>
          <a:ln w="9525">
            <a:noFill/>
            <a:prstDash val="dash"/>
            <a:round/>
            <a:headEnd/>
            <a:tailEnd/>
          </a:ln>
        </p:spPr>
        <p:txBody>
          <a:bodyPr wrap="none" bIns="0" anchor="ctr"/>
          <a:lstStyle/>
          <a:p>
            <a:pPr defTabSz="500063"/>
            <a:r>
              <a:rPr lang="en-US">
                <a:solidFill>
                  <a:schemeClr val="bg1"/>
                </a:solidFill>
              </a:rPr>
              <a:t>Data</a:t>
            </a:r>
          </a:p>
          <a:p>
            <a:pPr defTabSz="500063"/>
            <a:r>
              <a:rPr lang="en-US">
                <a:solidFill>
                  <a:schemeClr val="bg1"/>
                </a:solidFill>
              </a:rPr>
              <a:t>Source</a:t>
            </a:r>
          </a:p>
        </p:txBody>
      </p:sp>
      <p:sp>
        <p:nvSpPr>
          <p:cNvPr id="18443" name="AutoShape 11"/>
          <p:cNvSpPr>
            <a:spLocks noChangeArrowheads="1"/>
          </p:cNvSpPr>
          <p:nvPr/>
        </p:nvSpPr>
        <p:spPr bwMode="auto">
          <a:xfrm>
            <a:off x="6934200" y="5715000"/>
            <a:ext cx="838200" cy="609600"/>
          </a:xfrm>
          <a:prstGeom prst="foldedCorner">
            <a:avLst>
              <a:gd name="adj" fmla="val 17236"/>
            </a:avLst>
          </a:prstGeom>
          <a:gradFill rotWithShape="1">
            <a:gsLst>
              <a:gs pos="0">
                <a:srgbClr val="FFC05C"/>
              </a:gs>
              <a:gs pos="100000">
                <a:srgbClr val="FF9C00"/>
              </a:gs>
            </a:gsLst>
            <a:lin ang="2700000" scaled="1"/>
          </a:gradFill>
          <a:ln w="9525">
            <a:noFill/>
            <a:round/>
            <a:headEnd/>
            <a:tailEnd/>
          </a:ln>
        </p:spPr>
        <p:txBody>
          <a:bodyPr wrap="none" lIns="27432" tIns="27432" rIns="27432" bIns="27432" anchor="ctr"/>
          <a:lstStyle/>
          <a:p>
            <a:pPr eaLnBrk="1" hangingPunct="1"/>
            <a:r>
              <a:rPr lang="en-US"/>
              <a:t>Local</a:t>
            </a:r>
          </a:p>
          <a:p>
            <a:pPr eaLnBrk="1" hangingPunct="1"/>
            <a:r>
              <a:rPr lang="en-US"/>
              <a:t>Schema</a:t>
            </a:r>
          </a:p>
        </p:txBody>
      </p:sp>
      <p:sp>
        <p:nvSpPr>
          <p:cNvPr id="18444" name="Rectangle 12"/>
          <p:cNvSpPr>
            <a:spLocks noChangeArrowheads="1"/>
          </p:cNvSpPr>
          <p:nvPr/>
        </p:nvSpPr>
        <p:spPr bwMode="auto">
          <a:xfrm>
            <a:off x="5029200" y="3200400"/>
            <a:ext cx="152400" cy="152400"/>
          </a:xfrm>
          <a:prstGeom prst="rect">
            <a:avLst/>
          </a:prstGeom>
          <a:noFill/>
          <a:ln w="9525">
            <a:noFill/>
            <a:miter lim="800000"/>
            <a:headEnd/>
            <a:tailEnd/>
          </a:ln>
        </p:spPr>
        <p:txBody>
          <a:bodyPr wrap="none" anchor="ctr"/>
          <a:lstStyle/>
          <a:p>
            <a:endParaRPr lang="en-US"/>
          </a:p>
        </p:txBody>
      </p:sp>
      <p:cxnSp>
        <p:nvCxnSpPr>
          <p:cNvPr id="18445" name="AutoShape 13"/>
          <p:cNvCxnSpPr>
            <a:cxnSpLocks noChangeShapeType="1"/>
            <a:stCxn id="18448" idx="2"/>
            <a:endCxn id="18440" idx="0"/>
          </p:cNvCxnSpPr>
          <p:nvPr/>
        </p:nvCxnSpPr>
        <p:spPr bwMode="auto">
          <a:xfrm flipH="1">
            <a:off x="3238500" y="3810000"/>
            <a:ext cx="1866900" cy="1905000"/>
          </a:xfrm>
          <a:prstGeom prst="straightConnector1">
            <a:avLst/>
          </a:prstGeom>
          <a:noFill/>
          <a:ln w="12700">
            <a:solidFill>
              <a:schemeClr val="hlink"/>
            </a:solidFill>
            <a:round/>
            <a:headEnd type="triangle" w="med" len="med"/>
            <a:tailEnd type="triangle" w="med" len="med"/>
          </a:ln>
        </p:spPr>
      </p:cxnSp>
      <p:cxnSp>
        <p:nvCxnSpPr>
          <p:cNvPr id="18446" name="AutoShape 14"/>
          <p:cNvCxnSpPr>
            <a:cxnSpLocks noChangeShapeType="1"/>
            <a:stCxn id="18438" idx="2"/>
            <a:endCxn id="18439" idx="0"/>
          </p:cNvCxnSpPr>
          <p:nvPr/>
        </p:nvCxnSpPr>
        <p:spPr bwMode="auto">
          <a:xfrm>
            <a:off x="5295900" y="3810000"/>
            <a:ext cx="0" cy="1905000"/>
          </a:xfrm>
          <a:prstGeom prst="straightConnector1">
            <a:avLst/>
          </a:prstGeom>
          <a:noFill/>
          <a:ln w="12700">
            <a:solidFill>
              <a:schemeClr val="hlink"/>
            </a:solidFill>
            <a:round/>
            <a:headEnd type="triangle" w="med" len="med"/>
            <a:tailEnd type="triangle" w="med" len="med"/>
          </a:ln>
        </p:spPr>
      </p:cxnSp>
      <p:cxnSp>
        <p:nvCxnSpPr>
          <p:cNvPr id="18447" name="AutoShape 15"/>
          <p:cNvCxnSpPr>
            <a:cxnSpLocks noChangeShapeType="1"/>
            <a:stCxn id="18449" idx="2"/>
            <a:endCxn id="18443" idx="0"/>
          </p:cNvCxnSpPr>
          <p:nvPr/>
        </p:nvCxnSpPr>
        <p:spPr bwMode="auto">
          <a:xfrm>
            <a:off x="5486400" y="3810000"/>
            <a:ext cx="1866900" cy="1905000"/>
          </a:xfrm>
          <a:prstGeom prst="straightConnector1">
            <a:avLst/>
          </a:prstGeom>
          <a:noFill/>
          <a:ln w="12700">
            <a:solidFill>
              <a:schemeClr val="hlink"/>
            </a:solidFill>
            <a:round/>
            <a:headEnd type="triangle" w="med" len="med"/>
            <a:tailEnd type="triangle" w="med" len="med"/>
          </a:ln>
        </p:spPr>
      </p:cxnSp>
      <p:sp>
        <p:nvSpPr>
          <p:cNvPr id="18448" name="Rectangle 16"/>
          <p:cNvSpPr>
            <a:spLocks noChangeArrowheads="1"/>
          </p:cNvSpPr>
          <p:nvPr/>
        </p:nvSpPr>
        <p:spPr bwMode="auto">
          <a:xfrm>
            <a:off x="5029200" y="3657600"/>
            <a:ext cx="152400" cy="152400"/>
          </a:xfrm>
          <a:prstGeom prst="rect">
            <a:avLst/>
          </a:prstGeom>
          <a:noFill/>
          <a:ln w="9525">
            <a:noFill/>
            <a:miter lim="800000"/>
            <a:headEnd/>
            <a:tailEnd/>
          </a:ln>
        </p:spPr>
        <p:txBody>
          <a:bodyPr wrap="none" anchor="ctr"/>
          <a:lstStyle/>
          <a:p>
            <a:endParaRPr lang="en-US"/>
          </a:p>
        </p:txBody>
      </p:sp>
      <p:sp>
        <p:nvSpPr>
          <p:cNvPr id="18449" name="Rectangle 17"/>
          <p:cNvSpPr>
            <a:spLocks noChangeArrowheads="1"/>
          </p:cNvSpPr>
          <p:nvPr/>
        </p:nvSpPr>
        <p:spPr bwMode="auto">
          <a:xfrm>
            <a:off x="5410200" y="3657600"/>
            <a:ext cx="152400" cy="152400"/>
          </a:xfrm>
          <a:prstGeom prst="rect">
            <a:avLst/>
          </a:prstGeom>
          <a:noFill/>
          <a:ln w="9525">
            <a:noFill/>
            <a:miter lim="800000"/>
            <a:headEnd/>
            <a:tailEnd/>
          </a:ln>
        </p:spPr>
        <p:txBody>
          <a:bodyPr wrap="none" anchor="ctr"/>
          <a:lstStyle/>
          <a:p>
            <a:endParaRPr lang="en-US"/>
          </a:p>
        </p:txBody>
      </p:sp>
      <p:sp>
        <p:nvSpPr>
          <p:cNvPr id="18450" name="Rectangle 18"/>
          <p:cNvSpPr>
            <a:spLocks noChangeArrowheads="1"/>
          </p:cNvSpPr>
          <p:nvPr/>
        </p:nvSpPr>
        <p:spPr bwMode="auto">
          <a:xfrm>
            <a:off x="1676400" y="1066800"/>
            <a:ext cx="8229600" cy="533400"/>
          </a:xfrm>
          <a:prstGeom prst="rect">
            <a:avLst/>
          </a:prstGeom>
          <a:noFill/>
          <a:ln w="9525">
            <a:noFill/>
            <a:miter lim="800000"/>
            <a:headEnd/>
            <a:tailEnd/>
          </a:ln>
        </p:spPr>
        <p:txBody>
          <a:bodyPr lIns="92075" tIns="46038" rIns="92075" bIns="46038" anchor="ctr"/>
          <a:lstStyle/>
          <a:p>
            <a:pPr algn="l"/>
            <a:r>
              <a:rPr kumimoji="1" lang="en-US" sz="2000" b="1">
                <a:solidFill>
                  <a:srgbClr val="4D4D4D"/>
                </a:solidFill>
              </a:rPr>
              <a:t>Query Answering</a:t>
            </a:r>
          </a:p>
        </p:txBody>
      </p:sp>
      <p:grpSp>
        <p:nvGrpSpPr>
          <p:cNvPr id="18451" name="Group 19"/>
          <p:cNvGrpSpPr>
            <a:grpSpLocks/>
          </p:cNvGrpSpPr>
          <p:nvPr/>
        </p:nvGrpSpPr>
        <p:grpSpPr bwMode="auto">
          <a:xfrm>
            <a:off x="2971800" y="2971800"/>
            <a:ext cx="1562100" cy="1066800"/>
            <a:chOff x="1392" y="1776"/>
            <a:chExt cx="984" cy="672"/>
          </a:xfrm>
        </p:grpSpPr>
        <p:sp>
          <p:nvSpPr>
            <p:cNvPr id="18469" name="AutoShape 20"/>
            <p:cNvSpPr>
              <a:spLocks noChangeArrowheads="1"/>
            </p:cNvSpPr>
            <p:nvPr/>
          </p:nvSpPr>
          <p:spPr bwMode="auto">
            <a:xfrm>
              <a:off x="1392" y="1776"/>
              <a:ext cx="984" cy="192"/>
            </a:xfrm>
            <a:prstGeom prst="roundRect">
              <a:avLst>
                <a:gd name="adj" fmla="val 16667"/>
              </a:avLst>
            </a:prstGeom>
            <a:solidFill>
              <a:schemeClr val="bg1"/>
            </a:solidFill>
            <a:ln w="9525">
              <a:noFill/>
              <a:round/>
              <a:headEnd/>
              <a:tailEnd/>
            </a:ln>
          </p:spPr>
          <p:txBody>
            <a:bodyPr wrap="none" anchor="ctr"/>
            <a:lstStyle/>
            <a:p>
              <a:pPr defTabSz="417513"/>
              <a:r>
                <a:rPr lang="en-US"/>
                <a:t>Reformulation</a:t>
              </a:r>
            </a:p>
          </p:txBody>
        </p:sp>
        <p:sp>
          <p:nvSpPr>
            <p:cNvPr id="18470" name="AutoShape 21"/>
            <p:cNvSpPr>
              <a:spLocks noChangeArrowheads="1"/>
            </p:cNvSpPr>
            <p:nvPr/>
          </p:nvSpPr>
          <p:spPr bwMode="auto">
            <a:xfrm>
              <a:off x="1392" y="2016"/>
              <a:ext cx="984" cy="192"/>
            </a:xfrm>
            <a:prstGeom prst="roundRect">
              <a:avLst>
                <a:gd name="adj" fmla="val 16667"/>
              </a:avLst>
            </a:prstGeom>
            <a:solidFill>
              <a:schemeClr val="bg1"/>
            </a:solidFill>
            <a:ln w="9525">
              <a:noFill/>
              <a:round/>
              <a:headEnd/>
              <a:tailEnd/>
            </a:ln>
          </p:spPr>
          <p:txBody>
            <a:bodyPr wrap="none" anchor="ctr"/>
            <a:lstStyle/>
            <a:p>
              <a:pPr defTabSz="417513"/>
              <a:r>
                <a:rPr lang="en-US"/>
                <a:t>Optimization</a:t>
              </a:r>
            </a:p>
          </p:txBody>
        </p:sp>
        <p:sp>
          <p:nvSpPr>
            <p:cNvPr id="18471" name="AutoShape 22"/>
            <p:cNvSpPr>
              <a:spLocks noChangeArrowheads="1"/>
            </p:cNvSpPr>
            <p:nvPr/>
          </p:nvSpPr>
          <p:spPr bwMode="auto">
            <a:xfrm>
              <a:off x="1392" y="2256"/>
              <a:ext cx="984" cy="192"/>
            </a:xfrm>
            <a:prstGeom prst="roundRect">
              <a:avLst>
                <a:gd name="adj" fmla="val 16667"/>
              </a:avLst>
            </a:prstGeom>
            <a:solidFill>
              <a:schemeClr val="bg1"/>
            </a:solidFill>
            <a:ln w="9525">
              <a:noFill/>
              <a:round/>
              <a:headEnd/>
              <a:tailEnd/>
            </a:ln>
          </p:spPr>
          <p:txBody>
            <a:bodyPr wrap="none" anchor="ctr"/>
            <a:lstStyle/>
            <a:p>
              <a:pPr defTabSz="417513"/>
              <a:r>
                <a:rPr lang="en-US"/>
                <a:t>Execution</a:t>
              </a:r>
            </a:p>
          </p:txBody>
        </p:sp>
      </p:grpSp>
      <p:cxnSp>
        <p:nvCxnSpPr>
          <p:cNvPr id="18452" name="AutoShape 23"/>
          <p:cNvCxnSpPr>
            <a:cxnSpLocks noChangeShapeType="1"/>
            <a:endCxn id="18453" idx="2"/>
          </p:cNvCxnSpPr>
          <p:nvPr/>
        </p:nvCxnSpPr>
        <p:spPr bwMode="auto">
          <a:xfrm flipH="1" flipV="1">
            <a:off x="3124200" y="2057400"/>
            <a:ext cx="552450" cy="457200"/>
          </a:xfrm>
          <a:prstGeom prst="straightConnector1">
            <a:avLst/>
          </a:prstGeom>
          <a:noFill/>
          <a:ln w="12700">
            <a:solidFill>
              <a:schemeClr val="tx1"/>
            </a:solidFill>
            <a:round/>
            <a:headEnd type="triangle" w="med" len="med"/>
            <a:tailEnd/>
          </a:ln>
        </p:spPr>
      </p:cxnSp>
      <p:sp>
        <p:nvSpPr>
          <p:cNvPr id="18453" name="Rectangle 24"/>
          <p:cNvSpPr>
            <a:spLocks noChangeArrowheads="1"/>
          </p:cNvSpPr>
          <p:nvPr/>
        </p:nvSpPr>
        <p:spPr bwMode="auto">
          <a:xfrm>
            <a:off x="2667000" y="1752600"/>
            <a:ext cx="914400" cy="304800"/>
          </a:xfrm>
          <a:prstGeom prst="rect">
            <a:avLst/>
          </a:prstGeom>
          <a:noFill/>
          <a:ln w="9525">
            <a:noFill/>
            <a:miter lim="800000"/>
            <a:headEnd/>
            <a:tailEnd/>
          </a:ln>
        </p:spPr>
        <p:txBody>
          <a:bodyPr wrap="none" tIns="0" bIns="0" anchor="ctr"/>
          <a:lstStyle/>
          <a:p>
            <a:pPr eaLnBrk="1" hangingPunct="1"/>
            <a:r>
              <a:rPr lang="en-US"/>
              <a:t>Query</a:t>
            </a:r>
          </a:p>
        </p:txBody>
      </p:sp>
      <p:cxnSp>
        <p:nvCxnSpPr>
          <p:cNvPr id="1292313" name="AutoShape 25"/>
          <p:cNvCxnSpPr>
            <a:cxnSpLocks noChangeShapeType="1"/>
            <a:endCxn id="1292314" idx="2"/>
          </p:cNvCxnSpPr>
          <p:nvPr/>
        </p:nvCxnSpPr>
        <p:spPr bwMode="auto">
          <a:xfrm flipV="1">
            <a:off x="3981450" y="2057400"/>
            <a:ext cx="438150" cy="457200"/>
          </a:xfrm>
          <a:prstGeom prst="straightConnector1">
            <a:avLst/>
          </a:prstGeom>
          <a:noFill/>
          <a:ln w="12700">
            <a:solidFill>
              <a:schemeClr val="tx1"/>
            </a:solidFill>
            <a:round/>
            <a:headEnd/>
            <a:tailEnd type="triangle" w="med" len="med"/>
          </a:ln>
        </p:spPr>
      </p:cxnSp>
      <p:sp>
        <p:nvSpPr>
          <p:cNvPr id="1292314" name="Rectangle 26"/>
          <p:cNvSpPr>
            <a:spLocks noChangeArrowheads="1"/>
          </p:cNvSpPr>
          <p:nvPr/>
        </p:nvSpPr>
        <p:spPr bwMode="auto">
          <a:xfrm>
            <a:off x="3962400" y="1752600"/>
            <a:ext cx="914400" cy="304800"/>
          </a:xfrm>
          <a:prstGeom prst="rect">
            <a:avLst/>
          </a:prstGeom>
          <a:noFill/>
          <a:ln w="9525">
            <a:noFill/>
            <a:miter lim="800000"/>
            <a:headEnd/>
            <a:tailEnd/>
          </a:ln>
        </p:spPr>
        <p:txBody>
          <a:bodyPr wrap="none" tIns="0" bIns="0" anchor="ctr"/>
          <a:lstStyle/>
          <a:p>
            <a:pPr eaLnBrk="1" hangingPunct="1"/>
            <a:r>
              <a:rPr lang="en-US"/>
              <a:t>Result</a:t>
            </a:r>
          </a:p>
        </p:txBody>
      </p:sp>
      <p:cxnSp>
        <p:nvCxnSpPr>
          <p:cNvPr id="18456" name="AutoShape 27"/>
          <p:cNvCxnSpPr>
            <a:cxnSpLocks noChangeShapeType="1"/>
          </p:cNvCxnSpPr>
          <p:nvPr/>
        </p:nvCxnSpPr>
        <p:spPr bwMode="auto">
          <a:xfrm flipV="1">
            <a:off x="2514600" y="5334000"/>
            <a:ext cx="0" cy="228600"/>
          </a:xfrm>
          <a:prstGeom prst="straightConnector1">
            <a:avLst/>
          </a:prstGeom>
          <a:noFill/>
          <a:ln w="12700">
            <a:solidFill>
              <a:schemeClr val="tx1"/>
            </a:solidFill>
            <a:round/>
            <a:headEnd/>
            <a:tailEnd type="triangle" w="med" len="med"/>
          </a:ln>
        </p:spPr>
      </p:cxnSp>
      <p:cxnSp>
        <p:nvCxnSpPr>
          <p:cNvPr id="18457" name="AutoShape 28"/>
          <p:cNvCxnSpPr>
            <a:cxnSpLocks noChangeShapeType="1"/>
          </p:cNvCxnSpPr>
          <p:nvPr/>
        </p:nvCxnSpPr>
        <p:spPr bwMode="auto">
          <a:xfrm flipV="1">
            <a:off x="2362200" y="5334000"/>
            <a:ext cx="0" cy="228600"/>
          </a:xfrm>
          <a:prstGeom prst="straightConnector1">
            <a:avLst/>
          </a:prstGeom>
          <a:noFill/>
          <a:ln w="12700">
            <a:solidFill>
              <a:schemeClr val="tx1"/>
            </a:solidFill>
            <a:round/>
            <a:headEnd type="triangle" w="med" len="med"/>
            <a:tailEnd/>
          </a:ln>
        </p:spPr>
      </p:cxnSp>
      <p:grpSp>
        <p:nvGrpSpPr>
          <p:cNvPr id="18458" name="Group 29"/>
          <p:cNvGrpSpPr>
            <a:grpSpLocks/>
          </p:cNvGrpSpPr>
          <p:nvPr/>
        </p:nvGrpSpPr>
        <p:grpSpPr bwMode="auto">
          <a:xfrm>
            <a:off x="1981200" y="4191000"/>
            <a:ext cx="1390650" cy="1143000"/>
            <a:chOff x="768" y="2544"/>
            <a:chExt cx="876" cy="720"/>
          </a:xfrm>
        </p:grpSpPr>
        <p:sp>
          <p:nvSpPr>
            <p:cNvPr id="18467" name="AutoShape 30"/>
            <p:cNvSpPr>
              <a:spLocks noChangeArrowheads="1"/>
            </p:cNvSpPr>
            <p:nvPr/>
          </p:nvSpPr>
          <p:spPr bwMode="auto">
            <a:xfrm>
              <a:off x="768" y="2976"/>
              <a:ext cx="576" cy="288"/>
            </a:xfrm>
            <a:prstGeom prst="foldedCorner">
              <a:avLst>
                <a:gd name="adj" fmla="val 12500"/>
              </a:avLst>
            </a:prstGeom>
            <a:gradFill rotWithShape="1">
              <a:gsLst>
                <a:gs pos="0">
                  <a:srgbClr val="8B88FF"/>
                </a:gs>
                <a:gs pos="100000">
                  <a:srgbClr val="7D7BE6"/>
                </a:gs>
              </a:gsLst>
              <a:lin ang="2700000" scaled="1"/>
            </a:gradFill>
            <a:ln w="9525">
              <a:noFill/>
              <a:round/>
              <a:headEnd/>
              <a:tailEnd/>
            </a:ln>
          </p:spPr>
          <p:txBody>
            <a:bodyPr wrap="none" anchor="ctr"/>
            <a:lstStyle/>
            <a:p>
              <a:r>
                <a:rPr lang="en-US">
                  <a:solidFill>
                    <a:schemeClr val="bg1"/>
                  </a:solidFill>
                </a:rPr>
                <a:t>Wrapper</a:t>
              </a:r>
            </a:p>
          </p:txBody>
        </p:sp>
        <p:cxnSp>
          <p:nvCxnSpPr>
            <p:cNvPr id="18468" name="AutoShape 31"/>
            <p:cNvCxnSpPr>
              <a:cxnSpLocks noChangeShapeType="1"/>
            </p:cNvCxnSpPr>
            <p:nvPr/>
          </p:nvCxnSpPr>
          <p:spPr bwMode="auto">
            <a:xfrm flipV="1">
              <a:off x="960" y="2544"/>
              <a:ext cx="684" cy="432"/>
            </a:xfrm>
            <a:prstGeom prst="straightConnector1">
              <a:avLst/>
            </a:prstGeom>
            <a:noFill/>
            <a:ln w="12700">
              <a:solidFill>
                <a:schemeClr val="tx1"/>
              </a:solidFill>
              <a:round/>
              <a:headEnd type="triangle" w="med" len="med"/>
              <a:tailEnd/>
            </a:ln>
          </p:spPr>
        </p:cxnSp>
      </p:grpSp>
      <p:cxnSp>
        <p:nvCxnSpPr>
          <p:cNvPr id="18459" name="AutoShape 32"/>
          <p:cNvCxnSpPr>
            <a:cxnSpLocks noChangeShapeType="1"/>
          </p:cNvCxnSpPr>
          <p:nvPr/>
        </p:nvCxnSpPr>
        <p:spPr bwMode="auto">
          <a:xfrm flipV="1">
            <a:off x="4552950" y="5334000"/>
            <a:ext cx="0" cy="228600"/>
          </a:xfrm>
          <a:prstGeom prst="straightConnector1">
            <a:avLst/>
          </a:prstGeom>
          <a:noFill/>
          <a:ln w="12700">
            <a:solidFill>
              <a:schemeClr val="tx1"/>
            </a:solidFill>
            <a:round/>
            <a:headEnd/>
            <a:tailEnd type="triangle" w="med" len="med"/>
          </a:ln>
        </p:spPr>
      </p:cxnSp>
      <p:cxnSp>
        <p:nvCxnSpPr>
          <p:cNvPr id="18460" name="AutoShape 33"/>
          <p:cNvCxnSpPr>
            <a:cxnSpLocks noChangeShapeType="1"/>
          </p:cNvCxnSpPr>
          <p:nvPr/>
        </p:nvCxnSpPr>
        <p:spPr bwMode="auto">
          <a:xfrm flipV="1">
            <a:off x="4400550" y="5334000"/>
            <a:ext cx="0" cy="228600"/>
          </a:xfrm>
          <a:prstGeom prst="straightConnector1">
            <a:avLst/>
          </a:prstGeom>
          <a:noFill/>
          <a:ln w="12700">
            <a:solidFill>
              <a:schemeClr val="tx1"/>
            </a:solidFill>
            <a:round/>
            <a:headEnd type="triangle" w="med" len="med"/>
            <a:tailEnd/>
          </a:ln>
        </p:spPr>
      </p:cxnSp>
      <p:grpSp>
        <p:nvGrpSpPr>
          <p:cNvPr id="18461" name="Group 34"/>
          <p:cNvGrpSpPr>
            <a:grpSpLocks/>
          </p:cNvGrpSpPr>
          <p:nvPr/>
        </p:nvGrpSpPr>
        <p:grpSpPr bwMode="auto">
          <a:xfrm>
            <a:off x="4038600" y="4191000"/>
            <a:ext cx="914400" cy="1143000"/>
            <a:chOff x="2064" y="2544"/>
            <a:chExt cx="576" cy="720"/>
          </a:xfrm>
        </p:grpSpPr>
        <p:sp>
          <p:nvSpPr>
            <p:cNvPr id="18465" name="AutoShape 35"/>
            <p:cNvSpPr>
              <a:spLocks noChangeArrowheads="1"/>
            </p:cNvSpPr>
            <p:nvPr/>
          </p:nvSpPr>
          <p:spPr bwMode="auto">
            <a:xfrm>
              <a:off x="2064" y="2976"/>
              <a:ext cx="576" cy="288"/>
            </a:xfrm>
            <a:prstGeom prst="foldedCorner">
              <a:avLst>
                <a:gd name="adj" fmla="val 12500"/>
              </a:avLst>
            </a:prstGeom>
            <a:gradFill rotWithShape="1">
              <a:gsLst>
                <a:gs pos="0">
                  <a:srgbClr val="8B88FF"/>
                </a:gs>
                <a:gs pos="100000">
                  <a:srgbClr val="7D7BE6"/>
                </a:gs>
              </a:gsLst>
              <a:lin ang="2700000" scaled="1"/>
            </a:gradFill>
            <a:ln w="9525">
              <a:noFill/>
              <a:round/>
              <a:headEnd/>
              <a:tailEnd/>
            </a:ln>
          </p:spPr>
          <p:txBody>
            <a:bodyPr wrap="none" anchor="ctr"/>
            <a:lstStyle/>
            <a:p>
              <a:r>
                <a:rPr lang="en-US">
                  <a:solidFill>
                    <a:schemeClr val="bg1"/>
                  </a:solidFill>
                </a:rPr>
                <a:t>Wrapper</a:t>
              </a:r>
            </a:p>
          </p:txBody>
        </p:sp>
        <p:cxnSp>
          <p:nvCxnSpPr>
            <p:cNvPr id="18466" name="AutoShape 36"/>
            <p:cNvCxnSpPr>
              <a:cxnSpLocks noChangeShapeType="1"/>
            </p:cNvCxnSpPr>
            <p:nvPr/>
          </p:nvCxnSpPr>
          <p:spPr bwMode="auto">
            <a:xfrm flipH="1" flipV="1">
              <a:off x="2064" y="2544"/>
              <a:ext cx="228" cy="432"/>
            </a:xfrm>
            <a:prstGeom prst="straightConnector1">
              <a:avLst/>
            </a:prstGeom>
            <a:noFill/>
            <a:ln w="12700">
              <a:solidFill>
                <a:schemeClr val="tx1"/>
              </a:solidFill>
              <a:round/>
              <a:headEnd type="triangle" w="med" len="med"/>
              <a:tailEnd/>
            </a:ln>
          </p:spPr>
        </p:cxnSp>
      </p:grpSp>
      <p:cxnSp>
        <p:nvCxnSpPr>
          <p:cNvPr id="18462" name="AutoShape 37"/>
          <p:cNvCxnSpPr>
            <a:cxnSpLocks noChangeShapeType="1"/>
          </p:cNvCxnSpPr>
          <p:nvPr/>
        </p:nvCxnSpPr>
        <p:spPr bwMode="auto">
          <a:xfrm flipH="1" flipV="1">
            <a:off x="4286250" y="4191000"/>
            <a:ext cx="361950" cy="685800"/>
          </a:xfrm>
          <a:prstGeom prst="straightConnector1">
            <a:avLst/>
          </a:prstGeom>
          <a:noFill/>
          <a:ln w="12700">
            <a:solidFill>
              <a:schemeClr val="tx1"/>
            </a:solidFill>
            <a:round/>
            <a:headEnd/>
            <a:tailEnd type="triangle" w="med" len="med"/>
          </a:ln>
        </p:spPr>
      </p:cxnSp>
      <p:cxnSp>
        <p:nvCxnSpPr>
          <p:cNvPr id="18463" name="AutoShape 38"/>
          <p:cNvCxnSpPr>
            <a:cxnSpLocks noChangeShapeType="1"/>
          </p:cNvCxnSpPr>
          <p:nvPr/>
        </p:nvCxnSpPr>
        <p:spPr bwMode="auto">
          <a:xfrm flipV="1">
            <a:off x="2571750" y="4191000"/>
            <a:ext cx="1085850" cy="685800"/>
          </a:xfrm>
          <a:prstGeom prst="straightConnector1">
            <a:avLst/>
          </a:prstGeom>
          <a:noFill/>
          <a:ln w="12700">
            <a:solidFill>
              <a:schemeClr val="tx1"/>
            </a:solidFill>
            <a:round/>
            <a:headEnd/>
            <a:tailEnd type="triangle" w="med" len="med"/>
          </a:ln>
        </p:spPr>
      </p:cxnSp>
      <p:sp>
        <p:nvSpPr>
          <p:cNvPr id="1292331" name="Rectangle 43"/>
          <p:cNvSpPr>
            <a:spLocks noChangeArrowheads="1"/>
          </p:cNvSpPr>
          <p:nvPr/>
        </p:nvSpPr>
        <p:spPr bwMode="auto">
          <a:xfrm>
            <a:off x="6172200" y="2057400"/>
            <a:ext cx="4343400" cy="1981200"/>
          </a:xfrm>
          <a:prstGeom prst="rect">
            <a:avLst/>
          </a:prstGeom>
          <a:noFill/>
          <a:ln w="9525">
            <a:noFill/>
            <a:miter lim="800000"/>
            <a:headEnd/>
            <a:tailEnd/>
          </a:ln>
        </p:spPr>
        <p:txBody>
          <a:bodyPr lIns="92075" tIns="46038" rIns="92075" bIns="46038"/>
          <a:lstStyle/>
          <a:p>
            <a:pPr marL="342900" indent="-342900">
              <a:spcBef>
                <a:spcPct val="20000"/>
              </a:spcBef>
              <a:buClr>
                <a:srgbClr val="969696"/>
              </a:buClr>
              <a:buFontTx/>
              <a:buChar char="•"/>
            </a:pPr>
            <a:r>
              <a:rPr kumimoji="1" lang="en-US" sz="2400">
                <a:solidFill>
                  <a:srgbClr val="292929"/>
                </a:solidFill>
              </a:rPr>
              <a:t>Combine the results and further process them if needed</a:t>
            </a:r>
          </a:p>
          <a:p>
            <a:pPr marL="342900" indent="-342900">
              <a:spcBef>
                <a:spcPct val="20000"/>
              </a:spcBef>
              <a:buClr>
                <a:srgbClr val="969696"/>
              </a:buClr>
              <a:buFontTx/>
              <a:buChar char="•"/>
            </a:pPr>
            <a:r>
              <a:rPr kumimoji="1" lang="en-US" sz="2400">
                <a:solidFill>
                  <a:srgbClr val="292929"/>
                </a:solidFill>
              </a:rPr>
              <a:t>Mainly union and merge</a:t>
            </a:r>
          </a:p>
          <a:p>
            <a:pPr marL="342900" indent="-342900">
              <a:spcBef>
                <a:spcPct val="20000"/>
              </a:spcBef>
              <a:buClr>
                <a:srgbClr val="969696"/>
              </a:buClr>
              <a:buFontTx/>
              <a:buChar char="•"/>
            </a:pPr>
            <a:r>
              <a:rPr kumimoji="1" lang="en-US" sz="2400">
                <a:solidFill>
                  <a:srgbClr val="292929"/>
                </a:solidFill>
              </a:rPr>
              <a:t>Inconsistencies</a:t>
            </a:r>
          </a:p>
        </p:txBody>
      </p:sp>
    </p:spTree>
    <p:extLst>
      <p:ext uri="{BB962C8B-B14F-4D97-AF65-F5344CB8AC3E}">
        <p14:creationId xmlns:p14="http://schemas.microsoft.com/office/powerpoint/2010/main" val="1631630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292313"/>
                                        </p:tgtEl>
                                        <p:attrNameLst>
                                          <p:attrName>style.visibility</p:attrName>
                                        </p:attrNameLst>
                                      </p:cBhvr>
                                      <p:to>
                                        <p:strVal val="visible"/>
                                      </p:to>
                                    </p:set>
                                    <p:animEffect transition="in" filter="wipe(down)">
                                      <p:cBhvr>
                                        <p:cTn id="7" dur="500"/>
                                        <p:tgtEl>
                                          <p:spTgt spid="1292313"/>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1292314"/>
                                        </p:tgtEl>
                                        <p:attrNameLst>
                                          <p:attrName>style.visibility</p:attrName>
                                        </p:attrNameLst>
                                      </p:cBhvr>
                                      <p:to>
                                        <p:strVal val="visible"/>
                                      </p:to>
                                    </p:set>
                                    <p:animEffect transition="in" filter="wipe(down)">
                                      <p:cBhvr>
                                        <p:cTn id="11" dur="500"/>
                                        <p:tgtEl>
                                          <p:spTgt spid="1292314"/>
                                        </p:tgtEl>
                                      </p:cBhvr>
                                    </p:animEffect>
                                  </p:childTnLst>
                                </p:cTn>
                              </p:par>
                            </p:childTnLst>
                          </p:cTn>
                        </p:par>
                        <p:par>
                          <p:cTn id="12" fill="hold">
                            <p:stCondLst>
                              <p:cond delay="1000"/>
                            </p:stCondLst>
                            <p:childTnLst>
                              <p:par>
                                <p:cTn id="13" presetID="1" presetClass="entr" presetSubtype="0" fill="hold" grpId="0" nodeType="afterEffect">
                                  <p:stCondLst>
                                    <p:cond delay="0"/>
                                  </p:stCondLst>
                                  <p:childTnLst>
                                    <p:set>
                                      <p:cBhvr>
                                        <p:cTn id="14" dur="1" fill="hold">
                                          <p:stCondLst>
                                            <p:cond delay="0"/>
                                          </p:stCondLst>
                                        </p:cTn>
                                        <p:tgtEl>
                                          <p:spTgt spid="12923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2314" grpId="0"/>
      <p:bldP spid="1292331"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3"/>
          <p:cNvSpPr>
            <a:spLocks noGrp="1" noChangeArrowheads="1"/>
          </p:cNvSpPr>
          <p:nvPr>
            <p:ph type="title"/>
          </p:nvPr>
        </p:nvSpPr>
        <p:spPr>
          <a:xfrm>
            <a:off x="838200" y="0"/>
            <a:ext cx="10515600" cy="1325563"/>
          </a:xfrm>
        </p:spPr>
        <p:txBody>
          <a:bodyPr/>
          <a:lstStyle/>
          <a:p>
            <a:r>
              <a:rPr lang="en-US"/>
              <a:t>Issues for Query Processing</a:t>
            </a:r>
          </a:p>
        </p:txBody>
      </p:sp>
      <p:sp>
        <p:nvSpPr>
          <p:cNvPr id="19459" name="Rectangle 18"/>
          <p:cNvSpPr>
            <a:spLocks noChangeArrowheads="1"/>
          </p:cNvSpPr>
          <p:nvPr/>
        </p:nvSpPr>
        <p:spPr bwMode="auto">
          <a:xfrm>
            <a:off x="1676400" y="1066800"/>
            <a:ext cx="8229600" cy="533400"/>
          </a:xfrm>
          <a:prstGeom prst="rect">
            <a:avLst/>
          </a:prstGeom>
          <a:noFill/>
          <a:ln w="9525">
            <a:noFill/>
            <a:miter lim="800000"/>
            <a:headEnd/>
            <a:tailEnd/>
          </a:ln>
        </p:spPr>
        <p:txBody>
          <a:bodyPr lIns="92075" tIns="46038" rIns="92075" bIns="46038" anchor="ctr"/>
          <a:lstStyle/>
          <a:p>
            <a:pPr algn="l"/>
            <a:r>
              <a:rPr kumimoji="1" lang="en-US" sz="2000" b="1">
                <a:solidFill>
                  <a:srgbClr val="4D4D4D"/>
                </a:solidFill>
              </a:rPr>
              <a:t>Query Answering (Union)</a:t>
            </a:r>
          </a:p>
        </p:txBody>
      </p:sp>
      <p:graphicFrame>
        <p:nvGraphicFramePr>
          <p:cNvPr id="1298474" name="Group 42"/>
          <p:cNvGraphicFramePr>
            <a:graphicFrameLocks noGrp="1"/>
          </p:cNvGraphicFramePr>
          <p:nvPr/>
        </p:nvGraphicFramePr>
        <p:xfrm>
          <a:off x="2209800" y="4527550"/>
          <a:ext cx="3200400" cy="731520"/>
        </p:xfrm>
        <a:graphic>
          <a:graphicData uri="http://schemas.openxmlformats.org/drawingml/2006/table">
            <a:tbl>
              <a:tblPr/>
              <a:tblGrid>
                <a:gridCol w="1120775">
                  <a:extLst>
                    <a:ext uri="{9D8B030D-6E8A-4147-A177-3AD203B41FA5}">
                      <a16:colId xmlns:a16="http://schemas.microsoft.com/office/drawing/2014/main" val="20000"/>
                    </a:ext>
                  </a:extLst>
                </a:gridCol>
                <a:gridCol w="2079625">
                  <a:extLst>
                    <a:ext uri="{9D8B030D-6E8A-4147-A177-3AD203B41FA5}">
                      <a16:colId xmlns:a16="http://schemas.microsoft.com/office/drawing/2014/main" val="20001"/>
                    </a:ext>
                  </a:extLst>
                </a:gridCol>
              </a:tblGrid>
              <a:tr h="228600">
                <a:tc>
                  <a:txBody>
                    <a:bodyPr/>
                    <a:lstStyle/>
                    <a:p>
                      <a:pPr marL="0" marR="0" lvl="0" indent="0" algn="l" defTabSz="914400" rtl="0" eaLnBrk="0" fontAlgn="base" latinLnBrk="0" hangingPunct="0">
                        <a:lnSpc>
                          <a:spcPct val="100000"/>
                        </a:lnSpc>
                        <a:spcBef>
                          <a:spcPct val="20000"/>
                        </a:spcBef>
                        <a:spcAft>
                          <a:spcPct val="0"/>
                        </a:spcAft>
                        <a:buClr>
                          <a:srgbClr val="969696"/>
                        </a:buClr>
                        <a:buSzTx/>
                        <a:buFontTx/>
                        <a:buNone/>
                        <a:tabLst/>
                      </a:pPr>
                      <a:r>
                        <a:rPr kumimoji="1" lang="en-US" sz="1800" b="0" i="0" u="none" strike="noStrike" cap="none" normalizeH="0" baseline="0">
                          <a:ln>
                            <a:noFill/>
                          </a:ln>
                          <a:solidFill>
                            <a:schemeClr val="bg1"/>
                          </a:solidFill>
                          <a:effectLst/>
                          <a:latin typeface="Verdana" pitchFamily="34" charset="0"/>
                        </a:rPr>
                        <a:t>ItemID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1"/>
                    </a:solidFill>
                  </a:tcPr>
                </a:tc>
                <a:tc>
                  <a:txBody>
                    <a:bodyPr/>
                    <a:lstStyle/>
                    <a:p>
                      <a:pPr marL="0" marR="0" lvl="0" indent="0" algn="l" defTabSz="914400" rtl="0" eaLnBrk="0" fontAlgn="base" latinLnBrk="0" hangingPunct="0">
                        <a:lnSpc>
                          <a:spcPct val="100000"/>
                        </a:lnSpc>
                        <a:spcBef>
                          <a:spcPct val="20000"/>
                        </a:spcBef>
                        <a:spcAft>
                          <a:spcPct val="0"/>
                        </a:spcAft>
                        <a:buClr>
                          <a:srgbClr val="969696"/>
                        </a:buClr>
                        <a:buSzTx/>
                        <a:buFontTx/>
                        <a:buNone/>
                        <a:tabLst/>
                      </a:pPr>
                      <a:r>
                        <a:rPr kumimoji="1" lang="en-US" sz="1800" b="0" i="0" u="none" strike="noStrike" cap="none" normalizeH="0" baseline="0">
                          <a:ln>
                            <a:noFill/>
                          </a:ln>
                          <a:solidFill>
                            <a:schemeClr val="bg1"/>
                          </a:solidFill>
                          <a:effectLst/>
                          <a:latin typeface="Verdana" pitchFamily="34" charset="0"/>
                        </a:rPr>
                        <a:t>SuggestedPrice</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1"/>
                    </a:solidFill>
                  </a:tcPr>
                </a:tc>
                <a:extLst>
                  <a:ext uri="{0D108BD9-81ED-4DB2-BD59-A6C34878D82A}">
                    <a16:rowId xmlns:a16="http://schemas.microsoft.com/office/drawing/2014/main" val="10000"/>
                  </a:ext>
                </a:extLst>
              </a:tr>
              <a:tr h="228600">
                <a:tc>
                  <a:txBody>
                    <a:bodyPr/>
                    <a:lstStyle/>
                    <a:p>
                      <a:pPr marL="0" marR="0" lvl="0" indent="0" algn="l" defTabSz="914400" rtl="0" eaLnBrk="0" fontAlgn="base" latinLnBrk="0" hangingPunct="0">
                        <a:lnSpc>
                          <a:spcPct val="100000"/>
                        </a:lnSpc>
                        <a:spcBef>
                          <a:spcPct val="20000"/>
                        </a:spcBef>
                        <a:spcAft>
                          <a:spcPct val="0"/>
                        </a:spcAft>
                        <a:buClr>
                          <a:srgbClr val="969696"/>
                        </a:buClr>
                        <a:buSzTx/>
                        <a:buFontTx/>
                        <a:buNone/>
                        <a:tabLst/>
                      </a:pPr>
                      <a:r>
                        <a:rPr kumimoji="1" lang="en-US" sz="1800" b="0" i="0" u="none" strike="noStrike" cap="none" normalizeH="0" baseline="0">
                          <a:ln>
                            <a:noFill/>
                          </a:ln>
                          <a:solidFill>
                            <a:srgbClr val="292929"/>
                          </a:solidFill>
                          <a:effectLst/>
                          <a:latin typeface="Verdana" pitchFamily="34" charset="0"/>
                        </a:rPr>
                        <a:t>123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rgbClr val="969696"/>
                        </a:buClr>
                        <a:buSzTx/>
                        <a:buFontTx/>
                        <a:buNone/>
                        <a:tabLst/>
                      </a:pPr>
                      <a:r>
                        <a:rPr kumimoji="1" lang="en-US" sz="1800" b="0" i="0" u="none" strike="noStrike" cap="none" normalizeH="0" baseline="0">
                          <a:ln>
                            <a:noFill/>
                          </a:ln>
                          <a:solidFill>
                            <a:srgbClr val="292929"/>
                          </a:solidFill>
                          <a:effectLst/>
                          <a:latin typeface="Verdana" pitchFamily="34" charset="0"/>
                        </a:rPr>
                        <a:t>10.86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bl>
          </a:graphicData>
        </a:graphic>
      </p:graphicFrame>
      <p:graphicFrame>
        <p:nvGraphicFramePr>
          <p:cNvPr id="1298525" name="Group 93"/>
          <p:cNvGraphicFramePr>
            <a:graphicFrameLocks noGrp="1"/>
          </p:cNvGraphicFramePr>
          <p:nvPr/>
        </p:nvGraphicFramePr>
        <p:xfrm>
          <a:off x="7391400" y="4527550"/>
          <a:ext cx="2590800" cy="731520"/>
        </p:xfrm>
        <a:graphic>
          <a:graphicData uri="http://schemas.openxmlformats.org/drawingml/2006/table">
            <a:tbl>
              <a:tblPr/>
              <a:tblGrid>
                <a:gridCol w="914400">
                  <a:extLst>
                    <a:ext uri="{9D8B030D-6E8A-4147-A177-3AD203B41FA5}">
                      <a16:colId xmlns:a16="http://schemas.microsoft.com/office/drawing/2014/main" val="20000"/>
                    </a:ext>
                  </a:extLst>
                </a:gridCol>
                <a:gridCol w="1676400">
                  <a:extLst>
                    <a:ext uri="{9D8B030D-6E8A-4147-A177-3AD203B41FA5}">
                      <a16:colId xmlns:a16="http://schemas.microsoft.com/office/drawing/2014/main" val="20001"/>
                    </a:ext>
                  </a:extLst>
                </a:gridCol>
              </a:tblGrid>
              <a:tr h="228600">
                <a:tc>
                  <a:txBody>
                    <a:bodyPr/>
                    <a:lstStyle/>
                    <a:p>
                      <a:pPr marL="0" marR="0" lvl="0" indent="0" algn="l" defTabSz="914400" rtl="0" eaLnBrk="0" fontAlgn="base" latinLnBrk="0" hangingPunct="0">
                        <a:lnSpc>
                          <a:spcPct val="100000"/>
                        </a:lnSpc>
                        <a:spcBef>
                          <a:spcPct val="20000"/>
                        </a:spcBef>
                        <a:spcAft>
                          <a:spcPct val="0"/>
                        </a:spcAft>
                        <a:buClr>
                          <a:srgbClr val="969696"/>
                        </a:buClr>
                        <a:buSzTx/>
                        <a:buFontTx/>
                        <a:buNone/>
                        <a:tabLst/>
                      </a:pPr>
                      <a:r>
                        <a:rPr kumimoji="1" lang="en-US" sz="1800" b="0" i="0" u="none" strike="noStrike" cap="none" normalizeH="0" baseline="0">
                          <a:ln>
                            <a:noFill/>
                          </a:ln>
                          <a:solidFill>
                            <a:schemeClr val="bg1"/>
                          </a:solidFill>
                          <a:effectLst/>
                          <a:latin typeface="Verdana" pitchFamily="34" charset="0"/>
                        </a:rPr>
                        <a:t>ISBN</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1"/>
                    </a:solidFill>
                  </a:tcPr>
                </a:tc>
                <a:tc>
                  <a:txBody>
                    <a:bodyPr/>
                    <a:lstStyle/>
                    <a:p>
                      <a:pPr marL="0" marR="0" lvl="0" indent="0" algn="l" defTabSz="914400" rtl="0" eaLnBrk="0" fontAlgn="base" latinLnBrk="0" hangingPunct="0">
                        <a:lnSpc>
                          <a:spcPct val="100000"/>
                        </a:lnSpc>
                        <a:spcBef>
                          <a:spcPct val="20000"/>
                        </a:spcBef>
                        <a:spcAft>
                          <a:spcPct val="0"/>
                        </a:spcAft>
                        <a:buClr>
                          <a:srgbClr val="969696"/>
                        </a:buClr>
                        <a:buSzTx/>
                        <a:buFontTx/>
                        <a:buNone/>
                        <a:tabLst/>
                      </a:pPr>
                      <a:r>
                        <a:rPr kumimoji="1" lang="en-US" sz="1800" b="0" i="0" u="none" strike="noStrike" cap="none" normalizeH="0" baseline="0">
                          <a:ln>
                            <a:noFill/>
                          </a:ln>
                          <a:solidFill>
                            <a:schemeClr val="bg1"/>
                          </a:solidFill>
                          <a:effectLst/>
                          <a:latin typeface="Verdana" pitchFamily="34" charset="0"/>
                        </a:rPr>
                        <a:t>GreatPrice</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1"/>
                    </a:solidFill>
                  </a:tcPr>
                </a:tc>
                <a:extLst>
                  <a:ext uri="{0D108BD9-81ED-4DB2-BD59-A6C34878D82A}">
                    <a16:rowId xmlns:a16="http://schemas.microsoft.com/office/drawing/2014/main" val="10000"/>
                  </a:ext>
                </a:extLst>
              </a:tr>
              <a:tr h="228600">
                <a:tc>
                  <a:txBody>
                    <a:bodyPr/>
                    <a:lstStyle/>
                    <a:p>
                      <a:pPr marL="0" marR="0" lvl="0" indent="0" algn="l" defTabSz="914400" rtl="0" eaLnBrk="0" fontAlgn="base" latinLnBrk="0" hangingPunct="0">
                        <a:lnSpc>
                          <a:spcPct val="100000"/>
                        </a:lnSpc>
                        <a:spcBef>
                          <a:spcPct val="20000"/>
                        </a:spcBef>
                        <a:spcAft>
                          <a:spcPct val="0"/>
                        </a:spcAft>
                        <a:buClr>
                          <a:srgbClr val="969696"/>
                        </a:buClr>
                        <a:buSzTx/>
                        <a:buFontTx/>
                        <a:buNone/>
                        <a:tabLst/>
                      </a:pPr>
                      <a:r>
                        <a:rPr kumimoji="1" lang="en-US" sz="1800" b="0" i="0" u="none" strike="noStrike" cap="none" normalizeH="0" baseline="0">
                          <a:ln>
                            <a:noFill/>
                          </a:ln>
                          <a:solidFill>
                            <a:srgbClr val="292929"/>
                          </a:solidFill>
                          <a:effectLst/>
                          <a:latin typeface="Verdana" pitchFamily="34" charset="0"/>
                        </a:rPr>
                        <a:t>456</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rgbClr val="969696"/>
                        </a:buClr>
                        <a:buSzTx/>
                        <a:buFontTx/>
                        <a:buNone/>
                        <a:tabLst/>
                      </a:pPr>
                      <a:r>
                        <a:rPr kumimoji="1" lang="en-US" sz="1800" b="0" i="0" u="none" strike="noStrike" cap="none" normalizeH="0" baseline="0">
                          <a:ln>
                            <a:noFill/>
                          </a:ln>
                          <a:solidFill>
                            <a:srgbClr val="292929"/>
                          </a:solidFill>
                          <a:effectLst/>
                          <a:latin typeface="Verdana" pitchFamily="34" charset="0"/>
                        </a:rPr>
                        <a:t>8.86</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bl>
          </a:graphicData>
        </a:graphic>
      </p:graphicFrame>
      <p:graphicFrame>
        <p:nvGraphicFramePr>
          <p:cNvPr id="1298531" name="Group 99"/>
          <p:cNvGraphicFramePr>
            <a:graphicFrameLocks noGrp="1"/>
          </p:cNvGraphicFramePr>
          <p:nvPr/>
        </p:nvGraphicFramePr>
        <p:xfrm>
          <a:off x="5105400" y="2105025"/>
          <a:ext cx="1752600" cy="1097280"/>
        </p:xfrm>
        <a:graphic>
          <a:graphicData uri="http://schemas.openxmlformats.org/drawingml/2006/table">
            <a:tbl>
              <a:tblPr/>
              <a:tblGrid>
                <a:gridCol w="838200">
                  <a:extLst>
                    <a:ext uri="{9D8B030D-6E8A-4147-A177-3AD203B41FA5}">
                      <a16:colId xmlns:a16="http://schemas.microsoft.com/office/drawing/2014/main" val="20000"/>
                    </a:ext>
                  </a:extLst>
                </a:gridCol>
                <a:gridCol w="914400">
                  <a:extLst>
                    <a:ext uri="{9D8B030D-6E8A-4147-A177-3AD203B41FA5}">
                      <a16:colId xmlns:a16="http://schemas.microsoft.com/office/drawing/2014/main" val="20001"/>
                    </a:ext>
                  </a:extLst>
                </a:gridCol>
              </a:tblGrid>
              <a:tr h="342900">
                <a:tc>
                  <a:txBody>
                    <a:bodyPr/>
                    <a:lstStyle/>
                    <a:p>
                      <a:pPr marL="0" marR="0" lvl="0" indent="0" algn="l" defTabSz="914400" rtl="0" eaLnBrk="0" fontAlgn="base" latinLnBrk="0" hangingPunct="0">
                        <a:lnSpc>
                          <a:spcPct val="100000"/>
                        </a:lnSpc>
                        <a:spcBef>
                          <a:spcPct val="20000"/>
                        </a:spcBef>
                        <a:spcAft>
                          <a:spcPct val="0"/>
                        </a:spcAft>
                        <a:buClr>
                          <a:srgbClr val="969696"/>
                        </a:buClr>
                        <a:buSzTx/>
                        <a:buFontTx/>
                        <a:buNone/>
                        <a:tabLst/>
                      </a:pPr>
                      <a:r>
                        <a:rPr kumimoji="1" lang="en-US" sz="1800" b="0" i="0" u="none" strike="noStrike" cap="none" normalizeH="0" baseline="0">
                          <a:ln>
                            <a:noFill/>
                          </a:ln>
                          <a:solidFill>
                            <a:schemeClr val="bg1"/>
                          </a:solidFill>
                          <a:effectLst/>
                          <a:latin typeface="Verdana" pitchFamily="34" charset="0"/>
                        </a:rPr>
                        <a:t>ISBN</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1"/>
                    </a:solidFill>
                  </a:tcPr>
                </a:tc>
                <a:tc>
                  <a:txBody>
                    <a:bodyPr/>
                    <a:lstStyle/>
                    <a:p>
                      <a:pPr marL="0" marR="0" lvl="0" indent="0" algn="l" defTabSz="914400" rtl="0" eaLnBrk="0" fontAlgn="base" latinLnBrk="0" hangingPunct="0">
                        <a:lnSpc>
                          <a:spcPct val="100000"/>
                        </a:lnSpc>
                        <a:spcBef>
                          <a:spcPct val="20000"/>
                        </a:spcBef>
                        <a:spcAft>
                          <a:spcPct val="0"/>
                        </a:spcAft>
                        <a:buClr>
                          <a:srgbClr val="969696"/>
                        </a:buClr>
                        <a:buSzTx/>
                        <a:buFontTx/>
                        <a:buNone/>
                        <a:tabLst/>
                      </a:pPr>
                      <a:r>
                        <a:rPr kumimoji="1" lang="en-US" sz="1800" b="0" i="0" u="none" strike="noStrike" cap="none" normalizeH="0" baseline="0">
                          <a:ln>
                            <a:noFill/>
                          </a:ln>
                          <a:solidFill>
                            <a:schemeClr val="bg1"/>
                          </a:solidFill>
                          <a:effectLst/>
                          <a:latin typeface="Verdana" pitchFamily="34" charset="0"/>
                        </a:rPr>
                        <a:t>Price</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1"/>
                    </a:solidFill>
                  </a:tcPr>
                </a:tc>
                <a:extLst>
                  <a:ext uri="{0D108BD9-81ED-4DB2-BD59-A6C34878D82A}">
                    <a16:rowId xmlns:a16="http://schemas.microsoft.com/office/drawing/2014/main" val="10000"/>
                  </a:ext>
                </a:extLst>
              </a:tr>
              <a:tr h="342900">
                <a:tc>
                  <a:txBody>
                    <a:bodyPr/>
                    <a:lstStyle/>
                    <a:p>
                      <a:pPr marL="0" marR="0" lvl="0" indent="0" algn="l" defTabSz="914400" rtl="0" eaLnBrk="0" fontAlgn="base" latinLnBrk="0" hangingPunct="0">
                        <a:lnSpc>
                          <a:spcPct val="100000"/>
                        </a:lnSpc>
                        <a:spcBef>
                          <a:spcPct val="20000"/>
                        </a:spcBef>
                        <a:spcAft>
                          <a:spcPct val="0"/>
                        </a:spcAft>
                        <a:buClr>
                          <a:srgbClr val="969696"/>
                        </a:buClr>
                        <a:buSzTx/>
                        <a:buFontTx/>
                        <a:buNone/>
                        <a:tabLst/>
                      </a:pPr>
                      <a:r>
                        <a:rPr kumimoji="1" lang="en-US" sz="1800" b="0" i="0" u="none" strike="noStrike" cap="none" normalizeH="0" baseline="0">
                          <a:ln>
                            <a:noFill/>
                          </a:ln>
                          <a:solidFill>
                            <a:srgbClr val="292929"/>
                          </a:solidFill>
                          <a:effectLst/>
                          <a:latin typeface="Verdana" pitchFamily="34" charset="0"/>
                        </a:rPr>
                        <a:t>123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rgbClr val="969696"/>
                        </a:buClr>
                        <a:buSzTx/>
                        <a:buFontTx/>
                        <a:buNone/>
                        <a:tabLst/>
                      </a:pPr>
                      <a:r>
                        <a:rPr kumimoji="1" lang="en-US" sz="1800" b="0" i="0" u="none" strike="noStrike" cap="none" normalizeH="0" baseline="0">
                          <a:ln>
                            <a:noFill/>
                          </a:ln>
                          <a:solidFill>
                            <a:srgbClr val="292929"/>
                          </a:solidFill>
                          <a:effectLst/>
                          <a:latin typeface="Verdana" pitchFamily="34" charset="0"/>
                        </a:rPr>
                        <a:t>10.86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342900">
                <a:tc>
                  <a:txBody>
                    <a:bodyPr/>
                    <a:lstStyle/>
                    <a:p>
                      <a:pPr marL="0" marR="0" lvl="0" indent="0" algn="l" defTabSz="914400" rtl="0" eaLnBrk="0" fontAlgn="base" latinLnBrk="0" hangingPunct="0">
                        <a:lnSpc>
                          <a:spcPct val="100000"/>
                        </a:lnSpc>
                        <a:spcBef>
                          <a:spcPct val="20000"/>
                        </a:spcBef>
                        <a:spcAft>
                          <a:spcPct val="0"/>
                        </a:spcAft>
                        <a:buClr>
                          <a:srgbClr val="969696"/>
                        </a:buClr>
                        <a:buSzTx/>
                        <a:buFontTx/>
                        <a:buNone/>
                        <a:tabLst/>
                      </a:pPr>
                      <a:r>
                        <a:rPr kumimoji="1" lang="en-US" sz="1800" b="0" i="0" u="none" strike="noStrike" cap="none" normalizeH="0" baseline="0">
                          <a:ln>
                            <a:noFill/>
                          </a:ln>
                          <a:solidFill>
                            <a:srgbClr val="292929"/>
                          </a:solidFill>
                          <a:effectLst/>
                          <a:latin typeface="Verdana" pitchFamily="34" charset="0"/>
                        </a:rPr>
                        <a:t>456</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rgbClr val="969696"/>
                        </a:buClr>
                        <a:buSzTx/>
                        <a:buFontTx/>
                        <a:buNone/>
                        <a:tabLst/>
                      </a:pPr>
                      <a:r>
                        <a:rPr kumimoji="1" lang="en-US" sz="1800" b="0" i="0" u="none" strike="noStrike" cap="none" normalizeH="0" baseline="0">
                          <a:ln>
                            <a:noFill/>
                          </a:ln>
                          <a:solidFill>
                            <a:srgbClr val="292929"/>
                          </a:solidFill>
                          <a:effectLst/>
                          <a:latin typeface="Verdana" pitchFamily="34" charset="0"/>
                        </a:rPr>
                        <a:t>8.86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bl>
          </a:graphicData>
        </a:graphic>
      </p:graphicFrame>
      <p:cxnSp>
        <p:nvCxnSpPr>
          <p:cNvPr id="19496" name="AutoShape 101"/>
          <p:cNvCxnSpPr>
            <a:cxnSpLocks noChangeShapeType="1"/>
          </p:cNvCxnSpPr>
          <p:nvPr/>
        </p:nvCxnSpPr>
        <p:spPr bwMode="auto">
          <a:xfrm rot="-5400000">
            <a:off x="3574257" y="2964657"/>
            <a:ext cx="1843087" cy="1219200"/>
          </a:xfrm>
          <a:prstGeom prst="bentConnector2">
            <a:avLst/>
          </a:prstGeom>
          <a:noFill/>
          <a:ln w="38100">
            <a:solidFill>
              <a:srgbClr val="0000FF"/>
            </a:solidFill>
            <a:miter lim="800000"/>
            <a:headEnd/>
            <a:tailEnd type="triangle" w="med" len="med"/>
          </a:ln>
        </p:spPr>
      </p:cxnSp>
      <p:cxnSp>
        <p:nvCxnSpPr>
          <p:cNvPr id="19497" name="AutoShape 102"/>
          <p:cNvCxnSpPr>
            <a:cxnSpLocks noChangeShapeType="1"/>
          </p:cNvCxnSpPr>
          <p:nvPr/>
        </p:nvCxnSpPr>
        <p:spPr bwMode="auto">
          <a:xfrm>
            <a:off x="6858000" y="3017838"/>
            <a:ext cx="2286000" cy="1509712"/>
          </a:xfrm>
          <a:prstGeom prst="bentConnector2">
            <a:avLst/>
          </a:prstGeom>
          <a:noFill/>
          <a:ln w="38100">
            <a:solidFill>
              <a:srgbClr val="0000FF"/>
            </a:solidFill>
            <a:miter lim="800000"/>
            <a:headEnd type="triangle" w="med" len="med"/>
            <a:tailEnd/>
          </a:ln>
        </p:spPr>
      </p:cxnSp>
    </p:spTree>
    <p:extLst>
      <p:ext uri="{BB962C8B-B14F-4D97-AF65-F5344CB8AC3E}">
        <p14:creationId xmlns:p14="http://schemas.microsoft.com/office/powerpoint/2010/main" val="33584539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838200" y="10731"/>
            <a:ext cx="10515600" cy="1325563"/>
          </a:xfrm>
        </p:spPr>
        <p:txBody>
          <a:bodyPr/>
          <a:lstStyle/>
          <a:p>
            <a:r>
              <a:rPr lang="en-US"/>
              <a:t>Issues for Query Processing</a:t>
            </a:r>
          </a:p>
        </p:txBody>
      </p:sp>
      <p:sp>
        <p:nvSpPr>
          <p:cNvPr id="20483" name="Rectangle 3"/>
          <p:cNvSpPr>
            <a:spLocks noChangeArrowheads="1"/>
          </p:cNvSpPr>
          <p:nvPr/>
        </p:nvSpPr>
        <p:spPr bwMode="auto">
          <a:xfrm>
            <a:off x="1676400" y="1066800"/>
            <a:ext cx="8229600" cy="533400"/>
          </a:xfrm>
          <a:prstGeom prst="rect">
            <a:avLst/>
          </a:prstGeom>
          <a:noFill/>
          <a:ln w="9525">
            <a:noFill/>
            <a:miter lim="800000"/>
            <a:headEnd/>
            <a:tailEnd/>
          </a:ln>
        </p:spPr>
        <p:txBody>
          <a:bodyPr lIns="92075" tIns="46038" rIns="92075" bIns="46038" anchor="ctr"/>
          <a:lstStyle/>
          <a:p>
            <a:pPr algn="l"/>
            <a:r>
              <a:rPr kumimoji="1" lang="en-US" sz="2000" b="1">
                <a:solidFill>
                  <a:srgbClr val="4D4D4D"/>
                </a:solidFill>
              </a:rPr>
              <a:t>Query Answering (Merge)</a:t>
            </a:r>
          </a:p>
        </p:txBody>
      </p:sp>
      <p:graphicFrame>
        <p:nvGraphicFramePr>
          <p:cNvPr id="1314820" name="Group 4"/>
          <p:cNvGraphicFramePr>
            <a:graphicFrameLocks noGrp="1"/>
          </p:cNvGraphicFramePr>
          <p:nvPr/>
        </p:nvGraphicFramePr>
        <p:xfrm>
          <a:off x="2209800" y="4527550"/>
          <a:ext cx="3200400" cy="731520"/>
        </p:xfrm>
        <a:graphic>
          <a:graphicData uri="http://schemas.openxmlformats.org/drawingml/2006/table">
            <a:tbl>
              <a:tblPr/>
              <a:tblGrid>
                <a:gridCol w="1120775">
                  <a:extLst>
                    <a:ext uri="{9D8B030D-6E8A-4147-A177-3AD203B41FA5}">
                      <a16:colId xmlns:a16="http://schemas.microsoft.com/office/drawing/2014/main" val="20000"/>
                    </a:ext>
                  </a:extLst>
                </a:gridCol>
                <a:gridCol w="2079625">
                  <a:extLst>
                    <a:ext uri="{9D8B030D-6E8A-4147-A177-3AD203B41FA5}">
                      <a16:colId xmlns:a16="http://schemas.microsoft.com/office/drawing/2014/main" val="20001"/>
                    </a:ext>
                  </a:extLst>
                </a:gridCol>
              </a:tblGrid>
              <a:tr h="228600">
                <a:tc>
                  <a:txBody>
                    <a:bodyPr/>
                    <a:lstStyle/>
                    <a:p>
                      <a:pPr marL="0" marR="0" lvl="0" indent="0" algn="l" defTabSz="914400" rtl="0" eaLnBrk="0" fontAlgn="base" latinLnBrk="0" hangingPunct="0">
                        <a:lnSpc>
                          <a:spcPct val="100000"/>
                        </a:lnSpc>
                        <a:spcBef>
                          <a:spcPct val="20000"/>
                        </a:spcBef>
                        <a:spcAft>
                          <a:spcPct val="0"/>
                        </a:spcAft>
                        <a:buClr>
                          <a:srgbClr val="969696"/>
                        </a:buClr>
                        <a:buSzTx/>
                        <a:buFontTx/>
                        <a:buNone/>
                        <a:tabLst/>
                      </a:pPr>
                      <a:r>
                        <a:rPr kumimoji="1" lang="en-US" sz="1800" b="0" i="0" u="none" strike="noStrike" cap="none" normalizeH="0" baseline="0">
                          <a:ln>
                            <a:noFill/>
                          </a:ln>
                          <a:solidFill>
                            <a:schemeClr val="bg1"/>
                          </a:solidFill>
                          <a:effectLst/>
                          <a:latin typeface="Verdana" pitchFamily="34" charset="0"/>
                        </a:rPr>
                        <a:t>ItemID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1"/>
                    </a:solidFill>
                  </a:tcPr>
                </a:tc>
                <a:tc>
                  <a:txBody>
                    <a:bodyPr/>
                    <a:lstStyle/>
                    <a:p>
                      <a:pPr marL="0" marR="0" lvl="0" indent="0" algn="l" defTabSz="914400" rtl="0" eaLnBrk="0" fontAlgn="base" latinLnBrk="0" hangingPunct="0">
                        <a:lnSpc>
                          <a:spcPct val="100000"/>
                        </a:lnSpc>
                        <a:spcBef>
                          <a:spcPct val="20000"/>
                        </a:spcBef>
                        <a:spcAft>
                          <a:spcPct val="0"/>
                        </a:spcAft>
                        <a:buClr>
                          <a:srgbClr val="969696"/>
                        </a:buClr>
                        <a:buSzTx/>
                        <a:buFontTx/>
                        <a:buNone/>
                        <a:tabLst/>
                      </a:pPr>
                      <a:r>
                        <a:rPr kumimoji="1" lang="en-US" sz="1800" b="0" i="0" u="none" strike="noStrike" cap="none" normalizeH="0" baseline="0">
                          <a:ln>
                            <a:noFill/>
                          </a:ln>
                          <a:solidFill>
                            <a:schemeClr val="bg1"/>
                          </a:solidFill>
                          <a:effectLst/>
                          <a:latin typeface="Verdana" pitchFamily="34" charset="0"/>
                        </a:rPr>
                        <a:t>Title</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1"/>
                    </a:solidFill>
                  </a:tcPr>
                </a:tc>
                <a:extLst>
                  <a:ext uri="{0D108BD9-81ED-4DB2-BD59-A6C34878D82A}">
                    <a16:rowId xmlns:a16="http://schemas.microsoft.com/office/drawing/2014/main" val="10000"/>
                  </a:ext>
                </a:extLst>
              </a:tr>
              <a:tr h="228600">
                <a:tc>
                  <a:txBody>
                    <a:bodyPr/>
                    <a:lstStyle/>
                    <a:p>
                      <a:pPr marL="0" marR="0" lvl="0" indent="0" algn="l" defTabSz="914400" rtl="0" eaLnBrk="0" fontAlgn="base" latinLnBrk="0" hangingPunct="0">
                        <a:lnSpc>
                          <a:spcPct val="100000"/>
                        </a:lnSpc>
                        <a:spcBef>
                          <a:spcPct val="20000"/>
                        </a:spcBef>
                        <a:spcAft>
                          <a:spcPct val="0"/>
                        </a:spcAft>
                        <a:buClr>
                          <a:srgbClr val="969696"/>
                        </a:buClr>
                        <a:buSzTx/>
                        <a:buFontTx/>
                        <a:buNone/>
                        <a:tabLst/>
                      </a:pPr>
                      <a:r>
                        <a:rPr kumimoji="1" lang="en-US" sz="1800" b="0" i="0" u="none" strike="noStrike" cap="none" normalizeH="0" baseline="0">
                          <a:ln>
                            <a:noFill/>
                          </a:ln>
                          <a:solidFill>
                            <a:srgbClr val="292929"/>
                          </a:solidFill>
                          <a:effectLst/>
                          <a:latin typeface="Verdana" pitchFamily="34" charset="0"/>
                        </a:rPr>
                        <a:t>123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rgbClr val="969696"/>
                        </a:buClr>
                        <a:buSzTx/>
                        <a:buFontTx/>
                        <a:buNone/>
                        <a:tabLst/>
                      </a:pPr>
                      <a:r>
                        <a:rPr kumimoji="1" lang="en-US" sz="1800" b="0" i="0" u="none" strike="noStrike" cap="none" normalizeH="0" baseline="0">
                          <a:ln>
                            <a:noFill/>
                          </a:ln>
                          <a:solidFill>
                            <a:srgbClr val="292929"/>
                          </a:solidFill>
                          <a:effectLst/>
                          <a:latin typeface="Verdana" pitchFamily="34" charset="0"/>
                        </a:rPr>
                        <a:t>On the Road</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bl>
          </a:graphicData>
        </a:graphic>
      </p:graphicFrame>
      <p:graphicFrame>
        <p:nvGraphicFramePr>
          <p:cNvPr id="1314890" name="Group 74"/>
          <p:cNvGraphicFramePr>
            <a:graphicFrameLocks noGrp="1"/>
          </p:cNvGraphicFramePr>
          <p:nvPr/>
        </p:nvGraphicFramePr>
        <p:xfrm>
          <a:off x="6858000" y="4527550"/>
          <a:ext cx="3048000" cy="731520"/>
        </p:xfrm>
        <a:graphic>
          <a:graphicData uri="http://schemas.openxmlformats.org/drawingml/2006/table">
            <a:tbl>
              <a:tblPr/>
              <a:tblGrid>
                <a:gridCol w="914400">
                  <a:extLst>
                    <a:ext uri="{9D8B030D-6E8A-4147-A177-3AD203B41FA5}">
                      <a16:colId xmlns:a16="http://schemas.microsoft.com/office/drawing/2014/main" val="20000"/>
                    </a:ext>
                  </a:extLst>
                </a:gridCol>
                <a:gridCol w="1219200">
                  <a:extLst>
                    <a:ext uri="{9D8B030D-6E8A-4147-A177-3AD203B41FA5}">
                      <a16:colId xmlns:a16="http://schemas.microsoft.com/office/drawing/2014/main" val="20001"/>
                    </a:ext>
                  </a:extLst>
                </a:gridCol>
                <a:gridCol w="914400">
                  <a:extLst>
                    <a:ext uri="{9D8B030D-6E8A-4147-A177-3AD203B41FA5}">
                      <a16:colId xmlns:a16="http://schemas.microsoft.com/office/drawing/2014/main" val="20002"/>
                    </a:ext>
                  </a:extLst>
                </a:gridCol>
              </a:tblGrid>
              <a:tr h="228600">
                <a:tc>
                  <a:txBody>
                    <a:bodyPr/>
                    <a:lstStyle/>
                    <a:p>
                      <a:pPr marL="0" marR="0" lvl="0" indent="0" algn="l" defTabSz="914400" rtl="0" eaLnBrk="0" fontAlgn="base" latinLnBrk="0" hangingPunct="0">
                        <a:lnSpc>
                          <a:spcPct val="100000"/>
                        </a:lnSpc>
                        <a:spcBef>
                          <a:spcPct val="20000"/>
                        </a:spcBef>
                        <a:spcAft>
                          <a:spcPct val="0"/>
                        </a:spcAft>
                        <a:buClr>
                          <a:srgbClr val="969696"/>
                        </a:buClr>
                        <a:buSzTx/>
                        <a:buFontTx/>
                        <a:buNone/>
                        <a:tabLst/>
                      </a:pPr>
                      <a:r>
                        <a:rPr kumimoji="1" lang="en-US" sz="1800" b="0" i="0" u="none" strike="noStrike" cap="none" normalizeH="0" baseline="0">
                          <a:ln>
                            <a:noFill/>
                          </a:ln>
                          <a:solidFill>
                            <a:schemeClr val="bg1"/>
                          </a:solidFill>
                          <a:effectLst/>
                          <a:latin typeface="Verdana" pitchFamily="34" charset="0"/>
                        </a:rPr>
                        <a:t>ISBN</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1"/>
                    </a:solidFill>
                  </a:tcPr>
                </a:tc>
                <a:tc>
                  <a:txBody>
                    <a:bodyPr/>
                    <a:lstStyle/>
                    <a:p>
                      <a:pPr marL="0" marR="0" lvl="0" indent="0" algn="l" defTabSz="914400" rtl="0" eaLnBrk="0" fontAlgn="base" latinLnBrk="0" hangingPunct="0">
                        <a:lnSpc>
                          <a:spcPct val="100000"/>
                        </a:lnSpc>
                        <a:spcBef>
                          <a:spcPct val="20000"/>
                        </a:spcBef>
                        <a:spcAft>
                          <a:spcPct val="0"/>
                        </a:spcAft>
                        <a:buClr>
                          <a:srgbClr val="969696"/>
                        </a:buClr>
                        <a:buSzTx/>
                        <a:buFontTx/>
                        <a:buNone/>
                        <a:tabLst/>
                      </a:pPr>
                      <a:r>
                        <a:rPr kumimoji="1" lang="en-US" sz="1800" b="0" i="0" u="none" strike="noStrike" cap="none" normalizeH="0" baseline="0">
                          <a:ln>
                            <a:noFill/>
                          </a:ln>
                          <a:solidFill>
                            <a:schemeClr val="bg1"/>
                          </a:solidFill>
                          <a:effectLst/>
                          <a:latin typeface="Verdana" pitchFamily="34" charset="0"/>
                        </a:rPr>
                        <a:t>Edition</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1"/>
                    </a:solidFill>
                  </a:tcPr>
                </a:tc>
                <a:tc>
                  <a:txBody>
                    <a:bodyPr/>
                    <a:lstStyle/>
                    <a:p>
                      <a:pPr marL="0" marR="0" lvl="0" indent="0" algn="l" defTabSz="914400" rtl="0" eaLnBrk="0" fontAlgn="base" latinLnBrk="0" hangingPunct="0">
                        <a:lnSpc>
                          <a:spcPct val="100000"/>
                        </a:lnSpc>
                        <a:spcBef>
                          <a:spcPct val="20000"/>
                        </a:spcBef>
                        <a:spcAft>
                          <a:spcPct val="0"/>
                        </a:spcAft>
                        <a:buClr>
                          <a:srgbClr val="969696"/>
                        </a:buClr>
                        <a:buSzTx/>
                        <a:buFontTx/>
                        <a:buNone/>
                        <a:tabLst/>
                      </a:pPr>
                      <a:r>
                        <a:rPr kumimoji="1" lang="en-US" sz="1800" b="0" i="0" u="none" strike="noStrike" cap="none" normalizeH="0" baseline="0">
                          <a:ln>
                            <a:noFill/>
                          </a:ln>
                          <a:solidFill>
                            <a:schemeClr val="bg1"/>
                          </a:solidFill>
                          <a:effectLst/>
                          <a:latin typeface="Verdana" pitchFamily="34" charset="0"/>
                        </a:rPr>
                        <a:t>Price</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1"/>
                    </a:solidFill>
                  </a:tcPr>
                </a:tc>
                <a:extLst>
                  <a:ext uri="{0D108BD9-81ED-4DB2-BD59-A6C34878D82A}">
                    <a16:rowId xmlns:a16="http://schemas.microsoft.com/office/drawing/2014/main" val="10000"/>
                  </a:ext>
                </a:extLst>
              </a:tr>
              <a:tr h="228600">
                <a:tc>
                  <a:txBody>
                    <a:bodyPr/>
                    <a:lstStyle/>
                    <a:p>
                      <a:pPr marL="0" marR="0" lvl="0" indent="0" algn="l" defTabSz="914400" rtl="0" eaLnBrk="0" fontAlgn="base" latinLnBrk="0" hangingPunct="0">
                        <a:lnSpc>
                          <a:spcPct val="100000"/>
                        </a:lnSpc>
                        <a:spcBef>
                          <a:spcPct val="20000"/>
                        </a:spcBef>
                        <a:spcAft>
                          <a:spcPct val="0"/>
                        </a:spcAft>
                        <a:buClr>
                          <a:srgbClr val="969696"/>
                        </a:buClr>
                        <a:buSzTx/>
                        <a:buFontTx/>
                        <a:buNone/>
                        <a:tabLst/>
                      </a:pPr>
                      <a:r>
                        <a:rPr kumimoji="1" lang="en-US" sz="1800" b="0" i="0" u="none" strike="noStrike" cap="none" normalizeH="0" baseline="0">
                          <a:ln>
                            <a:noFill/>
                          </a:ln>
                          <a:solidFill>
                            <a:srgbClr val="292929"/>
                          </a:solidFill>
                          <a:effectLst/>
                          <a:latin typeface="Verdana" pitchFamily="34" charset="0"/>
                        </a:rPr>
                        <a:t>123</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rgbClr val="969696"/>
                        </a:buClr>
                        <a:buSzTx/>
                        <a:buFontTx/>
                        <a:buNone/>
                        <a:tabLst/>
                      </a:pPr>
                      <a:r>
                        <a:rPr kumimoji="1" lang="en-US" sz="1800" b="0" i="0" u="none" strike="noStrike" cap="none" normalizeH="0" baseline="0">
                          <a:ln>
                            <a:noFill/>
                          </a:ln>
                          <a:solidFill>
                            <a:srgbClr val="292929"/>
                          </a:solidFill>
                          <a:effectLst/>
                          <a:latin typeface="Verdana" pitchFamily="34" charset="0"/>
                        </a:rPr>
                        <a:t>2nd</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rgbClr val="969696"/>
                        </a:buClr>
                        <a:buSzTx/>
                        <a:buFontTx/>
                        <a:buNone/>
                        <a:tabLst/>
                      </a:pPr>
                      <a:r>
                        <a:rPr kumimoji="1" lang="en-US" sz="1800" b="0" i="0" u="none" strike="noStrike" cap="none" normalizeH="0" baseline="0">
                          <a:ln>
                            <a:noFill/>
                          </a:ln>
                          <a:solidFill>
                            <a:srgbClr val="292929"/>
                          </a:solidFill>
                          <a:effectLst/>
                          <a:latin typeface="Verdana" pitchFamily="34" charset="0"/>
                        </a:rPr>
                        <a:t>8.86</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bl>
          </a:graphicData>
        </a:graphic>
      </p:graphicFrame>
      <p:graphicFrame>
        <p:nvGraphicFramePr>
          <p:cNvPr id="1314903" name="Group 87"/>
          <p:cNvGraphicFramePr>
            <a:graphicFrameLocks noGrp="1"/>
          </p:cNvGraphicFramePr>
          <p:nvPr/>
        </p:nvGraphicFramePr>
        <p:xfrm>
          <a:off x="3810000" y="2089150"/>
          <a:ext cx="4495800" cy="731520"/>
        </p:xfrm>
        <a:graphic>
          <a:graphicData uri="http://schemas.openxmlformats.org/drawingml/2006/table">
            <a:tbl>
              <a:tblPr/>
              <a:tblGrid>
                <a:gridCol w="838200">
                  <a:extLst>
                    <a:ext uri="{9D8B030D-6E8A-4147-A177-3AD203B41FA5}">
                      <a16:colId xmlns:a16="http://schemas.microsoft.com/office/drawing/2014/main" val="20000"/>
                    </a:ext>
                  </a:extLst>
                </a:gridCol>
                <a:gridCol w="1676400">
                  <a:extLst>
                    <a:ext uri="{9D8B030D-6E8A-4147-A177-3AD203B41FA5}">
                      <a16:colId xmlns:a16="http://schemas.microsoft.com/office/drawing/2014/main" val="20001"/>
                    </a:ext>
                  </a:extLst>
                </a:gridCol>
                <a:gridCol w="990600">
                  <a:extLst>
                    <a:ext uri="{9D8B030D-6E8A-4147-A177-3AD203B41FA5}">
                      <a16:colId xmlns:a16="http://schemas.microsoft.com/office/drawing/2014/main" val="20002"/>
                    </a:ext>
                  </a:extLst>
                </a:gridCol>
                <a:gridCol w="990600">
                  <a:extLst>
                    <a:ext uri="{9D8B030D-6E8A-4147-A177-3AD203B41FA5}">
                      <a16:colId xmlns:a16="http://schemas.microsoft.com/office/drawing/2014/main" val="20003"/>
                    </a:ext>
                  </a:extLst>
                </a:gridCol>
              </a:tblGrid>
              <a:tr h="342900">
                <a:tc>
                  <a:txBody>
                    <a:bodyPr/>
                    <a:lstStyle/>
                    <a:p>
                      <a:pPr marL="0" marR="0" lvl="0" indent="0" algn="l" defTabSz="914400" rtl="0" eaLnBrk="0" fontAlgn="base" latinLnBrk="0" hangingPunct="0">
                        <a:lnSpc>
                          <a:spcPct val="100000"/>
                        </a:lnSpc>
                        <a:spcBef>
                          <a:spcPct val="20000"/>
                        </a:spcBef>
                        <a:spcAft>
                          <a:spcPct val="0"/>
                        </a:spcAft>
                        <a:buClr>
                          <a:srgbClr val="969696"/>
                        </a:buClr>
                        <a:buSzTx/>
                        <a:buFontTx/>
                        <a:buNone/>
                        <a:tabLst/>
                      </a:pPr>
                      <a:r>
                        <a:rPr kumimoji="1" lang="en-US" sz="1800" b="0" i="0" u="none" strike="noStrike" cap="none" normalizeH="0" baseline="0">
                          <a:ln>
                            <a:noFill/>
                          </a:ln>
                          <a:solidFill>
                            <a:schemeClr val="bg1"/>
                          </a:solidFill>
                          <a:effectLst/>
                          <a:latin typeface="Verdana" pitchFamily="34" charset="0"/>
                        </a:rPr>
                        <a:t>ISBN</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1"/>
                    </a:solidFill>
                  </a:tcPr>
                </a:tc>
                <a:tc>
                  <a:txBody>
                    <a:bodyPr/>
                    <a:lstStyle/>
                    <a:p>
                      <a:pPr marL="0" marR="0" lvl="0" indent="0" algn="l" defTabSz="914400" rtl="0" eaLnBrk="0" fontAlgn="base" latinLnBrk="0" hangingPunct="0">
                        <a:lnSpc>
                          <a:spcPct val="100000"/>
                        </a:lnSpc>
                        <a:spcBef>
                          <a:spcPct val="20000"/>
                        </a:spcBef>
                        <a:spcAft>
                          <a:spcPct val="0"/>
                        </a:spcAft>
                        <a:buClr>
                          <a:srgbClr val="969696"/>
                        </a:buClr>
                        <a:buSzTx/>
                        <a:buFontTx/>
                        <a:buNone/>
                        <a:tabLst/>
                      </a:pPr>
                      <a:r>
                        <a:rPr kumimoji="1" lang="en-US" sz="1800" b="0" i="0" u="none" strike="noStrike" cap="none" normalizeH="0" baseline="0">
                          <a:ln>
                            <a:noFill/>
                          </a:ln>
                          <a:solidFill>
                            <a:schemeClr val="bg1"/>
                          </a:solidFill>
                          <a:effectLst/>
                          <a:latin typeface="Verdana" pitchFamily="34" charset="0"/>
                        </a:rPr>
                        <a:t>Title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1"/>
                    </a:solidFill>
                  </a:tcPr>
                </a:tc>
                <a:tc>
                  <a:txBody>
                    <a:bodyPr/>
                    <a:lstStyle/>
                    <a:p>
                      <a:pPr marL="0" marR="0" lvl="0" indent="0" algn="l" defTabSz="914400" rtl="0" eaLnBrk="0" fontAlgn="base" latinLnBrk="0" hangingPunct="0">
                        <a:lnSpc>
                          <a:spcPct val="100000"/>
                        </a:lnSpc>
                        <a:spcBef>
                          <a:spcPct val="20000"/>
                        </a:spcBef>
                        <a:spcAft>
                          <a:spcPct val="0"/>
                        </a:spcAft>
                        <a:buClr>
                          <a:srgbClr val="969696"/>
                        </a:buClr>
                        <a:buSzTx/>
                        <a:buFontTx/>
                        <a:buNone/>
                        <a:tabLst/>
                      </a:pPr>
                      <a:r>
                        <a:rPr kumimoji="1" lang="en-US" sz="1800" b="0" i="0" u="none" strike="noStrike" cap="none" normalizeH="0" baseline="0">
                          <a:ln>
                            <a:noFill/>
                          </a:ln>
                          <a:solidFill>
                            <a:schemeClr val="bg1"/>
                          </a:solidFill>
                          <a:effectLst/>
                          <a:latin typeface="Verdana" pitchFamily="34" charset="0"/>
                        </a:rPr>
                        <a:t>Edition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1"/>
                    </a:solidFill>
                  </a:tcPr>
                </a:tc>
                <a:tc>
                  <a:txBody>
                    <a:bodyPr/>
                    <a:lstStyle/>
                    <a:p>
                      <a:pPr marL="0" marR="0" lvl="0" indent="0" algn="l" defTabSz="914400" rtl="0" eaLnBrk="0" fontAlgn="base" latinLnBrk="0" hangingPunct="0">
                        <a:lnSpc>
                          <a:spcPct val="100000"/>
                        </a:lnSpc>
                        <a:spcBef>
                          <a:spcPct val="20000"/>
                        </a:spcBef>
                        <a:spcAft>
                          <a:spcPct val="0"/>
                        </a:spcAft>
                        <a:buClr>
                          <a:srgbClr val="969696"/>
                        </a:buClr>
                        <a:buSzTx/>
                        <a:buFontTx/>
                        <a:buNone/>
                        <a:tabLst/>
                      </a:pPr>
                      <a:r>
                        <a:rPr kumimoji="1" lang="en-US" sz="1800" b="0" i="0" u="none" strike="noStrike" cap="none" normalizeH="0" baseline="0">
                          <a:ln>
                            <a:noFill/>
                          </a:ln>
                          <a:solidFill>
                            <a:schemeClr val="bg1"/>
                          </a:solidFill>
                          <a:effectLst/>
                          <a:latin typeface="Verdana" pitchFamily="34" charset="0"/>
                        </a:rPr>
                        <a:t>Price</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1"/>
                    </a:solidFill>
                  </a:tcPr>
                </a:tc>
                <a:extLst>
                  <a:ext uri="{0D108BD9-81ED-4DB2-BD59-A6C34878D82A}">
                    <a16:rowId xmlns:a16="http://schemas.microsoft.com/office/drawing/2014/main" val="10000"/>
                  </a:ext>
                </a:extLst>
              </a:tr>
              <a:tr h="342900">
                <a:tc>
                  <a:txBody>
                    <a:bodyPr/>
                    <a:lstStyle/>
                    <a:p>
                      <a:pPr marL="0" marR="0" lvl="0" indent="0" algn="l" defTabSz="914400" rtl="0" eaLnBrk="0" fontAlgn="base" latinLnBrk="0" hangingPunct="0">
                        <a:lnSpc>
                          <a:spcPct val="100000"/>
                        </a:lnSpc>
                        <a:spcBef>
                          <a:spcPct val="20000"/>
                        </a:spcBef>
                        <a:spcAft>
                          <a:spcPct val="0"/>
                        </a:spcAft>
                        <a:buClr>
                          <a:srgbClr val="969696"/>
                        </a:buClr>
                        <a:buSzTx/>
                        <a:buFontTx/>
                        <a:buNone/>
                        <a:tabLst/>
                      </a:pPr>
                      <a:r>
                        <a:rPr kumimoji="1" lang="en-US" sz="1800" b="0" i="0" u="none" strike="noStrike" cap="none" normalizeH="0" baseline="0">
                          <a:ln>
                            <a:noFill/>
                          </a:ln>
                          <a:solidFill>
                            <a:srgbClr val="292929"/>
                          </a:solidFill>
                          <a:effectLst/>
                          <a:latin typeface="Verdana" pitchFamily="34" charset="0"/>
                        </a:rPr>
                        <a:t>123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rgbClr val="969696"/>
                        </a:buClr>
                        <a:buSzTx/>
                        <a:buFontTx/>
                        <a:buNone/>
                        <a:tabLst/>
                      </a:pPr>
                      <a:r>
                        <a:rPr kumimoji="1" lang="en-US" sz="1800" b="0" i="0" u="none" strike="noStrike" cap="none" normalizeH="0" baseline="0">
                          <a:ln>
                            <a:noFill/>
                          </a:ln>
                          <a:solidFill>
                            <a:srgbClr val="292929"/>
                          </a:solidFill>
                          <a:effectLst/>
                          <a:latin typeface="Verdana" pitchFamily="34" charset="0"/>
                        </a:rPr>
                        <a:t>On the Road</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rgbClr val="969696"/>
                        </a:buClr>
                        <a:buSzTx/>
                        <a:buFontTx/>
                        <a:buNone/>
                        <a:tabLst/>
                      </a:pPr>
                      <a:r>
                        <a:rPr kumimoji="1" lang="en-US" sz="1800" b="0" i="0" u="none" strike="noStrike" cap="none" normalizeH="0" baseline="0">
                          <a:ln>
                            <a:noFill/>
                          </a:ln>
                          <a:solidFill>
                            <a:srgbClr val="292929"/>
                          </a:solidFill>
                          <a:effectLst/>
                          <a:latin typeface="Verdana" pitchFamily="34" charset="0"/>
                        </a:rPr>
                        <a:t>2nd</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rgbClr val="969696"/>
                        </a:buClr>
                        <a:buSzTx/>
                        <a:buFontTx/>
                        <a:buNone/>
                        <a:tabLst/>
                      </a:pPr>
                      <a:r>
                        <a:rPr kumimoji="1" lang="en-US" sz="1800" b="0" i="0" u="none" strike="noStrike" cap="none" normalizeH="0" baseline="0">
                          <a:ln>
                            <a:noFill/>
                          </a:ln>
                          <a:solidFill>
                            <a:srgbClr val="292929"/>
                          </a:solidFill>
                          <a:effectLst/>
                          <a:latin typeface="Verdana" pitchFamily="34" charset="0"/>
                        </a:rPr>
                        <a:t>8.86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bl>
          </a:graphicData>
        </a:graphic>
      </p:graphicFrame>
      <p:cxnSp>
        <p:nvCxnSpPr>
          <p:cNvPr id="20526" name="AutoShape 40"/>
          <p:cNvCxnSpPr>
            <a:cxnSpLocks noChangeShapeType="1"/>
          </p:cNvCxnSpPr>
          <p:nvPr/>
        </p:nvCxnSpPr>
        <p:spPr bwMode="auto">
          <a:xfrm flipV="1">
            <a:off x="2770188" y="2819400"/>
            <a:ext cx="1458912" cy="1708150"/>
          </a:xfrm>
          <a:prstGeom prst="straightConnector1">
            <a:avLst/>
          </a:prstGeom>
          <a:noFill/>
          <a:ln w="38100">
            <a:solidFill>
              <a:srgbClr val="0000FF"/>
            </a:solidFill>
            <a:round/>
            <a:headEnd/>
            <a:tailEnd type="triangle" w="med" len="med"/>
          </a:ln>
        </p:spPr>
      </p:cxnSp>
      <p:cxnSp>
        <p:nvCxnSpPr>
          <p:cNvPr id="20527" name="AutoShape 41"/>
          <p:cNvCxnSpPr>
            <a:cxnSpLocks noChangeShapeType="1"/>
          </p:cNvCxnSpPr>
          <p:nvPr/>
        </p:nvCxnSpPr>
        <p:spPr bwMode="auto">
          <a:xfrm>
            <a:off x="6819900" y="2819400"/>
            <a:ext cx="1562100" cy="1708150"/>
          </a:xfrm>
          <a:prstGeom prst="straightConnector1">
            <a:avLst/>
          </a:prstGeom>
          <a:noFill/>
          <a:ln w="38100">
            <a:solidFill>
              <a:srgbClr val="0000FF"/>
            </a:solidFill>
            <a:round/>
            <a:headEnd type="triangle" w="med" len="med"/>
            <a:tailEnd/>
          </a:ln>
        </p:spPr>
      </p:cxnSp>
      <p:cxnSp>
        <p:nvCxnSpPr>
          <p:cNvPr id="20528" name="AutoShape 72"/>
          <p:cNvCxnSpPr>
            <a:cxnSpLocks noChangeShapeType="1"/>
          </p:cNvCxnSpPr>
          <p:nvPr/>
        </p:nvCxnSpPr>
        <p:spPr bwMode="auto">
          <a:xfrm flipV="1">
            <a:off x="4370388" y="2819400"/>
            <a:ext cx="1116012" cy="1708150"/>
          </a:xfrm>
          <a:prstGeom prst="straightConnector1">
            <a:avLst/>
          </a:prstGeom>
          <a:noFill/>
          <a:ln w="38100">
            <a:solidFill>
              <a:srgbClr val="0000FF"/>
            </a:solidFill>
            <a:round/>
            <a:headEnd/>
            <a:tailEnd type="triangle" w="med" len="med"/>
          </a:ln>
        </p:spPr>
      </p:cxnSp>
      <p:cxnSp>
        <p:nvCxnSpPr>
          <p:cNvPr id="20529" name="AutoShape 79"/>
          <p:cNvCxnSpPr>
            <a:cxnSpLocks noChangeShapeType="1"/>
          </p:cNvCxnSpPr>
          <p:nvPr/>
        </p:nvCxnSpPr>
        <p:spPr bwMode="auto">
          <a:xfrm>
            <a:off x="7810500" y="2819400"/>
            <a:ext cx="1638300" cy="1708150"/>
          </a:xfrm>
          <a:prstGeom prst="straightConnector1">
            <a:avLst/>
          </a:prstGeom>
          <a:noFill/>
          <a:ln w="38100">
            <a:solidFill>
              <a:srgbClr val="0000FF"/>
            </a:solidFill>
            <a:round/>
            <a:headEnd type="triangle" w="med" len="med"/>
            <a:tailEnd/>
          </a:ln>
        </p:spPr>
      </p:cxnSp>
      <p:sp>
        <p:nvSpPr>
          <p:cNvPr id="1314904" name="Rectangle 88"/>
          <p:cNvSpPr>
            <a:spLocks noChangeArrowheads="1"/>
          </p:cNvSpPr>
          <p:nvPr/>
        </p:nvSpPr>
        <p:spPr bwMode="auto">
          <a:xfrm>
            <a:off x="1828800" y="1905000"/>
            <a:ext cx="1219200" cy="762000"/>
          </a:xfrm>
          <a:prstGeom prst="rect">
            <a:avLst/>
          </a:prstGeom>
          <a:noFill/>
          <a:ln w="9525">
            <a:noFill/>
            <a:miter lim="800000"/>
            <a:headEnd/>
            <a:tailEnd/>
          </a:ln>
        </p:spPr>
        <p:txBody>
          <a:bodyPr lIns="92075" tIns="46038" rIns="92075" bIns="46038"/>
          <a:lstStyle/>
          <a:p>
            <a:pPr marL="342900" indent="-342900" algn="r">
              <a:spcBef>
                <a:spcPct val="20000"/>
              </a:spcBef>
              <a:buClr>
                <a:srgbClr val="969696"/>
              </a:buClr>
            </a:pPr>
            <a:r>
              <a:rPr kumimoji="1" lang="en-US" b="1">
                <a:solidFill>
                  <a:srgbClr val="292929"/>
                </a:solidFill>
              </a:rPr>
              <a:t>Primary</a:t>
            </a:r>
          </a:p>
          <a:p>
            <a:pPr marL="342900" indent="-342900" algn="r">
              <a:spcBef>
                <a:spcPct val="20000"/>
              </a:spcBef>
              <a:buClr>
                <a:srgbClr val="969696"/>
              </a:buClr>
            </a:pPr>
            <a:r>
              <a:rPr kumimoji="1" lang="en-US" b="1">
                <a:solidFill>
                  <a:srgbClr val="292929"/>
                </a:solidFill>
              </a:rPr>
              <a:t>Key</a:t>
            </a:r>
            <a:endParaRPr kumimoji="1" lang="en-US" b="1" i="1">
              <a:solidFill>
                <a:srgbClr val="292929"/>
              </a:solidFill>
            </a:endParaRPr>
          </a:p>
        </p:txBody>
      </p:sp>
      <p:cxnSp>
        <p:nvCxnSpPr>
          <p:cNvPr id="1314906" name="AutoShape 90"/>
          <p:cNvCxnSpPr>
            <a:cxnSpLocks noChangeShapeType="1"/>
          </p:cNvCxnSpPr>
          <p:nvPr/>
        </p:nvCxnSpPr>
        <p:spPr bwMode="auto">
          <a:xfrm>
            <a:off x="3048000" y="2286000"/>
            <a:ext cx="762000" cy="1588"/>
          </a:xfrm>
          <a:prstGeom prst="straightConnector1">
            <a:avLst/>
          </a:prstGeom>
          <a:noFill/>
          <a:ln w="38100">
            <a:solidFill>
              <a:srgbClr val="FF0000"/>
            </a:solidFill>
            <a:round/>
            <a:headEnd/>
            <a:tailEnd type="triangle" w="med" len="med"/>
          </a:ln>
        </p:spPr>
      </p:cxnSp>
      <p:graphicFrame>
        <p:nvGraphicFramePr>
          <p:cNvPr id="1314925" name="Group 109"/>
          <p:cNvGraphicFramePr>
            <a:graphicFrameLocks noGrp="1"/>
          </p:cNvGraphicFramePr>
          <p:nvPr/>
        </p:nvGraphicFramePr>
        <p:xfrm>
          <a:off x="3810000" y="2089150"/>
          <a:ext cx="4495800" cy="731520"/>
        </p:xfrm>
        <a:graphic>
          <a:graphicData uri="http://schemas.openxmlformats.org/drawingml/2006/table">
            <a:tbl>
              <a:tblPr/>
              <a:tblGrid>
                <a:gridCol w="838200">
                  <a:extLst>
                    <a:ext uri="{9D8B030D-6E8A-4147-A177-3AD203B41FA5}">
                      <a16:colId xmlns:a16="http://schemas.microsoft.com/office/drawing/2014/main" val="20000"/>
                    </a:ext>
                  </a:extLst>
                </a:gridCol>
                <a:gridCol w="1676400">
                  <a:extLst>
                    <a:ext uri="{9D8B030D-6E8A-4147-A177-3AD203B41FA5}">
                      <a16:colId xmlns:a16="http://schemas.microsoft.com/office/drawing/2014/main" val="20001"/>
                    </a:ext>
                  </a:extLst>
                </a:gridCol>
                <a:gridCol w="990600">
                  <a:extLst>
                    <a:ext uri="{9D8B030D-6E8A-4147-A177-3AD203B41FA5}">
                      <a16:colId xmlns:a16="http://schemas.microsoft.com/office/drawing/2014/main" val="20002"/>
                    </a:ext>
                  </a:extLst>
                </a:gridCol>
                <a:gridCol w="990600">
                  <a:extLst>
                    <a:ext uri="{9D8B030D-6E8A-4147-A177-3AD203B41FA5}">
                      <a16:colId xmlns:a16="http://schemas.microsoft.com/office/drawing/2014/main" val="20003"/>
                    </a:ext>
                  </a:extLst>
                </a:gridCol>
              </a:tblGrid>
              <a:tr h="342900">
                <a:tc>
                  <a:txBody>
                    <a:bodyPr/>
                    <a:lstStyle/>
                    <a:p>
                      <a:pPr marL="0" marR="0" lvl="0" indent="0" algn="l" defTabSz="914400" rtl="0" eaLnBrk="0" fontAlgn="base" latinLnBrk="0" hangingPunct="0">
                        <a:lnSpc>
                          <a:spcPct val="100000"/>
                        </a:lnSpc>
                        <a:spcBef>
                          <a:spcPct val="20000"/>
                        </a:spcBef>
                        <a:spcAft>
                          <a:spcPct val="0"/>
                        </a:spcAft>
                        <a:buClr>
                          <a:srgbClr val="969696"/>
                        </a:buClr>
                        <a:buSzTx/>
                        <a:buFontTx/>
                        <a:buNone/>
                        <a:tabLst/>
                      </a:pPr>
                      <a:r>
                        <a:rPr kumimoji="1" lang="en-US" sz="1800" b="0" i="0" u="none" strike="noStrike" cap="none" normalizeH="0" baseline="0">
                          <a:ln>
                            <a:noFill/>
                          </a:ln>
                          <a:solidFill>
                            <a:schemeClr val="bg1"/>
                          </a:solidFill>
                          <a:effectLst/>
                          <a:latin typeface="Verdana" pitchFamily="34" charset="0"/>
                        </a:rPr>
                        <a:t>ISBN</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0000"/>
                    </a:solidFill>
                  </a:tcPr>
                </a:tc>
                <a:tc>
                  <a:txBody>
                    <a:bodyPr/>
                    <a:lstStyle/>
                    <a:p>
                      <a:pPr marL="0" marR="0" lvl="0" indent="0" algn="l" defTabSz="914400" rtl="0" eaLnBrk="0" fontAlgn="base" latinLnBrk="0" hangingPunct="0">
                        <a:lnSpc>
                          <a:spcPct val="100000"/>
                        </a:lnSpc>
                        <a:spcBef>
                          <a:spcPct val="20000"/>
                        </a:spcBef>
                        <a:spcAft>
                          <a:spcPct val="0"/>
                        </a:spcAft>
                        <a:buClr>
                          <a:srgbClr val="969696"/>
                        </a:buClr>
                        <a:buSzTx/>
                        <a:buFontTx/>
                        <a:buNone/>
                        <a:tabLst/>
                      </a:pPr>
                      <a:r>
                        <a:rPr kumimoji="1" lang="en-US" sz="1800" b="0" i="0" u="none" strike="noStrike" cap="none" normalizeH="0" baseline="0">
                          <a:ln>
                            <a:noFill/>
                          </a:ln>
                          <a:solidFill>
                            <a:schemeClr val="bg1"/>
                          </a:solidFill>
                          <a:effectLst/>
                          <a:latin typeface="Verdana" pitchFamily="34" charset="0"/>
                        </a:rPr>
                        <a:t>Title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1"/>
                    </a:solidFill>
                  </a:tcPr>
                </a:tc>
                <a:tc>
                  <a:txBody>
                    <a:bodyPr/>
                    <a:lstStyle/>
                    <a:p>
                      <a:pPr marL="0" marR="0" lvl="0" indent="0" algn="l" defTabSz="914400" rtl="0" eaLnBrk="0" fontAlgn="base" latinLnBrk="0" hangingPunct="0">
                        <a:lnSpc>
                          <a:spcPct val="100000"/>
                        </a:lnSpc>
                        <a:spcBef>
                          <a:spcPct val="20000"/>
                        </a:spcBef>
                        <a:spcAft>
                          <a:spcPct val="0"/>
                        </a:spcAft>
                        <a:buClr>
                          <a:srgbClr val="969696"/>
                        </a:buClr>
                        <a:buSzTx/>
                        <a:buFontTx/>
                        <a:buNone/>
                        <a:tabLst/>
                      </a:pPr>
                      <a:r>
                        <a:rPr kumimoji="1" lang="en-US" sz="1800" b="0" i="0" u="none" strike="noStrike" cap="none" normalizeH="0" baseline="0">
                          <a:ln>
                            <a:noFill/>
                          </a:ln>
                          <a:solidFill>
                            <a:schemeClr val="bg1"/>
                          </a:solidFill>
                          <a:effectLst/>
                          <a:latin typeface="Verdana" pitchFamily="34" charset="0"/>
                        </a:rPr>
                        <a:t>Edition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1"/>
                    </a:solidFill>
                  </a:tcPr>
                </a:tc>
                <a:tc>
                  <a:txBody>
                    <a:bodyPr/>
                    <a:lstStyle/>
                    <a:p>
                      <a:pPr marL="0" marR="0" lvl="0" indent="0" algn="l" defTabSz="914400" rtl="0" eaLnBrk="0" fontAlgn="base" latinLnBrk="0" hangingPunct="0">
                        <a:lnSpc>
                          <a:spcPct val="100000"/>
                        </a:lnSpc>
                        <a:spcBef>
                          <a:spcPct val="20000"/>
                        </a:spcBef>
                        <a:spcAft>
                          <a:spcPct val="0"/>
                        </a:spcAft>
                        <a:buClr>
                          <a:srgbClr val="969696"/>
                        </a:buClr>
                        <a:buSzTx/>
                        <a:buFontTx/>
                        <a:buNone/>
                        <a:tabLst/>
                      </a:pPr>
                      <a:r>
                        <a:rPr kumimoji="1" lang="en-US" sz="1800" b="0" i="0" u="none" strike="noStrike" cap="none" normalizeH="0" baseline="0">
                          <a:ln>
                            <a:noFill/>
                          </a:ln>
                          <a:solidFill>
                            <a:schemeClr val="bg1"/>
                          </a:solidFill>
                          <a:effectLst/>
                          <a:latin typeface="Verdana" pitchFamily="34" charset="0"/>
                        </a:rPr>
                        <a:t>Price</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1"/>
                    </a:solidFill>
                  </a:tcPr>
                </a:tc>
                <a:extLst>
                  <a:ext uri="{0D108BD9-81ED-4DB2-BD59-A6C34878D82A}">
                    <a16:rowId xmlns:a16="http://schemas.microsoft.com/office/drawing/2014/main" val="10000"/>
                  </a:ext>
                </a:extLst>
              </a:tr>
              <a:tr h="342900">
                <a:tc>
                  <a:txBody>
                    <a:bodyPr/>
                    <a:lstStyle/>
                    <a:p>
                      <a:pPr marL="0" marR="0" lvl="0" indent="0" algn="l" defTabSz="914400" rtl="0" eaLnBrk="0" fontAlgn="base" latinLnBrk="0" hangingPunct="0">
                        <a:lnSpc>
                          <a:spcPct val="100000"/>
                        </a:lnSpc>
                        <a:spcBef>
                          <a:spcPct val="20000"/>
                        </a:spcBef>
                        <a:spcAft>
                          <a:spcPct val="0"/>
                        </a:spcAft>
                        <a:buClr>
                          <a:srgbClr val="969696"/>
                        </a:buClr>
                        <a:buSzTx/>
                        <a:buFontTx/>
                        <a:buNone/>
                        <a:tabLst/>
                      </a:pPr>
                      <a:r>
                        <a:rPr kumimoji="1" lang="en-US" sz="1800" b="0" i="0" u="none" strike="noStrike" cap="none" normalizeH="0" baseline="0">
                          <a:ln>
                            <a:noFill/>
                          </a:ln>
                          <a:solidFill>
                            <a:srgbClr val="292929"/>
                          </a:solidFill>
                          <a:effectLst/>
                          <a:latin typeface="Verdana" pitchFamily="34" charset="0"/>
                        </a:rPr>
                        <a:t>123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rgbClr val="969696"/>
                        </a:buClr>
                        <a:buSzTx/>
                        <a:buFontTx/>
                        <a:buNone/>
                        <a:tabLst/>
                      </a:pPr>
                      <a:r>
                        <a:rPr kumimoji="1" lang="en-US" sz="1800" b="0" i="0" u="none" strike="noStrike" cap="none" normalizeH="0" baseline="0">
                          <a:ln>
                            <a:noFill/>
                          </a:ln>
                          <a:solidFill>
                            <a:srgbClr val="292929"/>
                          </a:solidFill>
                          <a:effectLst/>
                          <a:latin typeface="Verdana" pitchFamily="34" charset="0"/>
                        </a:rPr>
                        <a:t>On the Road</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rgbClr val="969696"/>
                        </a:buClr>
                        <a:buSzTx/>
                        <a:buFontTx/>
                        <a:buNone/>
                        <a:tabLst/>
                      </a:pPr>
                      <a:r>
                        <a:rPr kumimoji="1" lang="en-US" sz="1800" b="0" i="0" u="none" strike="noStrike" cap="none" normalizeH="0" baseline="0">
                          <a:ln>
                            <a:noFill/>
                          </a:ln>
                          <a:solidFill>
                            <a:srgbClr val="292929"/>
                          </a:solidFill>
                          <a:effectLst/>
                          <a:latin typeface="Verdana" pitchFamily="34" charset="0"/>
                        </a:rPr>
                        <a:t>2nd</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rgbClr val="969696"/>
                        </a:buClr>
                        <a:buSzTx/>
                        <a:buFontTx/>
                        <a:buNone/>
                        <a:tabLst/>
                      </a:pPr>
                      <a:r>
                        <a:rPr kumimoji="1" lang="en-US" sz="1800" b="0" i="0" u="none" strike="noStrike" cap="none" normalizeH="0" baseline="0">
                          <a:ln>
                            <a:noFill/>
                          </a:ln>
                          <a:solidFill>
                            <a:srgbClr val="292929"/>
                          </a:solidFill>
                          <a:effectLst/>
                          <a:latin typeface="Verdana" pitchFamily="34" charset="0"/>
                        </a:rPr>
                        <a:t>8.86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bl>
          </a:graphicData>
        </a:graphic>
      </p:graphicFrame>
      <p:sp>
        <p:nvSpPr>
          <p:cNvPr id="1314926" name="Rectangle 110"/>
          <p:cNvSpPr>
            <a:spLocks noChangeArrowheads="1"/>
          </p:cNvSpPr>
          <p:nvPr/>
        </p:nvSpPr>
        <p:spPr bwMode="auto">
          <a:xfrm>
            <a:off x="2163763" y="5791200"/>
            <a:ext cx="1219200" cy="762000"/>
          </a:xfrm>
          <a:prstGeom prst="rect">
            <a:avLst/>
          </a:prstGeom>
          <a:noFill/>
          <a:ln w="9525">
            <a:noFill/>
            <a:miter lim="800000"/>
            <a:headEnd/>
            <a:tailEnd/>
          </a:ln>
        </p:spPr>
        <p:txBody>
          <a:bodyPr lIns="92075" tIns="46038" rIns="92075" bIns="46038"/>
          <a:lstStyle/>
          <a:p>
            <a:pPr marL="342900" indent="-342900">
              <a:spcBef>
                <a:spcPct val="20000"/>
              </a:spcBef>
              <a:buClr>
                <a:srgbClr val="969696"/>
              </a:buClr>
            </a:pPr>
            <a:r>
              <a:rPr kumimoji="1" lang="en-US" b="1">
                <a:solidFill>
                  <a:srgbClr val="292929"/>
                </a:solidFill>
              </a:rPr>
              <a:t>Primary</a:t>
            </a:r>
          </a:p>
          <a:p>
            <a:pPr marL="342900" indent="-342900">
              <a:spcBef>
                <a:spcPct val="20000"/>
              </a:spcBef>
              <a:buClr>
                <a:srgbClr val="969696"/>
              </a:buClr>
            </a:pPr>
            <a:r>
              <a:rPr kumimoji="1" lang="en-US" b="1">
                <a:solidFill>
                  <a:srgbClr val="292929"/>
                </a:solidFill>
              </a:rPr>
              <a:t>Key</a:t>
            </a:r>
            <a:endParaRPr kumimoji="1" lang="en-US" b="1" i="1">
              <a:solidFill>
                <a:srgbClr val="292929"/>
              </a:solidFill>
            </a:endParaRPr>
          </a:p>
        </p:txBody>
      </p:sp>
      <p:cxnSp>
        <p:nvCxnSpPr>
          <p:cNvPr id="1314927" name="AutoShape 111"/>
          <p:cNvCxnSpPr>
            <a:cxnSpLocks noChangeShapeType="1"/>
            <a:stCxn id="1314926" idx="0"/>
          </p:cNvCxnSpPr>
          <p:nvPr/>
        </p:nvCxnSpPr>
        <p:spPr bwMode="auto">
          <a:xfrm flipH="1" flipV="1">
            <a:off x="2770189" y="5257800"/>
            <a:ext cx="3175" cy="533400"/>
          </a:xfrm>
          <a:prstGeom prst="straightConnector1">
            <a:avLst/>
          </a:prstGeom>
          <a:noFill/>
          <a:ln w="38100">
            <a:solidFill>
              <a:srgbClr val="FF0000"/>
            </a:solidFill>
            <a:round/>
            <a:headEnd/>
            <a:tailEnd type="triangle" w="med" len="med"/>
          </a:ln>
        </p:spPr>
      </p:cxnSp>
      <p:sp>
        <p:nvSpPr>
          <p:cNvPr id="1314928" name="Rectangle 112"/>
          <p:cNvSpPr>
            <a:spLocks noChangeArrowheads="1"/>
          </p:cNvSpPr>
          <p:nvPr/>
        </p:nvSpPr>
        <p:spPr bwMode="auto">
          <a:xfrm>
            <a:off x="6705600" y="5791200"/>
            <a:ext cx="1219200" cy="762000"/>
          </a:xfrm>
          <a:prstGeom prst="rect">
            <a:avLst/>
          </a:prstGeom>
          <a:noFill/>
          <a:ln w="9525">
            <a:noFill/>
            <a:miter lim="800000"/>
            <a:headEnd/>
            <a:tailEnd/>
          </a:ln>
        </p:spPr>
        <p:txBody>
          <a:bodyPr lIns="92075" tIns="46038" rIns="92075" bIns="46038"/>
          <a:lstStyle/>
          <a:p>
            <a:pPr marL="342900" indent="-342900">
              <a:spcBef>
                <a:spcPct val="20000"/>
              </a:spcBef>
              <a:buClr>
                <a:srgbClr val="969696"/>
              </a:buClr>
            </a:pPr>
            <a:r>
              <a:rPr kumimoji="1" lang="en-US" b="1">
                <a:solidFill>
                  <a:srgbClr val="292929"/>
                </a:solidFill>
              </a:rPr>
              <a:t>Primary</a:t>
            </a:r>
          </a:p>
          <a:p>
            <a:pPr marL="342900" indent="-342900">
              <a:spcBef>
                <a:spcPct val="20000"/>
              </a:spcBef>
              <a:buClr>
                <a:srgbClr val="969696"/>
              </a:buClr>
            </a:pPr>
            <a:r>
              <a:rPr kumimoji="1" lang="en-US" b="1">
                <a:solidFill>
                  <a:srgbClr val="292929"/>
                </a:solidFill>
              </a:rPr>
              <a:t>Key</a:t>
            </a:r>
            <a:endParaRPr kumimoji="1" lang="en-US" b="1" i="1">
              <a:solidFill>
                <a:srgbClr val="292929"/>
              </a:solidFill>
            </a:endParaRPr>
          </a:p>
        </p:txBody>
      </p:sp>
      <p:cxnSp>
        <p:nvCxnSpPr>
          <p:cNvPr id="1314929" name="AutoShape 113"/>
          <p:cNvCxnSpPr>
            <a:cxnSpLocks noChangeShapeType="1"/>
            <a:stCxn id="1314928" idx="0"/>
          </p:cNvCxnSpPr>
          <p:nvPr/>
        </p:nvCxnSpPr>
        <p:spPr bwMode="auto">
          <a:xfrm flipH="1" flipV="1">
            <a:off x="7312026" y="5257800"/>
            <a:ext cx="3175" cy="533400"/>
          </a:xfrm>
          <a:prstGeom prst="straightConnector1">
            <a:avLst/>
          </a:prstGeom>
          <a:noFill/>
          <a:ln w="38100">
            <a:solidFill>
              <a:srgbClr val="FF0000"/>
            </a:solidFill>
            <a:round/>
            <a:headEnd/>
            <a:tailEnd type="triangle" w="med" len="med"/>
          </a:ln>
        </p:spPr>
      </p:cxnSp>
    </p:spTree>
    <p:extLst>
      <p:ext uri="{BB962C8B-B14F-4D97-AF65-F5344CB8AC3E}">
        <p14:creationId xmlns:p14="http://schemas.microsoft.com/office/powerpoint/2010/main" val="4039449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149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1490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1490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1492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1492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1492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149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4904" grpId="0"/>
      <p:bldP spid="1314926" grpId="0"/>
      <p:bldP spid="1314928"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838200" y="12351"/>
            <a:ext cx="10515600" cy="1325563"/>
          </a:xfrm>
        </p:spPr>
        <p:txBody>
          <a:bodyPr/>
          <a:lstStyle/>
          <a:p>
            <a:r>
              <a:rPr lang="en-US"/>
              <a:t>Issues for Query Processing</a:t>
            </a:r>
          </a:p>
        </p:txBody>
      </p:sp>
      <p:sp>
        <p:nvSpPr>
          <p:cNvPr id="21507" name="Rectangle 3"/>
          <p:cNvSpPr>
            <a:spLocks noChangeArrowheads="1"/>
          </p:cNvSpPr>
          <p:nvPr/>
        </p:nvSpPr>
        <p:spPr bwMode="auto">
          <a:xfrm>
            <a:off x="1676400" y="1066800"/>
            <a:ext cx="8229600" cy="533400"/>
          </a:xfrm>
          <a:prstGeom prst="rect">
            <a:avLst/>
          </a:prstGeom>
          <a:noFill/>
          <a:ln w="9525">
            <a:noFill/>
            <a:miter lim="800000"/>
            <a:headEnd/>
            <a:tailEnd/>
          </a:ln>
        </p:spPr>
        <p:txBody>
          <a:bodyPr lIns="92075" tIns="46038" rIns="92075" bIns="46038" anchor="ctr"/>
          <a:lstStyle/>
          <a:p>
            <a:pPr algn="l"/>
            <a:r>
              <a:rPr kumimoji="1" lang="en-US" sz="2000" b="1">
                <a:solidFill>
                  <a:srgbClr val="4D4D4D"/>
                </a:solidFill>
              </a:rPr>
              <a:t>Query Answering (Inconsistencies)</a:t>
            </a:r>
          </a:p>
        </p:txBody>
      </p:sp>
      <p:graphicFrame>
        <p:nvGraphicFramePr>
          <p:cNvPr id="1315959" name="Group 119"/>
          <p:cNvGraphicFramePr>
            <a:graphicFrameLocks noGrp="1"/>
          </p:cNvGraphicFramePr>
          <p:nvPr/>
        </p:nvGraphicFramePr>
        <p:xfrm>
          <a:off x="2209800" y="4527550"/>
          <a:ext cx="3810000" cy="731520"/>
        </p:xfrm>
        <a:graphic>
          <a:graphicData uri="http://schemas.openxmlformats.org/drawingml/2006/table">
            <a:tbl>
              <a:tblPr/>
              <a:tblGrid>
                <a:gridCol w="1066800">
                  <a:extLst>
                    <a:ext uri="{9D8B030D-6E8A-4147-A177-3AD203B41FA5}">
                      <a16:colId xmlns:a16="http://schemas.microsoft.com/office/drawing/2014/main" val="20000"/>
                    </a:ext>
                  </a:extLst>
                </a:gridCol>
                <a:gridCol w="1676400">
                  <a:extLst>
                    <a:ext uri="{9D8B030D-6E8A-4147-A177-3AD203B41FA5}">
                      <a16:colId xmlns:a16="http://schemas.microsoft.com/office/drawing/2014/main" val="20001"/>
                    </a:ext>
                  </a:extLst>
                </a:gridCol>
                <a:gridCol w="1066800">
                  <a:extLst>
                    <a:ext uri="{9D8B030D-6E8A-4147-A177-3AD203B41FA5}">
                      <a16:colId xmlns:a16="http://schemas.microsoft.com/office/drawing/2014/main" val="20002"/>
                    </a:ext>
                  </a:extLst>
                </a:gridCol>
              </a:tblGrid>
              <a:tr h="228600">
                <a:tc>
                  <a:txBody>
                    <a:bodyPr/>
                    <a:lstStyle/>
                    <a:p>
                      <a:pPr marL="0" marR="0" lvl="0" indent="0" algn="l" defTabSz="914400" rtl="0" eaLnBrk="0" fontAlgn="base" latinLnBrk="0" hangingPunct="0">
                        <a:lnSpc>
                          <a:spcPct val="100000"/>
                        </a:lnSpc>
                        <a:spcBef>
                          <a:spcPct val="20000"/>
                        </a:spcBef>
                        <a:spcAft>
                          <a:spcPct val="0"/>
                        </a:spcAft>
                        <a:buClr>
                          <a:srgbClr val="969696"/>
                        </a:buClr>
                        <a:buSzTx/>
                        <a:buFontTx/>
                        <a:buNone/>
                        <a:tabLst/>
                      </a:pPr>
                      <a:r>
                        <a:rPr kumimoji="1" lang="en-US" sz="1800" b="0" i="0" u="none" strike="noStrike" cap="none" normalizeH="0" baseline="0">
                          <a:ln>
                            <a:noFill/>
                          </a:ln>
                          <a:solidFill>
                            <a:schemeClr val="bg1"/>
                          </a:solidFill>
                          <a:effectLst/>
                          <a:latin typeface="Verdana" pitchFamily="34" charset="0"/>
                        </a:rPr>
                        <a:t>ItemID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1"/>
                    </a:solidFill>
                  </a:tcPr>
                </a:tc>
                <a:tc>
                  <a:txBody>
                    <a:bodyPr/>
                    <a:lstStyle/>
                    <a:p>
                      <a:pPr marL="0" marR="0" lvl="0" indent="0" algn="l" defTabSz="914400" rtl="0" eaLnBrk="0" fontAlgn="base" latinLnBrk="0" hangingPunct="0">
                        <a:lnSpc>
                          <a:spcPct val="100000"/>
                        </a:lnSpc>
                        <a:spcBef>
                          <a:spcPct val="20000"/>
                        </a:spcBef>
                        <a:spcAft>
                          <a:spcPct val="0"/>
                        </a:spcAft>
                        <a:buClr>
                          <a:srgbClr val="969696"/>
                        </a:buClr>
                        <a:buSzTx/>
                        <a:buFontTx/>
                        <a:buNone/>
                        <a:tabLst/>
                      </a:pPr>
                      <a:r>
                        <a:rPr kumimoji="1" lang="en-US" sz="1800" b="0" i="0" u="none" strike="noStrike" cap="none" normalizeH="0" baseline="0">
                          <a:ln>
                            <a:noFill/>
                          </a:ln>
                          <a:solidFill>
                            <a:schemeClr val="bg1"/>
                          </a:solidFill>
                          <a:effectLst/>
                          <a:latin typeface="Verdana" pitchFamily="34" charset="0"/>
                        </a:rPr>
                        <a:t>Title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1"/>
                    </a:solidFill>
                  </a:tcPr>
                </a:tc>
                <a:tc>
                  <a:txBody>
                    <a:bodyPr/>
                    <a:lstStyle/>
                    <a:p>
                      <a:pPr marL="0" marR="0" lvl="0" indent="0" algn="l" defTabSz="914400" rtl="0" eaLnBrk="0" fontAlgn="base" latinLnBrk="0" hangingPunct="0">
                        <a:lnSpc>
                          <a:spcPct val="100000"/>
                        </a:lnSpc>
                        <a:spcBef>
                          <a:spcPct val="20000"/>
                        </a:spcBef>
                        <a:spcAft>
                          <a:spcPct val="0"/>
                        </a:spcAft>
                        <a:buClr>
                          <a:srgbClr val="969696"/>
                        </a:buClr>
                        <a:buSzTx/>
                        <a:buFontTx/>
                        <a:buNone/>
                        <a:tabLst/>
                      </a:pPr>
                      <a:r>
                        <a:rPr kumimoji="1" lang="en-US" sz="1800" b="0" i="0" u="none" strike="noStrike" cap="none" normalizeH="0" baseline="0">
                          <a:ln>
                            <a:noFill/>
                          </a:ln>
                          <a:solidFill>
                            <a:schemeClr val="bg1"/>
                          </a:solidFill>
                          <a:effectLst/>
                          <a:latin typeface="Verdana" pitchFamily="34" charset="0"/>
                        </a:rPr>
                        <a:t>Edition</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1"/>
                    </a:solidFill>
                  </a:tcPr>
                </a:tc>
                <a:extLst>
                  <a:ext uri="{0D108BD9-81ED-4DB2-BD59-A6C34878D82A}">
                    <a16:rowId xmlns:a16="http://schemas.microsoft.com/office/drawing/2014/main" val="10000"/>
                  </a:ext>
                </a:extLst>
              </a:tr>
              <a:tr h="228600">
                <a:tc>
                  <a:txBody>
                    <a:bodyPr/>
                    <a:lstStyle/>
                    <a:p>
                      <a:pPr marL="0" marR="0" lvl="0" indent="0" algn="l" defTabSz="914400" rtl="0" eaLnBrk="0" fontAlgn="base" latinLnBrk="0" hangingPunct="0">
                        <a:lnSpc>
                          <a:spcPct val="100000"/>
                        </a:lnSpc>
                        <a:spcBef>
                          <a:spcPct val="20000"/>
                        </a:spcBef>
                        <a:spcAft>
                          <a:spcPct val="0"/>
                        </a:spcAft>
                        <a:buClr>
                          <a:srgbClr val="969696"/>
                        </a:buClr>
                        <a:buSzTx/>
                        <a:buFontTx/>
                        <a:buNone/>
                        <a:tabLst/>
                      </a:pPr>
                      <a:r>
                        <a:rPr kumimoji="1" lang="en-US" sz="1800" b="0" i="0" u="none" strike="noStrike" cap="none" normalizeH="0" baseline="0">
                          <a:ln>
                            <a:noFill/>
                          </a:ln>
                          <a:solidFill>
                            <a:srgbClr val="292929"/>
                          </a:solidFill>
                          <a:effectLst/>
                          <a:latin typeface="Verdana" pitchFamily="34" charset="0"/>
                        </a:rPr>
                        <a:t>123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rgbClr val="969696"/>
                        </a:buClr>
                        <a:buSzTx/>
                        <a:buFontTx/>
                        <a:buNone/>
                        <a:tabLst/>
                      </a:pPr>
                      <a:r>
                        <a:rPr kumimoji="1" lang="en-US" sz="1800" b="0" i="0" u="none" strike="noStrike" cap="none" normalizeH="0" baseline="0">
                          <a:ln>
                            <a:noFill/>
                          </a:ln>
                          <a:solidFill>
                            <a:srgbClr val="292929"/>
                          </a:solidFill>
                          <a:effectLst/>
                          <a:latin typeface="Verdana" pitchFamily="34" charset="0"/>
                        </a:rPr>
                        <a:t>On the Road</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rgbClr val="969696"/>
                        </a:buClr>
                        <a:buSzTx/>
                        <a:buFontTx/>
                        <a:buNone/>
                        <a:tabLst/>
                      </a:pPr>
                      <a:r>
                        <a:rPr kumimoji="1" lang="en-US" sz="1800" b="0" i="0" u="none" strike="noStrike" cap="none" normalizeH="0" baseline="0">
                          <a:ln>
                            <a:noFill/>
                          </a:ln>
                          <a:solidFill>
                            <a:srgbClr val="292929"/>
                          </a:solidFill>
                          <a:effectLst/>
                          <a:latin typeface="Verdana" pitchFamily="34" charset="0"/>
                        </a:rPr>
                        <a:t>1st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bl>
          </a:graphicData>
        </a:graphic>
      </p:graphicFrame>
      <p:graphicFrame>
        <p:nvGraphicFramePr>
          <p:cNvPr id="1315893" name="Group 53"/>
          <p:cNvGraphicFramePr>
            <a:graphicFrameLocks noGrp="1"/>
          </p:cNvGraphicFramePr>
          <p:nvPr/>
        </p:nvGraphicFramePr>
        <p:xfrm>
          <a:off x="6858000" y="4527550"/>
          <a:ext cx="3048000" cy="731520"/>
        </p:xfrm>
        <a:graphic>
          <a:graphicData uri="http://schemas.openxmlformats.org/drawingml/2006/table">
            <a:tbl>
              <a:tblPr/>
              <a:tblGrid>
                <a:gridCol w="914400">
                  <a:extLst>
                    <a:ext uri="{9D8B030D-6E8A-4147-A177-3AD203B41FA5}">
                      <a16:colId xmlns:a16="http://schemas.microsoft.com/office/drawing/2014/main" val="20000"/>
                    </a:ext>
                  </a:extLst>
                </a:gridCol>
                <a:gridCol w="1219200">
                  <a:extLst>
                    <a:ext uri="{9D8B030D-6E8A-4147-A177-3AD203B41FA5}">
                      <a16:colId xmlns:a16="http://schemas.microsoft.com/office/drawing/2014/main" val="20001"/>
                    </a:ext>
                  </a:extLst>
                </a:gridCol>
                <a:gridCol w="914400">
                  <a:extLst>
                    <a:ext uri="{9D8B030D-6E8A-4147-A177-3AD203B41FA5}">
                      <a16:colId xmlns:a16="http://schemas.microsoft.com/office/drawing/2014/main" val="20002"/>
                    </a:ext>
                  </a:extLst>
                </a:gridCol>
              </a:tblGrid>
              <a:tr h="228600">
                <a:tc>
                  <a:txBody>
                    <a:bodyPr/>
                    <a:lstStyle/>
                    <a:p>
                      <a:pPr marL="0" marR="0" lvl="0" indent="0" algn="l" defTabSz="914400" rtl="0" eaLnBrk="0" fontAlgn="base" latinLnBrk="0" hangingPunct="0">
                        <a:lnSpc>
                          <a:spcPct val="100000"/>
                        </a:lnSpc>
                        <a:spcBef>
                          <a:spcPct val="20000"/>
                        </a:spcBef>
                        <a:spcAft>
                          <a:spcPct val="0"/>
                        </a:spcAft>
                        <a:buClr>
                          <a:srgbClr val="969696"/>
                        </a:buClr>
                        <a:buSzTx/>
                        <a:buFontTx/>
                        <a:buNone/>
                        <a:tabLst/>
                      </a:pPr>
                      <a:r>
                        <a:rPr kumimoji="1" lang="en-US" sz="1800" b="0" i="0" u="none" strike="noStrike" cap="none" normalizeH="0" baseline="0">
                          <a:ln>
                            <a:noFill/>
                          </a:ln>
                          <a:solidFill>
                            <a:schemeClr val="bg1"/>
                          </a:solidFill>
                          <a:effectLst/>
                          <a:latin typeface="Verdana" pitchFamily="34" charset="0"/>
                        </a:rPr>
                        <a:t>ISBN</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1"/>
                    </a:solidFill>
                  </a:tcPr>
                </a:tc>
                <a:tc>
                  <a:txBody>
                    <a:bodyPr/>
                    <a:lstStyle/>
                    <a:p>
                      <a:pPr marL="0" marR="0" lvl="0" indent="0" algn="l" defTabSz="914400" rtl="0" eaLnBrk="0" fontAlgn="base" latinLnBrk="0" hangingPunct="0">
                        <a:lnSpc>
                          <a:spcPct val="100000"/>
                        </a:lnSpc>
                        <a:spcBef>
                          <a:spcPct val="20000"/>
                        </a:spcBef>
                        <a:spcAft>
                          <a:spcPct val="0"/>
                        </a:spcAft>
                        <a:buClr>
                          <a:srgbClr val="969696"/>
                        </a:buClr>
                        <a:buSzTx/>
                        <a:buFontTx/>
                        <a:buNone/>
                        <a:tabLst/>
                      </a:pPr>
                      <a:r>
                        <a:rPr kumimoji="1" lang="en-US" sz="1800" b="0" i="0" u="none" strike="noStrike" cap="none" normalizeH="0" baseline="0">
                          <a:ln>
                            <a:noFill/>
                          </a:ln>
                          <a:solidFill>
                            <a:schemeClr val="bg1"/>
                          </a:solidFill>
                          <a:effectLst/>
                          <a:latin typeface="Verdana" pitchFamily="34" charset="0"/>
                        </a:rPr>
                        <a:t>Edition</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1"/>
                    </a:solidFill>
                  </a:tcPr>
                </a:tc>
                <a:tc>
                  <a:txBody>
                    <a:bodyPr/>
                    <a:lstStyle/>
                    <a:p>
                      <a:pPr marL="0" marR="0" lvl="0" indent="0" algn="l" defTabSz="914400" rtl="0" eaLnBrk="0" fontAlgn="base" latinLnBrk="0" hangingPunct="0">
                        <a:lnSpc>
                          <a:spcPct val="100000"/>
                        </a:lnSpc>
                        <a:spcBef>
                          <a:spcPct val="20000"/>
                        </a:spcBef>
                        <a:spcAft>
                          <a:spcPct val="0"/>
                        </a:spcAft>
                        <a:buClr>
                          <a:srgbClr val="969696"/>
                        </a:buClr>
                        <a:buSzTx/>
                        <a:buFontTx/>
                        <a:buNone/>
                        <a:tabLst/>
                      </a:pPr>
                      <a:r>
                        <a:rPr kumimoji="1" lang="en-US" sz="1800" b="0" i="0" u="none" strike="noStrike" cap="none" normalizeH="0" baseline="0">
                          <a:ln>
                            <a:noFill/>
                          </a:ln>
                          <a:solidFill>
                            <a:schemeClr val="bg1"/>
                          </a:solidFill>
                          <a:effectLst/>
                          <a:latin typeface="Verdana" pitchFamily="34" charset="0"/>
                        </a:rPr>
                        <a:t>Price</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1"/>
                    </a:solidFill>
                  </a:tcPr>
                </a:tc>
                <a:extLst>
                  <a:ext uri="{0D108BD9-81ED-4DB2-BD59-A6C34878D82A}">
                    <a16:rowId xmlns:a16="http://schemas.microsoft.com/office/drawing/2014/main" val="10000"/>
                  </a:ext>
                </a:extLst>
              </a:tr>
              <a:tr h="228600">
                <a:tc>
                  <a:txBody>
                    <a:bodyPr/>
                    <a:lstStyle/>
                    <a:p>
                      <a:pPr marL="0" marR="0" lvl="0" indent="0" algn="l" defTabSz="914400" rtl="0" eaLnBrk="0" fontAlgn="base" latinLnBrk="0" hangingPunct="0">
                        <a:lnSpc>
                          <a:spcPct val="100000"/>
                        </a:lnSpc>
                        <a:spcBef>
                          <a:spcPct val="20000"/>
                        </a:spcBef>
                        <a:spcAft>
                          <a:spcPct val="0"/>
                        </a:spcAft>
                        <a:buClr>
                          <a:srgbClr val="969696"/>
                        </a:buClr>
                        <a:buSzTx/>
                        <a:buFontTx/>
                        <a:buNone/>
                        <a:tabLst/>
                      </a:pPr>
                      <a:r>
                        <a:rPr kumimoji="1" lang="en-US" sz="1800" b="0" i="0" u="none" strike="noStrike" cap="none" normalizeH="0" baseline="0">
                          <a:ln>
                            <a:noFill/>
                          </a:ln>
                          <a:solidFill>
                            <a:srgbClr val="292929"/>
                          </a:solidFill>
                          <a:effectLst/>
                          <a:latin typeface="Verdana" pitchFamily="34" charset="0"/>
                        </a:rPr>
                        <a:t>123</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rgbClr val="969696"/>
                        </a:buClr>
                        <a:buSzTx/>
                        <a:buFontTx/>
                        <a:buNone/>
                        <a:tabLst/>
                      </a:pPr>
                      <a:r>
                        <a:rPr kumimoji="1" lang="en-US" sz="1800" b="0" i="0" u="none" strike="noStrike" cap="none" normalizeH="0" baseline="0">
                          <a:ln>
                            <a:noFill/>
                          </a:ln>
                          <a:solidFill>
                            <a:srgbClr val="292929"/>
                          </a:solidFill>
                          <a:effectLst/>
                          <a:latin typeface="Verdana" pitchFamily="34" charset="0"/>
                        </a:rPr>
                        <a:t>2nd</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rgbClr val="969696"/>
                        </a:buClr>
                        <a:buSzTx/>
                        <a:buFontTx/>
                        <a:buNone/>
                        <a:tabLst/>
                      </a:pPr>
                      <a:r>
                        <a:rPr kumimoji="1" lang="en-US" sz="1800" b="0" i="0" u="none" strike="noStrike" cap="none" normalizeH="0" baseline="0">
                          <a:ln>
                            <a:noFill/>
                          </a:ln>
                          <a:solidFill>
                            <a:srgbClr val="292929"/>
                          </a:solidFill>
                          <a:effectLst/>
                          <a:latin typeface="Verdana" pitchFamily="34" charset="0"/>
                        </a:rPr>
                        <a:t>8.86</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bl>
          </a:graphicData>
        </a:graphic>
      </p:graphicFrame>
      <p:graphicFrame>
        <p:nvGraphicFramePr>
          <p:cNvPr id="1315965" name="Group 125"/>
          <p:cNvGraphicFramePr>
            <a:graphicFrameLocks noGrp="1"/>
          </p:cNvGraphicFramePr>
          <p:nvPr/>
        </p:nvGraphicFramePr>
        <p:xfrm>
          <a:off x="3810000" y="2089150"/>
          <a:ext cx="4495800" cy="731520"/>
        </p:xfrm>
        <a:graphic>
          <a:graphicData uri="http://schemas.openxmlformats.org/drawingml/2006/table">
            <a:tbl>
              <a:tblPr/>
              <a:tblGrid>
                <a:gridCol w="838200">
                  <a:extLst>
                    <a:ext uri="{9D8B030D-6E8A-4147-A177-3AD203B41FA5}">
                      <a16:colId xmlns:a16="http://schemas.microsoft.com/office/drawing/2014/main" val="20000"/>
                    </a:ext>
                  </a:extLst>
                </a:gridCol>
                <a:gridCol w="1676400">
                  <a:extLst>
                    <a:ext uri="{9D8B030D-6E8A-4147-A177-3AD203B41FA5}">
                      <a16:colId xmlns:a16="http://schemas.microsoft.com/office/drawing/2014/main" val="20001"/>
                    </a:ext>
                  </a:extLst>
                </a:gridCol>
                <a:gridCol w="990600">
                  <a:extLst>
                    <a:ext uri="{9D8B030D-6E8A-4147-A177-3AD203B41FA5}">
                      <a16:colId xmlns:a16="http://schemas.microsoft.com/office/drawing/2014/main" val="20002"/>
                    </a:ext>
                  </a:extLst>
                </a:gridCol>
                <a:gridCol w="990600">
                  <a:extLst>
                    <a:ext uri="{9D8B030D-6E8A-4147-A177-3AD203B41FA5}">
                      <a16:colId xmlns:a16="http://schemas.microsoft.com/office/drawing/2014/main" val="20003"/>
                    </a:ext>
                  </a:extLst>
                </a:gridCol>
              </a:tblGrid>
              <a:tr h="342900">
                <a:tc>
                  <a:txBody>
                    <a:bodyPr/>
                    <a:lstStyle/>
                    <a:p>
                      <a:pPr marL="0" marR="0" lvl="0" indent="0" algn="l" defTabSz="914400" rtl="0" eaLnBrk="0" fontAlgn="base" latinLnBrk="0" hangingPunct="0">
                        <a:lnSpc>
                          <a:spcPct val="100000"/>
                        </a:lnSpc>
                        <a:spcBef>
                          <a:spcPct val="20000"/>
                        </a:spcBef>
                        <a:spcAft>
                          <a:spcPct val="0"/>
                        </a:spcAft>
                        <a:buClr>
                          <a:srgbClr val="969696"/>
                        </a:buClr>
                        <a:buSzTx/>
                        <a:buFontTx/>
                        <a:buNone/>
                        <a:tabLst/>
                      </a:pPr>
                      <a:r>
                        <a:rPr kumimoji="1" lang="en-US" sz="1800" b="0" i="0" u="none" strike="noStrike" cap="none" normalizeH="0" baseline="0">
                          <a:ln>
                            <a:noFill/>
                          </a:ln>
                          <a:solidFill>
                            <a:schemeClr val="bg1"/>
                          </a:solidFill>
                          <a:effectLst/>
                          <a:latin typeface="Verdana" pitchFamily="34" charset="0"/>
                        </a:rPr>
                        <a:t>ISBN</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0000"/>
                    </a:solidFill>
                  </a:tcPr>
                </a:tc>
                <a:tc>
                  <a:txBody>
                    <a:bodyPr/>
                    <a:lstStyle/>
                    <a:p>
                      <a:pPr marL="0" marR="0" lvl="0" indent="0" algn="l" defTabSz="914400" rtl="0" eaLnBrk="0" fontAlgn="base" latinLnBrk="0" hangingPunct="0">
                        <a:lnSpc>
                          <a:spcPct val="100000"/>
                        </a:lnSpc>
                        <a:spcBef>
                          <a:spcPct val="20000"/>
                        </a:spcBef>
                        <a:spcAft>
                          <a:spcPct val="0"/>
                        </a:spcAft>
                        <a:buClr>
                          <a:srgbClr val="969696"/>
                        </a:buClr>
                        <a:buSzTx/>
                        <a:buFontTx/>
                        <a:buNone/>
                        <a:tabLst/>
                      </a:pPr>
                      <a:r>
                        <a:rPr kumimoji="1" lang="en-US" sz="1800" b="0" i="0" u="none" strike="noStrike" cap="none" normalizeH="0" baseline="0">
                          <a:ln>
                            <a:noFill/>
                          </a:ln>
                          <a:solidFill>
                            <a:schemeClr val="bg1"/>
                          </a:solidFill>
                          <a:effectLst/>
                          <a:latin typeface="Verdana" pitchFamily="34" charset="0"/>
                        </a:rPr>
                        <a:t>Title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1"/>
                    </a:solidFill>
                  </a:tcPr>
                </a:tc>
                <a:tc>
                  <a:txBody>
                    <a:bodyPr/>
                    <a:lstStyle/>
                    <a:p>
                      <a:pPr marL="0" marR="0" lvl="0" indent="0" algn="l" defTabSz="914400" rtl="0" eaLnBrk="0" fontAlgn="base" latinLnBrk="0" hangingPunct="0">
                        <a:lnSpc>
                          <a:spcPct val="100000"/>
                        </a:lnSpc>
                        <a:spcBef>
                          <a:spcPct val="20000"/>
                        </a:spcBef>
                        <a:spcAft>
                          <a:spcPct val="0"/>
                        </a:spcAft>
                        <a:buClr>
                          <a:srgbClr val="969696"/>
                        </a:buClr>
                        <a:buSzTx/>
                        <a:buFontTx/>
                        <a:buNone/>
                        <a:tabLst/>
                      </a:pPr>
                      <a:r>
                        <a:rPr kumimoji="1" lang="en-US" sz="1800" b="0" i="0" u="none" strike="noStrike" cap="none" normalizeH="0" baseline="0">
                          <a:ln>
                            <a:noFill/>
                          </a:ln>
                          <a:solidFill>
                            <a:schemeClr val="bg1"/>
                          </a:solidFill>
                          <a:effectLst/>
                          <a:latin typeface="Verdana" pitchFamily="34" charset="0"/>
                        </a:rPr>
                        <a:t>Edition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1"/>
                    </a:solidFill>
                  </a:tcPr>
                </a:tc>
                <a:tc>
                  <a:txBody>
                    <a:bodyPr/>
                    <a:lstStyle/>
                    <a:p>
                      <a:pPr marL="0" marR="0" lvl="0" indent="0" algn="l" defTabSz="914400" rtl="0" eaLnBrk="0" fontAlgn="base" latinLnBrk="0" hangingPunct="0">
                        <a:lnSpc>
                          <a:spcPct val="100000"/>
                        </a:lnSpc>
                        <a:spcBef>
                          <a:spcPct val="20000"/>
                        </a:spcBef>
                        <a:spcAft>
                          <a:spcPct val="0"/>
                        </a:spcAft>
                        <a:buClr>
                          <a:srgbClr val="969696"/>
                        </a:buClr>
                        <a:buSzTx/>
                        <a:buFontTx/>
                        <a:buNone/>
                        <a:tabLst/>
                      </a:pPr>
                      <a:r>
                        <a:rPr kumimoji="1" lang="en-US" sz="1800" b="0" i="0" u="none" strike="noStrike" cap="none" normalizeH="0" baseline="0">
                          <a:ln>
                            <a:noFill/>
                          </a:ln>
                          <a:solidFill>
                            <a:schemeClr val="bg1"/>
                          </a:solidFill>
                          <a:effectLst/>
                          <a:latin typeface="Verdana" pitchFamily="34" charset="0"/>
                        </a:rPr>
                        <a:t>Price</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1"/>
                    </a:solidFill>
                  </a:tcPr>
                </a:tc>
                <a:extLst>
                  <a:ext uri="{0D108BD9-81ED-4DB2-BD59-A6C34878D82A}">
                    <a16:rowId xmlns:a16="http://schemas.microsoft.com/office/drawing/2014/main" val="10000"/>
                  </a:ext>
                </a:extLst>
              </a:tr>
              <a:tr h="342900">
                <a:tc>
                  <a:txBody>
                    <a:bodyPr/>
                    <a:lstStyle/>
                    <a:p>
                      <a:pPr marL="0" marR="0" lvl="0" indent="0" algn="l" defTabSz="914400" rtl="0" eaLnBrk="0" fontAlgn="base" latinLnBrk="0" hangingPunct="0">
                        <a:lnSpc>
                          <a:spcPct val="100000"/>
                        </a:lnSpc>
                        <a:spcBef>
                          <a:spcPct val="20000"/>
                        </a:spcBef>
                        <a:spcAft>
                          <a:spcPct val="0"/>
                        </a:spcAft>
                        <a:buClr>
                          <a:srgbClr val="969696"/>
                        </a:buClr>
                        <a:buSzTx/>
                        <a:buFontTx/>
                        <a:buNone/>
                        <a:tabLst/>
                      </a:pPr>
                      <a:r>
                        <a:rPr kumimoji="1" lang="en-US" sz="1800" b="0" i="0" u="none" strike="noStrike" cap="none" normalizeH="0" baseline="0">
                          <a:ln>
                            <a:noFill/>
                          </a:ln>
                          <a:solidFill>
                            <a:srgbClr val="292929"/>
                          </a:solidFill>
                          <a:effectLst/>
                          <a:latin typeface="Verdana" pitchFamily="34" charset="0"/>
                        </a:rPr>
                        <a:t>123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rgbClr val="969696"/>
                        </a:buClr>
                        <a:buSzTx/>
                        <a:buFontTx/>
                        <a:buNone/>
                        <a:tabLst/>
                      </a:pPr>
                      <a:r>
                        <a:rPr kumimoji="1" lang="en-US" sz="1800" b="0" i="0" u="none" strike="noStrike" cap="none" normalizeH="0" baseline="0">
                          <a:ln>
                            <a:noFill/>
                          </a:ln>
                          <a:solidFill>
                            <a:srgbClr val="292929"/>
                          </a:solidFill>
                          <a:effectLst/>
                          <a:latin typeface="Verdana" pitchFamily="34" charset="0"/>
                        </a:rPr>
                        <a:t>On the Road</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rgbClr val="969696"/>
                        </a:buClr>
                        <a:buSzTx/>
                        <a:buFontTx/>
                        <a:buNone/>
                        <a:tabLst/>
                      </a:pPr>
                      <a:endParaRPr kumimoji="1" lang="en-US" sz="1800" b="0" i="0" u="none" strike="noStrike" cap="none" normalizeH="0" baseline="0">
                        <a:ln>
                          <a:noFill/>
                        </a:ln>
                        <a:solidFill>
                          <a:srgbClr val="292929"/>
                        </a:solidFill>
                        <a:effectLst/>
                        <a:latin typeface="Verdana"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rgbClr val="969696"/>
                        </a:buClr>
                        <a:buSzTx/>
                        <a:buFontTx/>
                        <a:buNone/>
                        <a:tabLst/>
                      </a:pPr>
                      <a:r>
                        <a:rPr kumimoji="1" lang="en-US" sz="1800" b="0" i="0" u="none" strike="noStrike" cap="none" normalizeH="0" baseline="0">
                          <a:ln>
                            <a:noFill/>
                          </a:ln>
                          <a:solidFill>
                            <a:srgbClr val="292929"/>
                          </a:solidFill>
                          <a:effectLst/>
                          <a:latin typeface="Verdana" pitchFamily="34" charset="0"/>
                        </a:rPr>
                        <a:t>8.86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bl>
          </a:graphicData>
        </a:graphic>
      </p:graphicFrame>
      <p:cxnSp>
        <p:nvCxnSpPr>
          <p:cNvPr id="21553" name="AutoShape 84"/>
          <p:cNvCxnSpPr>
            <a:cxnSpLocks noChangeShapeType="1"/>
          </p:cNvCxnSpPr>
          <p:nvPr/>
        </p:nvCxnSpPr>
        <p:spPr bwMode="auto">
          <a:xfrm flipV="1">
            <a:off x="2743200" y="2819400"/>
            <a:ext cx="1485900" cy="1708150"/>
          </a:xfrm>
          <a:prstGeom prst="straightConnector1">
            <a:avLst/>
          </a:prstGeom>
          <a:noFill/>
          <a:ln w="38100">
            <a:solidFill>
              <a:srgbClr val="0000FF"/>
            </a:solidFill>
            <a:round/>
            <a:headEnd/>
            <a:tailEnd type="triangle" w="med" len="med"/>
          </a:ln>
        </p:spPr>
      </p:cxnSp>
      <p:cxnSp>
        <p:nvCxnSpPr>
          <p:cNvPr id="1315925" name="AutoShape 85"/>
          <p:cNvCxnSpPr>
            <a:cxnSpLocks noChangeShapeType="1"/>
          </p:cNvCxnSpPr>
          <p:nvPr/>
        </p:nvCxnSpPr>
        <p:spPr bwMode="auto">
          <a:xfrm>
            <a:off x="6819900" y="2819400"/>
            <a:ext cx="1562100" cy="1708150"/>
          </a:xfrm>
          <a:prstGeom prst="straightConnector1">
            <a:avLst/>
          </a:prstGeom>
          <a:noFill/>
          <a:ln w="38100">
            <a:solidFill>
              <a:srgbClr val="0000FF"/>
            </a:solidFill>
            <a:round/>
            <a:headEnd type="triangle" w="med" len="med"/>
            <a:tailEnd/>
          </a:ln>
        </p:spPr>
      </p:cxnSp>
      <p:cxnSp>
        <p:nvCxnSpPr>
          <p:cNvPr id="21555" name="AutoShape 86"/>
          <p:cNvCxnSpPr>
            <a:cxnSpLocks noChangeShapeType="1"/>
          </p:cNvCxnSpPr>
          <p:nvPr/>
        </p:nvCxnSpPr>
        <p:spPr bwMode="auto">
          <a:xfrm flipV="1">
            <a:off x="4267200" y="2819400"/>
            <a:ext cx="1219200" cy="1676400"/>
          </a:xfrm>
          <a:prstGeom prst="straightConnector1">
            <a:avLst/>
          </a:prstGeom>
          <a:noFill/>
          <a:ln w="38100">
            <a:solidFill>
              <a:srgbClr val="0000FF"/>
            </a:solidFill>
            <a:round/>
            <a:headEnd/>
            <a:tailEnd type="triangle" w="med" len="med"/>
          </a:ln>
        </p:spPr>
      </p:cxnSp>
      <p:cxnSp>
        <p:nvCxnSpPr>
          <p:cNvPr id="21556" name="AutoShape 87"/>
          <p:cNvCxnSpPr>
            <a:cxnSpLocks noChangeShapeType="1"/>
          </p:cNvCxnSpPr>
          <p:nvPr/>
        </p:nvCxnSpPr>
        <p:spPr bwMode="auto">
          <a:xfrm>
            <a:off x="7810500" y="2819400"/>
            <a:ext cx="1638300" cy="1708150"/>
          </a:xfrm>
          <a:prstGeom prst="straightConnector1">
            <a:avLst/>
          </a:prstGeom>
          <a:noFill/>
          <a:ln w="38100">
            <a:solidFill>
              <a:srgbClr val="0000FF"/>
            </a:solidFill>
            <a:round/>
            <a:headEnd type="triangle" w="med" len="med"/>
            <a:tailEnd/>
          </a:ln>
        </p:spPr>
      </p:cxnSp>
      <p:sp>
        <p:nvSpPr>
          <p:cNvPr id="21557" name="Rectangle 88"/>
          <p:cNvSpPr>
            <a:spLocks noChangeArrowheads="1"/>
          </p:cNvSpPr>
          <p:nvPr/>
        </p:nvSpPr>
        <p:spPr bwMode="auto">
          <a:xfrm>
            <a:off x="1828800" y="1905000"/>
            <a:ext cx="1219200" cy="762000"/>
          </a:xfrm>
          <a:prstGeom prst="rect">
            <a:avLst/>
          </a:prstGeom>
          <a:noFill/>
          <a:ln w="9525">
            <a:noFill/>
            <a:miter lim="800000"/>
            <a:headEnd/>
            <a:tailEnd/>
          </a:ln>
        </p:spPr>
        <p:txBody>
          <a:bodyPr lIns="92075" tIns="46038" rIns="92075" bIns="46038"/>
          <a:lstStyle/>
          <a:p>
            <a:pPr marL="342900" indent="-342900" algn="r">
              <a:spcBef>
                <a:spcPct val="20000"/>
              </a:spcBef>
              <a:buClr>
                <a:srgbClr val="969696"/>
              </a:buClr>
            </a:pPr>
            <a:r>
              <a:rPr kumimoji="1" lang="en-US" b="1">
                <a:solidFill>
                  <a:srgbClr val="292929"/>
                </a:solidFill>
              </a:rPr>
              <a:t>Primary</a:t>
            </a:r>
          </a:p>
          <a:p>
            <a:pPr marL="342900" indent="-342900" algn="r">
              <a:spcBef>
                <a:spcPct val="20000"/>
              </a:spcBef>
              <a:buClr>
                <a:srgbClr val="969696"/>
              </a:buClr>
            </a:pPr>
            <a:r>
              <a:rPr kumimoji="1" lang="en-US" b="1">
                <a:solidFill>
                  <a:srgbClr val="292929"/>
                </a:solidFill>
              </a:rPr>
              <a:t>Key</a:t>
            </a:r>
            <a:endParaRPr kumimoji="1" lang="en-US" b="1" i="1">
              <a:solidFill>
                <a:srgbClr val="292929"/>
              </a:solidFill>
            </a:endParaRPr>
          </a:p>
        </p:txBody>
      </p:sp>
      <p:cxnSp>
        <p:nvCxnSpPr>
          <p:cNvPr id="21558" name="AutoShape 89"/>
          <p:cNvCxnSpPr>
            <a:cxnSpLocks noChangeShapeType="1"/>
          </p:cNvCxnSpPr>
          <p:nvPr/>
        </p:nvCxnSpPr>
        <p:spPr bwMode="auto">
          <a:xfrm>
            <a:off x="3048000" y="2286000"/>
            <a:ext cx="762000" cy="1588"/>
          </a:xfrm>
          <a:prstGeom prst="straightConnector1">
            <a:avLst/>
          </a:prstGeom>
          <a:noFill/>
          <a:ln w="38100">
            <a:solidFill>
              <a:srgbClr val="FF0000"/>
            </a:solidFill>
            <a:round/>
            <a:headEnd/>
            <a:tailEnd type="triangle" w="med" len="med"/>
          </a:ln>
        </p:spPr>
      </p:cxnSp>
      <p:graphicFrame>
        <p:nvGraphicFramePr>
          <p:cNvPr id="1315930" name="Group 90"/>
          <p:cNvGraphicFramePr>
            <a:graphicFrameLocks noGrp="1"/>
          </p:cNvGraphicFramePr>
          <p:nvPr/>
        </p:nvGraphicFramePr>
        <p:xfrm>
          <a:off x="3810000" y="2089150"/>
          <a:ext cx="4495800" cy="731520"/>
        </p:xfrm>
        <a:graphic>
          <a:graphicData uri="http://schemas.openxmlformats.org/drawingml/2006/table">
            <a:tbl>
              <a:tblPr/>
              <a:tblGrid>
                <a:gridCol w="838200">
                  <a:extLst>
                    <a:ext uri="{9D8B030D-6E8A-4147-A177-3AD203B41FA5}">
                      <a16:colId xmlns:a16="http://schemas.microsoft.com/office/drawing/2014/main" val="20000"/>
                    </a:ext>
                  </a:extLst>
                </a:gridCol>
                <a:gridCol w="1676400">
                  <a:extLst>
                    <a:ext uri="{9D8B030D-6E8A-4147-A177-3AD203B41FA5}">
                      <a16:colId xmlns:a16="http://schemas.microsoft.com/office/drawing/2014/main" val="20001"/>
                    </a:ext>
                  </a:extLst>
                </a:gridCol>
                <a:gridCol w="990600">
                  <a:extLst>
                    <a:ext uri="{9D8B030D-6E8A-4147-A177-3AD203B41FA5}">
                      <a16:colId xmlns:a16="http://schemas.microsoft.com/office/drawing/2014/main" val="20002"/>
                    </a:ext>
                  </a:extLst>
                </a:gridCol>
                <a:gridCol w="990600">
                  <a:extLst>
                    <a:ext uri="{9D8B030D-6E8A-4147-A177-3AD203B41FA5}">
                      <a16:colId xmlns:a16="http://schemas.microsoft.com/office/drawing/2014/main" val="20003"/>
                    </a:ext>
                  </a:extLst>
                </a:gridCol>
              </a:tblGrid>
              <a:tr h="342900">
                <a:tc>
                  <a:txBody>
                    <a:bodyPr/>
                    <a:lstStyle/>
                    <a:p>
                      <a:pPr marL="0" marR="0" lvl="0" indent="0" algn="l" defTabSz="914400" rtl="0" eaLnBrk="0" fontAlgn="base" latinLnBrk="0" hangingPunct="0">
                        <a:lnSpc>
                          <a:spcPct val="100000"/>
                        </a:lnSpc>
                        <a:spcBef>
                          <a:spcPct val="20000"/>
                        </a:spcBef>
                        <a:spcAft>
                          <a:spcPct val="0"/>
                        </a:spcAft>
                        <a:buClr>
                          <a:srgbClr val="969696"/>
                        </a:buClr>
                        <a:buSzTx/>
                        <a:buFontTx/>
                        <a:buNone/>
                        <a:tabLst/>
                      </a:pPr>
                      <a:r>
                        <a:rPr kumimoji="1" lang="en-US" sz="1800" b="0" i="0" u="none" strike="noStrike" cap="none" normalizeH="0" baseline="0">
                          <a:ln>
                            <a:noFill/>
                          </a:ln>
                          <a:solidFill>
                            <a:schemeClr val="bg1"/>
                          </a:solidFill>
                          <a:effectLst/>
                          <a:latin typeface="Verdana" pitchFamily="34" charset="0"/>
                        </a:rPr>
                        <a:t>ISBN</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0000"/>
                    </a:solidFill>
                  </a:tcPr>
                </a:tc>
                <a:tc>
                  <a:txBody>
                    <a:bodyPr/>
                    <a:lstStyle/>
                    <a:p>
                      <a:pPr marL="0" marR="0" lvl="0" indent="0" algn="l" defTabSz="914400" rtl="0" eaLnBrk="0" fontAlgn="base" latinLnBrk="0" hangingPunct="0">
                        <a:lnSpc>
                          <a:spcPct val="100000"/>
                        </a:lnSpc>
                        <a:spcBef>
                          <a:spcPct val="20000"/>
                        </a:spcBef>
                        <a:spcAft>
                          <a:spcPct val="0"/>
                        </a:spcAft>
                        <a:buClr>
                          <a:srgbClr val="969696"/>
                        </a:buClr>
                        <a:buSzTx/>
                        <a:buFontTx/>
                        <a:buNone/>
                        <a:tabLst/>
                      </a:pPr>
                      <a:r>
                        <a:rPr kumimoji="1" lang="en-US" sz="1800" b="0" i="0" u="none" strike="noStrike" cap="none" normalizeH="0" baseline="0">
                          <a:ln>
                            <a:noFill/>
                          </a:ln>
                          <a:solidFill>
                            <a:schemeClr val="bg1"/>
                          </a:solidFill>
                          <a:effectLst/>
                          <a:latin typeface="Verdana" pitchFamily="34" charset="0"/>
                        </a:rPr>
                        <a:t>Title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1"/>
                    </a:solidFill>
                  </a:tcPr>
                </a:tc>
                <a:tc>
                  <a:txBody>
                    <a:bodyPr/>
                    <a:lstStyle/>
                    <a:p>
                      <a:pPr marL="0" marR="0" lvl="0" indent="0" algn="l" defTabSz="914400" rtl="0" eaLnBrk="0" fontAlgn="base" latinLnBrk="0" hangingPunct="0">
                        <a:lnSpc>
                          <a:spcPct val="100000"/>
                        </a:lnSpc>
                        <a:spcBef>
                          <a:spcPct val="20000"/>
                        </a:spcBef>
                        <a:spcAft>
                          <a:spcPct val="0"/>
                        </a:spcAft>
                        <a:buClr>
                          <a:srgbClr val="969696"/>
                        </a:buClr>
                        <a:buSzTx/>
                        <a:buFontTx/>
                        <a:buNone/>
                        <a:tabLst/>
                      </a:pPr>
                      <a:r>
                        <a:rPr kumimoji="1" lang="en-US" sz="1800" b="0" i="0" u="none" strike="noStrike" cap="none" normalizeH="0" baseline="0">
                          <a:ln>
                            <a:noFill/>
                          </a:ln>
                          <a:solidFill>
                            <a:schemeClr val="bg1"/>
                          </a:solidFill>
                          <a:effectLst/>
                          <a:latin typeface="Verdana" pitchFamily="34" charset="0"/>
                        </a:rPr>
                        <a:t>Edition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1"/>
                    </a:solidFill>
                  </a:tcPr>
                </a:tc>
                <a:tc>
                  <a:txBody>
                    <a:bodyPr/>
                    <a:lstStyle/>
                    <a:p>
                      <a:pPr marL="0" marR="0" lvl="0" indent="0" algn="l" defTabSz="914400" rtl="0" eaLnBrk="0" fontAlgn="base" latinLnBrk="0" hangingPunct="0">
                        <a:lnSpc>
                          <a:spcPct val="100000"/>
                        </a:lnSpc>
                        <a:spcBef>
                          <a:spcPct val="20000"/>
                        </a:spcBef>
                        <a:spcAft>
                          <a:spcPct val="0"/>
                        </a:spcAft>
                        <a:buClr>
                          <a:srgbClr val="969696"/>
                        </a:buClr>
                        <a:buSzTx/>
                        <a:buFontTx/>
                        <a:buNone/>
                        <a:tabLst/>
                      </a:pPr>
                      <a:r>
                        <a:rPr kumimoji="1" lang="en-US" sz="1800" b="0" i="0" u="none" strike="noStrike" cap="none" normalizeH="0" baseline="0">
                          <a:ln>
                            <a:noFill/>
                          </a:ln>
                          <a:solidFill>
                            <a:schemeClr val="bg1"/>
                          </a:solidFill>
                          <a:effectLst/>
                          <a:latin typeface="Verdana" pitchFamily="34" charset="0"/>
                        </a:rPr>
                        <a:t>Price</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1"/>
                    </a:solidFill>
                  </a:tcPr>
                </a:tc>
                <a:extLst>
                  <a:ext uri="{0D108BD9-81ED-4DB2-BD59-A6C34878D82A}">
                    <a16:rowId xmlns:a16="http://schemas.microsoft.com/office/drawing/2014/main" val="10000"/>
                  </a:ext>
                </a:extLst>
              </a:tr>
              <a:tr h="342900">
                <a:tc>
                  <a:txBody>
                    <a:bodyPr/>
                    <a:lstStyle/>
                    <a:p>
                      <a:pPr marL="0" marR="0" lvl="0" indent="0" algn="l" defTabSz="914400" rtl="0" eaLnBrk="0" fontAlgn="base" latinLnBrk="0" hangingPunct="0">
                        <a:lnSpc>
                          <a:spcPct val="100000"/>
                        </a:lnSpc>
                        <a:spcBef>
                          <a:spcPct val="20000"/>
                        </a:spcBef>
                        <a:spcAft>
                          <a:spcPct val="0"/>
                        </a:spcAft>
                        <a:buClr>
                          <a:srgbClr val="969696"/>
                        </a:buClr>
                        <a:buSzTx/>
                        <a:buFontTx/>
                        <a:buNone/>
                        <a:tabLst/>
                      </a:pPr>
                      <a:r>
                        <a:rPr kumimoji="1" lang="en-US" sz="1800" b="0" i="0" u="none" strike="noStrike" cap="none" normalizeH="0" baseline="0">
                          <a:ln>
                            <a:noFill/>
                          </a:ln>
                          <a:solidFill>
                            <a:srgbClr val="292929"/>
                          </a:solidFill>
                          <a:effectLst/>
                          <a:latin typeface="Verdana" pitchFamily="34" charset="0"/>
                        </a:rPr>
                        <a:t>123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rgbClr val="969696"/>
                        </a:buClr>
                        <a:buSzTx/>
                        <a:buFontTx/>
                        <a:buNone/>
                        <a:tabLst/>
                      </a:pPr>
                      <a:r>
                        <a:rPr kumimoji="1" lang="en-US" sz="1800" b="0" i="0" u="none" strike="noStrike" cap="none" normalizeH="0" baseline="0">
                          <a:ln>
                            <a:noFill/>
                          </a:ln>
                          <a:solidFill>
                            <a:srgbClr val="292929"/>
                          </a:solidFill>
                          <a:effectLst/>
                          <a:latin typeface="Verdana" pitchFamily="34" charset="0"/>
                        </a:rPr>
                        <a:t>On the Road</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rgbClr val="969696"/>
                        </a:buClr>
                        <a:buSzTx/>
                        <a:buFontTx/>
                        <a:buNone/>
                        <a:tabLst/>
                      </a:pPr>
                      <a:r>
                        <a:rPr kumimoji="1" lang="en-US" sz="1800" b="1" i="0" u="none" strike="noStrike" cap="none" normalizeH="0" baseline="0">
                          <a:ln>
                            <a:noFill/>
                          </a:ln>
                          <a:solidFill>
                            <a:srgbClr val="FF0000"/>
                          </a:solidFill>
                          <a:effectLst/>
                          <a:latin typeface="Verdana" pitchFamily="34" charset="0"/>
                        </a:rPr>
                        <a: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rgbClr val="969696"/>
                        </a:buClr>
                        <a:buSzTx/>
                        <a:buFontTx/>
                        <a:buNone/>
                        <a:tabLst/>
                      </a:pPr>
                      <a:r>
                        <a:rPr kumimoji="1" lang="en-US" sz="1800" b="0" i="0" u="none" strike="noStrike" cap="none" normalizeH="0" baseline="0">
                          <a:ln>
                            <a:noFill/>
                          </a:ln>
                          <a:solidFill>
                            <a:srgbClr val="292929"/>
                          </a:solidFill>
                          <a:effectLst/>
                          <a:latin typeface="Verdana" pitchFamily="34" charset="0"/>
                        </a:rPr>
                        <a:t>8.86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bl>
          </a:graphicData>
        </a:graphic>
      </p:graphicFrame>
      <p:cxnSp>
        <p:nvCxnSpPr>
          <p:cNvPr id="1315960" name="AutoShape 120"/>
          <p:cNvCxnSpPr>
            <a:cxnSpLocks noChangeShapeType="1"/>
          </p:cNvCxnSpPr>
          <p:nvPr/>
        </p:nvCxnSpPr>
        <p:spPr bwMode="auto">
          <a:xfrm flipV="1">
            <a:off x="5486400" y="2819400"/>
            <a:ext cx="1333500" cy="1708150"/>
          </a:xfrm>
          <a:prstGeom prst="straightConnector1">
            <a:avLst/>
          </a:prstGeom>
          <a:noFill/>
          <a:ln w="38100">
            <a:solidFill>
              <a:srgbClr val="0000FF"/>
            </a:solidFill>
            <a:round/>
            <a:headEnd/>
            <a:tailEnd type="triangle" w="med" len="med"/>
          </a:ln>
        </p:spPr>
      </p:cxnSp>
      <p:sp>
        <p:nvSpPr>
          <p:cNvPr id="21577" name="Rectangle 121"/>
          <p:cNvSpPr>
            <a:spLocks noChangeArrowheads="1"/>
          </p:cNvSpPr>
          <p:nvPr/>
        </p:nvSpPr>
        <p:spPr bwMode="auto">
          <a:xfrm>
            <a:off x="2163763" y="5791200"/>
            <a:ext cx="1219200" cy="762000"/>
          </a:xfrm>
          <a:prstGeom prst="rect">
            <a:avLst/>
          </a:prstGeom>
          <a:noFill/>
          <a:ln w="9525">
            <a:noFill/>
            <a:miter lim="800000"/>
            <a:headEnd/>
            <a:tailEnd/>
          </a:ln>
        </p:spPr>
        <p:txBody>
          <a:bodyPr lIns="92075" tIns="46038" rIns="92075" bIns="46038"/>
          <a:lstStyle/>
          <a:p>
            <a:pPr marL="342900" indent="-342900">
              <a:spcBef>
                <a:spcPct val="20000"/>
              </a:spcBef>
              <a:buClr>
                <a:srgbClr val="969696"/>
              </a:buClr>
            </a:pPr>
            <a:r>
              <a:rPr kumimoji="1" lang="en-US" b="1">
                <a:solidFill>
                  <a:srgbClr val="292929"/>
                </a:solidFill>
              </a:rPr>
              <a:t>Primary</a:t>
            </a:r>
          </a:p>
          <a:p>
            <a:pPr marL="342900" indent="-342900">
              <a:spcBef>
                <a:spcPct val="20000"/>
              </a:spcBef>
              <a:buClr>
                <a:srgbClr val="969696"/>
              </a:buClr>
            </a:pPr>
            <a:r>
              <a:rPr kumimoji="1" lang="en-US" b="1">
                <a:solidFill>
                  <a:srgbClr val="292929"/>
                </a:solidFill>
              </a:rPr>
              <a:t>Key</a:t>
            </a:r>
            <a:endParaRPr kumimoji="1" lang="en-US" b="1" i="1">
              <a:solidFill>
                <a:srgbClr val="292929"/>
              </a:solidFill>
            </a:endParaRPr>
          </a:p>
        </p:txBody>
      </p:sp>
      <p:cxnSp>
        <p:nvCxnSpPr>
          <p:cNvPr id="21578" name="AutoShape 122"/>
          <p:cNvCxnSpPr>
            <a:cxnSpLocks noChangeShapeType="1"/>
            <a:stCxn id="21577" idx="0"/>
          </p:cNvCxnSpPr>
          <p:nvPr/>
        </p:nvCxnSpPr>
        <p:spPr bwMode="auto">
          <a:xfrm flipH="1" flipV="1">
            <a:off x="2770189" y="5257800"/>
            <a:ext cx="3175" cy="533400"/>
          </a:xfrm>
          <a:prstGeom prst="straightConnector1">
            <a:avLst/>
          </a:prstGeom>
          <a:noFill/>
          <a:ln w="38100">
            <a:solidFill>
              <a:srgbClr val="FF0000"/>
            </a:solidFill>
            <a:round/>
            <a:headEnd/>
            <a:tailEnd type="triangle" w="med" len="med"/>
          </a:ln>
        </p:spPr>
      </p:cxnSp>
      <p:sp>
        <p:nvSpPr>
          <p:cNvPr id="21579" name="Rectangle 123"/>
          <p:cNvSpPr>
            <a:spLocks noChangeArrowheads="1"/>
          </p:cNvSpPr>
          <p:nvPr/>
        </p:nvSpPr>
        <p:spPr bwMode="auto">
          <a:xfrm>
            <a:off x="6705600" y="5791200"/>
            <a:ext cx="1219200" cy="762000"/>
          </a:xfrm>
          <a:prstGeom prst="rect">
            <a:avLst/>
          </a:prstGeom>
          <a:noFill/>
          <a:ln w="9525">
            <a:noFill/>
            <a:miter lim="800000"/>
            <a:headEnd/>
            <a:tailEnd/>
          </a:ln>
        </p:spPr>
        <p:txBody>
          <a:bodyPr lIns="92075" tIns="46038" rIns="92075" bIns="46038"/>
          <a:lstStyle/>
          <a:p>
            <a:pPr marL="342900" indent="-342900">
              <a:spcBef>
                <a:spcPct val="20000"/>
              </a:spcBef>
              <a:buClr>
                <a:srgbClr val="969696"/>
              </a:buClr>
            </a:pPr>
            <a:r>
              <a:rPr kumimoji="1" lang="en-US" b="1">
                <a:solidFill>
                  <a:srgbClr val="292929"/>
                </a:solidFill>
              </a:rPr>
              <a:t>Primary</a:t>
            </a:r>
          </a:p>
          <a:p>
            <a:pPr marL="342900" indent="-342900">
              <a:spcBef>
                <a:spcPct val="20000"/>
              </a:spcBef>
              <a:buClr>
                <a:srgbClr val="969696"/>
              </a:buClr>
            </a:pPr>
            <a:r>
              <a:rPr kumimoji="1" lang="en-US" b="1">
                <a:solidFill>
                  <a:srgbClr val="292929"/>
                </a:solidFill>
              </a:rPr>
              <a:t>Key</a:t>
            </a:r>
            <a:endParaRPr kumimoji="1" lang="en-US" b="1" i="1">
              <a:solidFill>
                <a:srgbClr val="292929"/>
              </a:solidFill>
            </a:endParaRPr>
          </a:p>
        </p:txBody>
      </p:sp>
      <p:cxnSp>
        <p:nvCxnSpPr>
          <p:cNvPr id="21580" name="AutoShape 124"/>
          <p:cNvCxnSpPr>
            <a:cxnSpLocks noChangeShapeType="1"/>
            <a:stCxn id="21579" idx="0"/>
          </p:cNvCxnSpPr>
          <p:nvPr/>
        </p:nvCxnSpPr>
        <p:spPr bwMode="auto">
          <a:xfrm flipH="1" flipV="1">
            <a:off x="7312026" y="5257800"/>
            <a:ext cx="3175" cy="533400"/>
          </a:xfrm>
          <a:prstGeom prst="straightConnector1">
            <a:avLst/>
          </a:prstGeom>
          <a:noFill/>
          <a:ln w="38100">
            <a:solidFill>
              <a:srgbClr val="FF0000"/>
            </a:solidFill>
            <a:round/>
            <a:headEnd/>
            <a:tailEnd type="triangle" w="med" len="med"/>
          </a:ln>
        </p:spPr>
      </p:cxnSp>
    </p:spTree>
    <p:extLst>
      <p:ext uri="{BB962C8B-B14F-4D97-AF65-F5344CB8AC3E}">
        <p14:creationId xmlns:p14="http://schemas.microsoft.com/office/powerpoint/2010/main" val="3185590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1593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1596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159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E8AB651-7AE9-6247-BC8F-CD584A268C60}"/>
              </a:ext>
            </a:extLst>
          </p:cNvPr>
          <p:cNvSpPr>
            <a:spLocks noGrp="1"/>
          </p:cNvSpPr>
          <p:nvPr>
            <p:ph type="title"/>
          </p:nvPr>
        </p:nvSpPr>
        <p:spPr/>
        <p:txBody>
          <a:bodyPr/>
          <a:lstStyle/>
          <a:p>
            <a:r>
              <a:rPr lang="en-US"/>
              <a:t>Mappings</a:t>
            </a:r>
          </a:p>
        </p:txBody>
      </p:sp>
      <p:sp>
        <p:nvSpPr>
          <p:cNvPr id="5" name="Text Placeholder 4">
            <a:extLst>
              <a:ext uri="{FF2B5EF4-FFF2-40B4-BE49-F238E27FC236}">
                <a16:creationId xmlns:a16="http://schemas.microsoft.com/office/drawing/2014/main" id="{238E25E1-69AC-6A4C-84B7-59508FC73DD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9497267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Slide Number Placeholder 3">
            <a:extLst>
              <a:ext uri="{FF2B5EF4-FFF2-40B4-BE49-F238E27FC236}">
                <a16:creationId xmlns:a16="http://schemas.microsoft.com/office/drawing/2014/main" id="{C80D6B6A-8ED2-3E43-8C83-56DDC1C40C06}"/>
              </a:ext>
            </a:extLst>
          </p:cNvPr>
          <p:cNvSpPr>
            <a:spLocks noGrp="1"/>
          </p:cNvSpPr>
          <p:nvPr>
            <p:ph type="sldNum" sz="quarter" idx="10"/>
          </p:nvPr>
        </p:nvSpPr>
        <p:spPr bwMode="auto">
          <a:xfrm>
            <a:off x="8229600" y="6594475"/>
            <a:ext cx="914400" cy="263525"/>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r" rtl="0" fontAlgn="base">
              <a:spcBef>
                <a:spcPct val="0"/>
              </a:spcBef>
              <a:spcAft>
                <a:spcPct val="0"/>
              </a:spcAft>
              <a:defRPr sz="1200" i="0" kern="1200">
                <a:solidFill>
                  <a:srgbClr val="0E2135"/>
                </a:solidFill>
                <a:latin typeface="Arial" panose="020B0604020202020204" pitchFamily="34" charset="0"/>
                <a:ea typeface="ＭＳ Ｐゴシック" panose="020B0600070205080204" pitchFamily="34" charset="-128"/>
                <a:cs typeface="+mn-cs"/>
              </a:defRPr>
            </a:lvl1pPr>
            <a:lvl2pPr marL="457200" algn="l" rtl="0" fontAlgn="base">
              <a:spcBef>
                <a:spcPct val="0"/>
              </a:spcBef>
              <a:spcAft>
                <a:spcPct val="0"/>
              </a:spcAft>
              <a:defRPr i="1" kern="1200">
                <a:solidFill>
                  <a:schemeClr val="tx1"/>
                </a:solidFill>
                <a:latin typeface="Arial" panose="020B0604020202020204" pitchFamily="34" charset="0"/>
                <a:ea typeface="ＭＳ Ｐゴシック" panose="020B0600070205080204" pitchFamily="34" charset="-128"/>
                <a:cs typeface="+mn-cs"/>
              </a:defRPr>
            </a:lvl2pPr>
            <a:lvl3pPr marL="914400" algn="l" rtl="0" fontAlgn="base">
              <a:spcBef>
                <a:spcPct val="0"/>
              </a:spcBef>
              <a:spcAft>
                <a:spcPct val="0"/>
              </a:spcAft>
              <a:defRPr i="1" kern="1200">
                <a:solidFill>
                  <a:schemeClr val="tx1"/>
                </a:solidFill>
                <a:latin typeface="Arial" panose="020B0604020202020204" pitchFamily="34" charset="0"/>
                <a:ea typeface="ＭＳ Ｐゴシック" panose="020B0600070205080204" pitchFamily="34" charset="-128"/>
                <a:cs typeface="+mn-cs"/>
              </a:defRPr>
            </a:lvl3pPr>
            <a:lvl4pPr marL="1371600" algn="l" rtl="0" fontAlgn="base">
              <a:spcBef>
                <a:spcPct val="0"/>
              </a:spcBef>
              <a:spcAft>
                <a:spcPct val="0"/>
              </a:spcAft>
              <a:defRPr i="1" kern="1200">
                <a:solidFill>
                  <a:schemeClr val="tx1"/>
                </a:solidFill>
                <a:latin typeface="Arial" panose="020B0604020202020204" pitchFamily="34" charset="0"/>
                <a:ea typeface="ＭＳ Ｐゴシック" panose="020B0600070205080204" pitchFamily="34" charset="-128"/>
                <a:cs typeface="+mn-cs"/>
              </a:defRPr>
            </a:lvl4pPr>
            <a:lvl5pPr marL="1828800" algn="l" rtl="0" fontAlgn="base">
              <a:spcBef>
                <a:spcPct val="0"/>
              </a:spcBef>
              <a:spcAft>
                <a:spcPct val="0"/>
              </a:spcAft>
              <a:defRPr i="1"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i="1"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i="1"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i="1"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i="1" kern="1200">
                <a:solidFill>
                  <a:schemeClr val="tx1"/>
                </a:solidFill>
                <a:latin typeface="Arial" panose="020B0604020202020204" pitchFamily="34" charset="0"/>
                <a:ea typeface="ＭＳ Ｐゴシック" panose="020B0600070205080204" pitchFamily="34" charset="-128"/>
                <a:cs typeface="+mn-cs"/>
              </a:defRPr>
            </a:lvl9pPr>
          </a:lstStyle>
          <a:p>
            <a:pPr eaLnBrk="1" hangingPunct="1"/>
            <a:fld id="{B682D0C3-E2C7-684E-8680-D22E89D26B98}" type="slidenum">
              <a:rPr lang="en-US" altLang="en-US" smtClean="0"/>
              <a:pPr eaLnBrk="1" hangingPunct="1"/>
              <a:t>3</a:t>
            </a:fld>
            <a:endParaRPr lang="en-US" altLang="en-US" sz="1200" i="0">
              <a:solidFill>
                <a:srgbClr val="0E2135"/>
              </a:solidFill>
            </a:endParaRPr>
          </a:p>
        </p:txBody>
      </p:sp>
      <p:sp>
        <p:nvSpPr>
          <p:cNvPr id="19458" name="Rectangle 2">
            <a:extLst>
              <a:ext uri="{FF2B5EF4-FFF2-40B4-BE49-F238E27FC236}">
                <a16:creationId xmlns:a16="http://schemas.microsoft.com/office/drawing/2014/main" id="{DB1788CC-3839-D94B-A6BD-22DE66D24652}"/>
              </a:ext>
            </a:extLst>
          </p:cNvPr>
          <p:cNvSpPr>
            <a:spLocks noGrp="1" noChangeArrowheads="1"/>
          </p:cNvSpPr>
          <p:nvPr>
            <p:ph type="title"/>
          </p:nvPr>
        </p:nvSpPr>
        <p:spPr>
          <a:xfrm>
            <a:off x="618744" y="27114"/>
            <a:ext cx="10515600" cy="1325563"/>
          </a:xfrm>
        </p:spPr>
        <p:txBody>
          <a:bodyPr/>
          <a:lstStyle/>
          <a:p>
            <a:pPr eaLnBrk="1" hangingPunct="1"/>
            <a:r>
              <a:rPr lang="en-US" altLang="en-US">
                <a:ea typeface="ＭＳ Ｐゴシック" panose="020B0600070205080204" pitchFamily="34" charset="-128"/>
              </a:rPr>
              <a:t>Introduction</a:t>
            </a:r>
          </a:p>
        </p:txBody>
      </p:sp>
      <p:sp>
        <p:nvSpPr>
          <p:cNvPr id="19459" name="Rectangle 3">
            <a:extLst>
              <a:ext uri="{FF2B5EF4-FFF2-40B4-BE49-F238E27FC236}">
                <a16:creationId xmlns:a16="http://schemas.microsoft.com/office/drawing/2014/main" id="{8F6D5903-AD50-554E-878E-90251C41A267}"/>
              </a:ext>
            </a:extLst>
          </p:cNvPr>
          <p:cNvSpPr>
            <a:spLocks noGrp="1" noChangeArrowheads="1"/>
          </p:cNvSpPr>
          <p:nvPr>
            <p:ph type="body" idx="1"/>
          </p:nvPr>
        </p:nvSpPr>
        <p:spPr>
          <a:xfrm>
            <a:off x="838200" y="1341120"/>
            <a:ext cx="10866120" cy="5151755"/>
          </a:xfrm>
        </p:spPr>
        <p:txBody>
          <a:bodyPr>
            <a:normAutofit lnSpcReduction="10000"/>
          </a:bodyPr>
          <a:lstStyle/>
          <a:p>
            <a:pPr eaLnBrk="1" hangingPunct="1"/>
            <a:r>
              <a:rPr lang="en-US" altLang="en-US" sz="2400">
                <a:ea typeface="ＭＳ Ｐゴシック" panose="020B0600070205080204" pitchFamily="34" charset="-128"/>
              </a:rPr>
              <a:t>Organizations use databases: mainframes, workstations, servers</a:t>
            </a:r>
          </a:p>
          <a:p>
            <a:pPr lvl="1" eaLnBrk="1" hangingPunct="1"/>
            <a:r>
              <a:rPr lang="en-US" altLang="en-US" sz="2000">
                <a:ea typeface="Arial" panose="020B0604020202020204" pitchFamily="34" charset="0"/>
              </a:rPr>
              <a:t>Built from scratch each time… usually</a:t>
            </a:r>
          </a:p>
          <a:p>
            <a:pPr lvl="1" eaLnBrk="1" hangingPunct="1"/>
            <a:r>
              <a:rPr lang="en-US" altLang="en-US" sz="2000">
                <a:ea typeface="Arial" panose="020B0604020202020204" pitchFamily="34" charset="0"/>
              </a:rPr>
              <a:t>Many models of the same object</a:t>
            </a:r>
          </a:p>
          <a:p>
            <a:pPr eaLnBrk="1" hangingPunct="1"/>
            <a:r>
              <a:rPr lang="en-US" altLang="en-US" sz="2400">
                <a:ea typeface="ＭＳ Ｐゴシック" panose="020B0600070205080204" pitchFamily="34" charset="-128"/>
              </a:rPr>
              <a:t>Need for information sharing across databases</a:t>
            </a:r>
          </a:p>
          <a:p>
            <a:pPr lvl="1" eaLnBrk="1" hangingPunct="1"/>
            <a:r>
              <a:rPr lang="en-US" altLang="en-US" sz="2000">
                <a:ea typeface="Arial" panose="020B0604020202020204" pitchFamily="34" charset="0"/>
              </a:rPr>
              <a:t>Exploit advances in distributed computing and networking</a:t>
            </a:r>
          </a:p>
          <a:p>
            <a:pPr eaLnBrk="1" hangingPunct="1"/>
            <a:r>
              <a:rPr lang="en-US" altLang="en-US" sz="2400">
                <a:ea typeface="ＭＳ Ｐゴシック" panose="020B0600070205080204" pitchFamily="34" charset="-128"/>
              </a:rPr>
              <a:t>Fact: Databases are managed by different persons</a:t>
            </a:r>
          </a:p>
          <a:p>
            <a:pPr eaLnBrk="1" hangingPunct="1"/>
            <a:r>
              <a:rPr lang="en-US" altLang="en-US" sz="2400">
                <a:ea typeface="ＭＳ Ｐゴシック" panose="020B0600070205080204" pitchFamily="34" charset="-128"/>
              </a:rPr>
              <a:t>Challenge 1: Provide uniform access to the users</a:t>
            </a:r>
          </a:p>
          <a:p>
            <a:pPr eaLnBrk="1" hangingPunct="1"/>
            <a:r>
              <a:rPr lang="en-US" altLang="en-US" sz="2400">
                <a:ea typeface="ＭＳ Ｐゴシック" panose="020B0600070205080204" pitchFamily="34" charset="-128"/>
              </a:rPr>
              <a:t>Challenge 2: Allows DB to interoperate but …</a:t>
            </a:r>
          </a:p>
          <a:p>
            <a:pPr lvl="1" eaLnBrk="1" hangingPunct="1"/>
            <a:r>
              <a:rPr lang="en-US" altLang="en-US" sz="2000">
                <a:ea typeface="Arial" panose="020B0604020202020204" pitchFamily="34" charset="0"/>
              </a:rPr>
              <a:t>Autonomous</a:t>
            </a:r>
          </a:p>
          <a:p>
            <a:pPr lvl="1" eaLnBrk="1" hangingPunct="1"/>
            <a:r>
              <a:rPr lang="en-US" altLang="en-US" sz="2000">
                <a:ea typeface="Arial" panose="020B0604020202020204" pitchFamily="34" charset="0"/>
              </a:rPr>
              <a:t>Different OS, data models</a:t>
            </a:r>
          </a:p>
          <a:p>
            <a:pPr lvl="1" eaLnBrk="1" hangingPunct="1"/>
            <a:r>
              <a:rPr lang="en-US" altLang="en-US" sz="2000">
                <a:ea typeface="Arial" panose="020B0604020202020204" pitchFamily="34" charset="0"/>
              </a:rPr>
              <a:t>Different purposes</a:t>
            </a:r>
          </a:p>
          <a:p>
            <a:pPr lvl="1" eaLnBrk="1" hangingPunct="1"/>
            <a:r>
              <a:rPr lang="en-US" altLang="en-US" sz="2000">
                <a:ea typeface="Arial" panose="020B0604020202020204" pitchFamily="34" charset="0"/>
              </a:rPr>
              <a:t>Different data modeling</a:t>
            </a:r>
          </a:p>
          <a:p>
            <a:pPr lvl="1" eaLnBrk="1" hangingPunct="1"/>
            <a:r>
              <a:rPr lang="en-US" altLang="en-US" sz="2000">
                <a:ea typeface="Arial" panose="020B0604020202020204" pitchFamily="34" charset="0"/>
              </a:rPr>
              <a:t>Different data formats</a:t>
            </a:r>
          </a:p>
          <a:p>
            <a:pPr lvl="1" eaLnBrk="1" hangingPunct="1"/>
            <a:r>
              <a:rPr lang="en-US" altLang="en-US" sz="2000">
                <a:ea typeface="Arial" panose="020B0604020202020204" pitchFamily="34" charset="0"/>
              </a:rPr>
              <a:t>Different access and communication protocols</a:t>
            </a:r>
          </a:p>
        </p:txBody>
      </p:sp>
    </p:spTree>
    <p:extLst>
      <p:ext uri="{BB962C8B-B14F-4D97-AF65-F5344CB8AC3E}">
        <p14:creationId xmlns:p14="http://schemas.microsoft.com/office/powerpoint/2010/main" val="225414290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r>
              <a:rPr lang="en-US"/>
              <a:t>Virtual Integration Architecture</a:t>
            </a:r>
          </a:p>
        </p:txBody>
      </p:sp>
      <p:sp>
        <p:nvSpPr>
          <p:cNvPr id="4099" name="Rectangle 3"/>
          <p:cNvSpPr>
            <a:spLocks noGrp="1" noChangeArrowheads="1"/>
          </p:cNvSpPr>
          <p:nvPr>
            <p:ph type="body" idx="1"/>
          </p:nvPr>
        </p:nvSpPr>
        <p:spPr/>
        <p:txBody>
          <a:bodyPr/>
          <a:lstStyle/>
          <a:p>
            <a:r>
              <a:rPr lang="en-US"/>
              <a:t>Leave the data in the sources</a:t>
            </a:r>
          </a:p>
          <a:p>
            <a:r>
              <a:rPr lang="en-US"/>
              <a:t>When a query comes in:</a:t>
            </a:r>
          </a:p>
          <a:p>
            <a:pPr lvl="1"/>
            <a:r>
              <a:rPr lang="en-US"/>
              <a:t>Determine the relevant sources to the query</a:t>
            </a:r>
          </a:p>
          <a:p>
            <a:pPr lvl="1"/>
            <a:r>
              <a:rPr lang="en-US"/>
              <a:t>Break down the query into sub-queries for the sources</a:t>
            </a:r>
          </a:p>
          <a:p>
            <a:pPr lvl="1"/>
            <a:r>
              <a:rPr lang="en-US"/>
              <a:t>Get the answers from the sources, filter them if needed and combine them appropriately</a:t>
            </a:r>
          </a:p>
          <a:p>
            <a:r>
              <a:rPr lang="en-US"/>
              <a:t>Data is fresh</a:t>
            </a:r>
          </a:p>
          <a:p>
            <a:r>
              <a:rPr lang="en-US"/>
              <a:t>Otherwise known as</a:t>
            </a:r>
          </a:p>
          <a:p>
            <a:pPr>
              <a:buFontTx/>
              <a:buNone/>
            </a:pPr>
            <a:r>
              <a:rPr lang="en-US" b="1"/>
              <a:t>			On Demand Integration</a:t>
            </a:r>
          </a:p>
        </p:txBody>
      </p:sp>
    </p:spTree>
    <p:extLst>
      <p:ext uri="{BB962C8B-B14F-4D97-AF65-F5344CB8AC3E}">
        <p14:creationId xmlns:p14="http://schemas.microsoft.com/office/powerpoint/2010/main" val="29054687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AutoShape 2"/>
          <p:cNvSpPr>
            <a:spLocks noChangeArrowheads="1"/>
          </p:cNvSpPr>
          <p:nvPr/>
        </p:nvSpPr>
        <p:spPr bwMode="auto">
          <a:xfrm>
            <a:off x="4648200" y="2795960"/>
            <a:ext cx="2019300" cy="1219200"/>
          </a:xfrm>
          <a:prstGeom prst="roundRect">
            <a:avLst>
              <a:gd name="adj" fmla="val 16667"/>
            </a:avLst>
          </a:prstGeom>
          <a:solidFill>
            <a:srgbClr val="808080"/>
          </a:solidFill>
          <a:ln w="9525">
            <a:noFill/>
            <a:round/>
            <a:headEnd/>
            <a:tailEnd/>
          </a:ln>
        </p:spPr>
        <p:txBody>
          <a:bodyPr wrap="none" lIns="182880" tIns="0" anchor="ctr"/>
          <a:lstStyle/>
          <a:p>
            <a:pPr defTabSz="417513"/>
            <a:r>
              <a:rPr lang="en-US" sz="2000" b="1">
                <a:solidFill>
                  <a:schemeClr val="bg1"/>
                </a:solidFill>
              </a:rPr>
              <a:t>Mediator</a:t>
            </a:r>
          </a:p>
        </p:txBody>
      </p:sp>
      <p:sp>
        <p:nvSpPr>
          <p:cNvPr id="5123" name="AutoShape 73"/>
          <p:cNvSpPr>
            <a:spLocks noChangeArrowheads="1"/>
          </p:cNvSpPr>
          <p:nvPr/>
        </p:nvSpPr>
        <p:spPr bwMode="auto">
          <a:xfrm>
            <a:off x="6324600" y="2948360"/>
            <a:ext cx="1600200" cy="914400"/>
          </a:xfrm>
          <a:prstGeom prst="roundRect">
            <a:avLst>
              <a:gd name="adj" fmla="val 16667"/>
            </a:avLst>
          </a:prstGeom>
          <a:solidFill>
            <a:srgbClr val="800080"/>
          </a:solidFill>
          <a:ln w="9525">
            <a:noFill/>
            <a:round/>
            <a:headEnd/>
            <a:tailEnd/>
          </a:ln>
        </p:spPr>
        <p:txBody>
          <a:bodyPr wrap="none" anchor="ctr"/>
          <a:lstStyle/>
          <a:p>
            <a:endParaRPr lang="en-US"/>
          </a:p>
        </p:txBody>
      </p:sp>
      <p:sp>
        <p:nvSpPr>
          <p:cNvPr id="5124" name="AutoShape 72"/>
          <p:cNvSpPr>
            <a:spLocks noChangeArrowheads="1"/>
          </p:cNvSpPr>
          <p:nvPr/>
        </p:nvSpPr>
        <p:spPr bwMode="auto">
          <a:xfrm>
            <a:off x="5715000" y="5234360"/>
            <a:ext cx="1981200" cy="1143000"/>
          </a:xfrm>
          <a:prstGeom prst="roundRect">
            <a:avLst>
              <a:gd name="adj" fmla="val 16667"/>
            </a:avLst>
          </a:prstGeom>
          <a:solidFill>
            <a:srgbClr val="800080"/>
          </a:solidFill>
          <a:ln w="9525">
            <a:noFill/>
            <a:round/>
            <a:headEnd/>
            <a:tailEnd/>
          </a:ln>
        </p:spPr>
        <p:txBody>
          <a:bodyPr wrap="none" anchor="ctr"/>
          <a:lstStyle/>
          <a:p>
            <a:endParaRPr lang="en-US"/>
          </a:p>
        </p:txBody>
      </p:sp>
      <p:sp>
        <p:nvSpPr>
          <p:cNvPr id="5125" name="AutoShape 71"/>
          <p:cNvSpPr>
            <a:spLocks noChangeArrowheads="1"/>
          </p:cNvSpPr>
          <p:nvPr/>
        </p:nvSpPr>
        <p:spPr bwMode="auto">
          <a:xfrm>
            <a:off x="3657600" y="5234360"/>
            <a:ext cx="1981200" cy="1143000"/>
          </a:xfrm>
          <a:prstGeom prst="roundRect">
            <a:avLst>
              <a:gd name="adj" fmla="val 16667"/>
            </a:avLst>
          </a:prstGeom>
          <a:solidFill>
            <a:srgbClr val="800080"/>
          </a:solidFill>
          <a:ln w="9525">
            <a:noFill/>
            <a:round/>
            <a:headEnd/>
            <a:tailEnd/>
          </a:ln>
        </p:spPr>
        <p:txBody>
          <a:bodyPr wrap="none" anchor="ctr"/>
          <a:lstStyle/>
          <a:p>
            <a:endParaRPr lang="en-US"/>
          </a:p>
        </p:txBody>
      </p:sp>
      <p:sp>
        <p:nvSpPr>
          <p:cNvPr id="5126" name="Rectangle 3"/>
          <p:cNvSpPr>
            <a:spLocks noGrp="1" noChangeArrowheads="1"/>
          </p:cNvSpPr>
          <p:nvPr>
            <p:ph type="title"/>
          </p:nvPr>
        </p:nvSpPr>
        <p:spPr>
          <a:xfrm>
            <a:off x="838200" y="-422"/>
            <a:ext cx="10515600" cy="1325563"/>
          </a:xfrm>
        </p:spPr>
        <p:txBody>
          <a:bodyPr/>
          <a:lstStyle/>
          <a:p>
            <a:r>
              <a:rPr lang="en-US"/>
              <a:t>Virtual Integration Architecture</a:t>
            </a:r>
          </a:p>
        </p:txBody>
      </p:sp>
      <p:sp>
        <p:nvSpPr>
          <p:cNvPr id="5127" name="AutoShape 4"/>
          <p:cNvSpPr>
            <a:spLocks noChangeArrowheads="1"/>
          </p:cNvSpPr>
          <p:nvPr/>
        </p:nvSpPr>
        <p:spPr bwMode="auto">
          <a:xfrm>
            <a:off x="5943600" y="5386760"/>
            <a:ext cx="762000" cy="838200"/>
          </a:xfrm>
          <a:prstGeom prst="can">
            <a:avLst>
              <a:gd name="adj" fmla="val 27500"/>
            </a:avLst>
          </a:prstGeom>
          <a:solidFill>
            <a:srgbClr val="7BB31A"/>
          </a:solidFill>
          <a:ln w="9525">
            <a:noFill/>
            <a:prstDash val="dash"/>
            <a:round/>
            <a:headEnd/>
            <a:tailEnd/>
          </a:ln>
        </p:spPr>
        <p:txBody>
          <a:bodyPr wrap="none" bIns="0" anchor="ctr"/>
          <a:lstStyle/>
          <a:p>
            <a:pPr defTabSz="500063"/>
            <a:r>
              <a:rPr lang="en-US">
                <a:solidFill>
                  <a:schemeClr val="bg1"/>
                </a:solidFill>
              </a:rPr>
              <a:t>Data</a:t>
            </a:r>
          </a:p>
          <a:p>
            <a:pPr defTabSz="500063"/>
            <a:r>
              <a:rPr lang="en-US">
                <a:solidFill>
                  <a:schemeClr val="bg1"/>
                </a:solidFill>
              </a:rPr>
              <a:t>Source</a:t>
            </a:r>
          </a:p>
        </p:txBody>
      </p:sp>
      <p:sp>
        <p:nvSpPr>
          <p:cNvPr id="5128" name="AutoShape 5"/>
          <p:cNvSpPr>
            <a:spLocks noChangeArrowheads="1"/>
          </p:cNvSpPr>
          <p:nvPr/>
        </p:nvSpPr>
        <p:spPr bwMode="auto">
          <a:xfrm>
            <a:off x="3886200" y="5386760"/>
            <a:ext cx="762000" cy="838200"/>
          </a:xfrm>
          <a:prstGeom prst="can">
            <a:avLst>
              <a:gd name="adj" fmla="val 27500"/>
            </a:avLst>
          </a:prstGeom>
          <a:solidFill>
            <a:srgbClr val="7BB31A"/>
          </a:solidFill>
          <a:ln w="9525">
            <a:noFill/>
            <a:prstDash val="dash"/>
            <a:round/>
            <a:headEnd/>
            <a:tailEnd/>
          </a:ln>
        </p:spPr>
        <p:txBody>
          <a:bodyPr wrap="none" bIns="0" anchor="ctr"/>
          <a:lstStyle/>
          <a:p>
            <a:pPr defTabSz="500063"/>
            <a:r>
              <a:rPr lang="en-US">
                <a:solidFill>
                  <a:schemeClr val="bg1"/>
                </a:solidFill>
              </a:rPr>
              <a:t>Data</a:t>
            </a:r>
          </a:p>
          <a:p>
            <a:pPr defTabSz="500063"/>
            <a:r>
              <a:rPr lang="en-US">
                <a:solidFill>
                  <a:schemeClr val="bg1"/>
                </a:solidFill>
              </a:rPr>
              <a:t>Source</a:t>
            </a:r>
          </a:p>
        </p:txBody>
      </p:sp>
      <p:sp>
        <p:nvSpPr>
          <p:cNvPr id="5129" name="AutoShape 6"/>
          <p:cNvSpPr>
            <a:spLocks noChangeArrowheads="1"/>
          </p:cNvSpPr>
          <p:nvPr/>
        </p:nvSpPr>
        <p:spPr bwMode="auto">
          <a:xfrm>
            <a:off x="6477000" y="3100760"/>
            <a:ext cx="1295400" cy="609600"/>
          </a:xfrm>
          <a:prstGeom prst="foldedCorner">
            <a:avLst>
              <a:gd name="adj" fmla="val 18750"/>
            </a:avLst>
          </a:prstGeom>
          <a:gradFill rotWithShape="1">
            <a:gsLst>
              <a:gs pos="0">
                <a:srgbClr val="FFC466"/>
              </a:gs>
              <a:gs pos="100000">
                <a:srgbClr val="FF9C00"/>
              </a:gs>
            </a:gsLst>
            <a:lin ang="2700000" scaled="1"/>
          </a:gradFill>
          <a:ln w="9525">
            <a:noFill/>
            <a:round/>
            <a:headEnd/>
            <a:tailEnd/>
          </a:ln>
        </p:spPr>
        <p:txBody>
          <a:bodyPr wrap="none" lIns="27432" tIns="27432" rIns="27432" bIns="27432" anchor="ctr"/>
          <a:lstStyle/>
          <a:p>
            <a:pPr eaLnBrk="1" hangingPunct="1"/>
            <a:r>
              <a:rPr lang="en-US"/>
              <a:t>Global</a:t>
            </a:r>
          </a:p>
          <a:p>
            <a:pPr eaLnBrk="1" hangingPunct="1"/>
            <a:r>
              <a:rPr lang="en-US"/>
              <a:t>Schema</a:t>
            </a:r>
          </a:p>
        </p:txBody>
      </p:sp>
      <p:sp>
        <p:nvSpPr>
          <p:cNvPr id="5130" name="AutoShape 7"/>
          <p:cNvSpPr>
            <a:spLocks noChangeArrowheads="1"/>
          </p:cNvSpPr>
          <p:nvPr/>
        </p:nvSpPr>
        <p:spPr bwMode="auto">
          <a:xfrm>
            <a:off x="6705600" y="5539160"/>
            <a:ext cx="838200" cy="609600"/>
          </a:xfrm>
          <a:prstGeom prst="foldedCorner">
            <a:avLst>
              <a:gd name="adj" fmla="val 17236"/>
            </a:avLst>
          </a:prstGeom>
          <a:gradFill rotWithShape="1">
            <a:gsLst>
              <a:gs pos="0">
                <a:srgbClr val="FFC05C"/>
              </a:gs>
              <a:gs pos="100000">
                <a:srgbClr val="FF9C00"/>
              </a:gs>
            </a:gsLst>
            <a:lin ang="2700000" scaled="1"/>
          </a:gradFill>
          <a:ln w="9525">
            <a:noFill/>
            <a:round/>
            <a:headEnd/>
            <a:tailEnd/>
          </a:ln>
        </p:spPr>
        <p:txBody>
          <a:bodyPr wrap="none" lIns="27432" tIns="27432" rIns="27432" bIns="27432" anchor="ctr"/>
          <a:lstStyle/>
          <a:p>
            <a:pPr eaLnBrk="1" hangingPunct="1"/>
            <a:r>
              <a:rPr lang="en-US"/>
              <a:t>Local</a:t>
            </a:r>
          </a:p>
          <a:p>
            <a:pPr eaLnBrk="1" hangingPunct="1"/>
            <a:r>
              <a:rPr lang="en-US"/>
              <a:t>Schema</a:t>
            </a:r>
          </a:p>
        </p:txBody>
      </p:sp>
      <p:sp>
        <p:nvSpPr>
          <p:cNvPr id="5131" name="AutoShape 8"/>
          <p:cNvSpPr>
            <a:spLocks noChangeArrowheads="1"/>
          </p:cNvSpPr>
          <p:nvPr/>
        </p:nvSpPr>
        <p:spPr bwMode="auto">
          <a:xfrm>
            <a:off x="4648200" y="5539160"/>
            <a:ext cx="838200" cy="609600"/>
          </a:xfrm>
          <a:prstGeom prst="foldedCorner">
            <a:avLst>
              <a:gd name="adj" fmla="val 17236"/>
            </a:avLst>
          </a:prstGeom>
          <a:gradFill rotWithShape="1">
            <a:gsLst>
              <a:gs pos="0">
                <a:srgbClr val="FFC05C"/>
              </a:gs>
              <a:gs pos="100000">
                <a:srgbClr val="FF9C00"/>
              </a:gs>
            </a:gsLst>
            <a:lin ang="2700000" scaled="1"/>
          </a:gradFill>
          <a:ln w="9525">
            <a:noFill/>
            <a:round/>
            <a:headEnd/>
            <a:tailEnd/>
          </a:ln>
        </p:spPr>
        <p:txBody>
          <a:bodyPr wrap="none" lIns="27432" tIns="27432" rIns="27432" bIns="27432" anchor="ctr"/>
          <a:lstStyle/>
          <a:p>
            <a:pPr eaLnBrk="1" hangingPunct="1"/>
            <a:r>
              <a:rPr lang="en-US"/>
              <a:t>Local</a:t>
            </a:r>
          </a:p>
          <a:p>
            <a:pPr eaLnBrk="1" hangingPunct="1"/>
            <a:r>
              <a:rPr lang="en-US"/>
              <a:t>Schema</a:t>
            </a:r>
          </a:p>
        </p:txBody>
      </p:sp>
      <p:sp>
        <p:nvSpPr>
          <p:cNvPr id="5132" name="Rectangle 9"/>
          <p:cNvSpPr>
            <a:spLocks noChangeArrowheads="1"/>
          </p:cNvSpPr>
          <p:nvPr/>
        </p:nvSpPr>
        <p:spPr bwMode="auto">
          <a:xfrm>
            <a:off x="7200900" y="3100760"/>
            <a:ext cx="152400" cy="152400"/>
          </a:xfrm>
          <a:prstGeom prst="rect">
            <a:avLst/>
          </a:prstGeom>
          <a:noFill/>
          <a:ln w="9525">
            <a:noFill/>
            <a:miter lim="800000"/>
            <a:headEnd/>
            <a:tailEnd/>
          </a:ln>
        </p:spPr>
        <p:txBody>
          <a:bodyPr wrap="none" anchor="ctr"/>
          <a:lstStyle/>
          <a:p>
            <a:endParaRPr lang="en-US"/>
          </a:p>
        </p:txBody>
      </p:sp>
      <p:sp>
        <p:nvSpPr>
          <p:cNvPr id="5133" name="Rectangle 12"/>
          <p:cNvSpPr>
            <a:spLocks noChangeArrowheads="1"/>
          </p:cNvSpPr>
          <p:nvPr/>
        </p:nvSpPr>
        <p:spPr bwMode="auto">
          <a:xfrm>
            <a:off x="6858000" y="3100760"/>
            <a:ext cx="152400" cy="152400"/>
          </a:xfrm>
          <a:prstGeom prst="rect">
            <a:avLst/>
          </a:prstGeom>
          <a:noFill/>
          <a:ln w="9525">
            <a:noFill/>
            <a:miter lim="800000"/>
            <a:headEnd/>
            <a:tailEnd/>
          </a:ln>
        </p:spPr>
        <p:txBody>
          <a:bodyPr wrap="none" anchor="ctr"/>
          <a:lstStyle/>
          <a:p>
            <a:endParaRPr lang="en-US"/>
          </a:p>
        </p:txBody>
      </p:sp>
      <p:cxnSp>
        <p:nvCxnSpPr>
          <p:cNvPr id="5134" name="AutoShape 13"/>
          <p:cNvCxnSpPr>
            <a:cxnSpLocks noChangeShapeType="1"/>
            <a:stCxn id="5136" idx="2"/>
            <a:endCxn id="5131" idx="0"/>
          </p:cNvCxnSpPr>
          <p:nvPr/>
        </p:nvCxnSpPr>
        <p:spPr bwMode="auto">
          <a:xfrm flipH="1">
            <a:off x="5067300" y="3710360"/>
            <a:ext cx="1866900" cy="1828800"/>
          </a:xfrm>
          <a:prstGeom prst="straightConnector1">
            <a:avLst/>
          </a:prstGeom>
          <a:noFill/>
          <a:ln w="12700">
            <a:solidFill>
              <a:schemeClr val="hlink"/>
            </a:solidFill>
            <a:round/>
            <a:headEnd type="triangle" w="med" len="med"/>
            <a:tailEnd type="triangle" w="med" len="med"/>
          </a:ln>
        </p:spPr>
      </p:cxnSp>
      <p:cxnSp>
        <p:nvCxnSpPr>
          <p:cNvPr id="5135" name="AutoShape 14"/>
          <p:cNvCxnSpPr>
            <a:cxnSpLocks noChangeShapeType="1"/>
            <a:stCxn id="5129" idx="2"/>
            <a:endCxn id="5130" idx="0"/>
          </p:cNvCxnSpPr>
          <p:nvPr/>
        </p:nvCxnSpPr>
        <p:spPr bwMode="auto">
          <a:xfrm>
            <a:off x="7124700" y="3710360"/>
            <a:ext cx="0" cy="1828800"/>
          </a:xfrm>
          <a:prstGeom prst="straightConnector1">
            <a:avLst/>
          </a:prstGeom>
          <a:noFill/>
          <a:ln w="12700">
            <a:solidFill>
              <a:schemeClr val="hlink"/>
            </a:solidFill>
            <a:round/>
            <a:headEnd type="triangle" w="med" len="med"/>
            <a:tailEnd type="triangle" w="med" len="med"/>
          </a:ln>
        </p:spPr>
      </p:cxnSp>
      <p:sp>
        <p:nvSpPr>
          <p:cNvPr id="5136" name="Rectangle 16"/>
          <p:cNvSpPr>
            <a:spLocks noChangeArrowheads="1"/>
          </p:cNvSpPr>
          <p:nvPr/>
        </p:nvSpPr>
        <p:spPr bwMode="auto">
          <a:xfrm>
            <a:off x="6858000" y="3557960"/>
            <a:ext cx="152400" cy="152400"/>
          </a:xfrm>
          <a:prstGeom prst="rect">
            <a:avLst/>
          </a:prstGeom>
          <a:noFill/>
          <a:ln w="9525">
            <a:noFill/>
            <a:miter lim="800000"/>
            <a:headEnd/>
            <a:tailEnd/>
          </a:ln>
        </p:spPr>
        <p:txBody>
          <a:bodyPr wrap="none" anchor="ctr"/>
          <a:lstStyle/>
          <a:p>
            <a:endParaRPr lang="en-US"/>
          </a:p>
        </p:txBody>
      </p:sp>
      <p:sp>
        <p:nvSpPr>
          <p:cNvPr id="5137" name="Rectangle 17"/>
          <p:cNvSpPr>
            <a:spLocks noChangeArrowheads="1"/>
          </p:cNvSpPr>
          <p:nvPr/>
        </p:nvSpPr>
        <p:spPr bwMode="auto">
          <a:xfrm>
            <a:off x="7239000" y="3557960"/>
            <a:ext cx="152400" cy="152400"/>
          </a:xfrm>
          <a:prstGeom prst="rect">
            <a:avLst/>
          </a:prstGeom>
          <a:noFill/>
          <a:ln w="9525">
            <a:noFill/>
            <a:miter lim="800000"/>
            <a:headEnd/>
            <a:tailEnd/>
          </a:ln>
        </p:spPr>
        <p:txBody>
          <a:bodyPr wrap="none" anchor="ctr"/>
          <a:lstStyle/>
          <a:p>
            <a:endParaRPr lang="en-US"/>
          </a:p>
        </p:txBody>
      </p:sp>
      <p:cxnSp>
        <p:nvCxnSpPr>
          <p:cNvPr id="5138" name="AutoShape 23"/>
          <p:cNvCxnSpPr>
            <a:cxnSpLocks noChangeShapeType="1"/>
            <a:endCxn id="5139" idx="2"/>
          </p:cNvCxnSpPr>
          <p:nvPr/>
        </p:nvCxnSpPr>
        <p:spPr bwMode="auto">
          <a:xfrm flipH="1" flipV="1">
            <a:off x="4953000" y="2338760"/>
            <a:ext cx="552450" cy="457200"/>
          </a:xfrm>
          <a:prstGeom prst="straightConnector1">
            <a:avLst/>
          </a:prstGeom>
          <a:noFill/>
          <a:ln w="12700">
            <a:solidFill>
              <a:schemeClr val="tx1"/>
            </a:solidFill>
            <a:round/>
            <a:headEnd type="triangle" w="med" len="med"/>
            <a:tailEnd/>
          </a:ln>
        </p:spPr>
      </p:cxnSp>
      <p:sp>
        <p:nvSpPr>
          <p:cNvPr id="5139" name="Rectangle 24"/>
          <p:cNvSpPr>
            <a:spLocks noChangeArrowheads="1"/>
          </p:cNvSpPr>
          <p:nvPr/>
        </p:nvSpPr>
        <p:spPr bwMode="auto">
          <a:xfrm>
            <a:off x="4495800" y="2033960"/>
            <a:ext cx="914400" cy="304800"/>
          </a:xfrm>
          <a:prstGeom prst="rect">
            <a:avLst/>
          </a:prstGeom>
          <a:noFill/>
          <a:ln w="9525">
            <a:noFill/>
            <a:miter lim="800000"/>
            <a:headEnd/>
            <a:tailEnd/>
          </a:ln>
        </p:spPr>
        <p:txBody>
          <a:bodyPr wrap="none" tIns="0" bIns="0" anchor="ctr"/>
          <a:lstStyle/>
          <a:p>
            <a:pPr eaLnBrk="1" hangingPunct="1"/>
            <a:r>
              <a:rPr lang="en-US"/>
              <a:t>Query</a:t>
            </a:r>
          </a:p>
        </p:txBody>
      </p:sp>
      <p:cxnSp>
        <p:nvCxnSpPr>
          <p:cNvPr id="5140" name="AutoShape 25"/>
          <p:cNvCxnSpPr>
            <a:cxnSpLocks noChangeShapeType="1"/>
            <a:endCxn id="5141" idx="2"/>
          </p:cNvCxnSpPr>
          <p:nvPr/>
        </p:nvCxnSpPr>
        <p:spPr bwMode="auto">
          <a:xfrm flipV="1">
            <a:off x="5810250" y="2338760"/>
            <a:ext cx="438150" cy="457200"/>
          </a:xfrm>
          <a:prstGeom prst="straightConnector1">
            <a:avLst/>
          </a:prstGeom>
          <a:noFill/>
          <a:ln w="12700">
            <a:solidFill>
              <a:schemeClr val="tx1"/>
            </a:solidFill>
            <a:round/>
            <a:headEnd/>
            <a:tailEnd type="triangle" w="med" len="med"/>
          </a:ln>
        </p:spPr>
      </p:cxnSp>
      <p:sp>
        <p:nvSpPr>
          <p:cNvPr id="5141" name="Rectangle 26"/>
          <p:cNvSpPr>
            <a:spLocks noChangeArrowheads="1"/>
          </p:cNvSpPr>
          <p:nvPr/>
        </p:nvSpPr>
        <p:spPr bwMode="auto">
          <a:xfrm>
            <a:off x="5791200" y="2033960"/>
            <a:ext cx="914400" cy="304800"/>
          </a:xfrm>
          <a:prstGeom prst="rect">
            <a:avLst/>
          </a:prstGeom>
          <a:noFill/>
          <a:ln w="9525">
            <a:noFill/>
            <a:miter lim="800000"/>
            <a:headEnd/>
            <a:tailEnd/>
          </a:ln>
        </p:spPr>
        <p:txBody>
          <a:bodyPr wrap="none" tIns="0" bIns="0" anchor="ctr"/>
          <a:lstStyle/>
          <a:p>
            <a:pPr eaLnBrk="1" hangingPunct="1"/>
            <a:r>
              <a:rPr lang="en-US"/>
              <a:t>Result</a:t>
            </a:r>
          </a:p>
        </p:txBody>
      </p:sp>
      <p:cxnSp>
        <p:nvCxnSpPr>
          <p:cNvPr id="5142" name="AutoShape 27"/>
          <p:cNvCxnSpPr>
            <a:cxnSpLocks noChangeShapeType="1"/>
          </p:cNvCxnSpPr>
          <p:nvPr/>
        </p:nvCxnSpPr>
        <p:spPr bwMode="auto">
          <a:xfrm flipV="1">
            <a:off x="4343400" y="5158160"/>
            <a:ext cx="0" cy="228600"/>
          </a:xfrm>
          <a:prstGeom prst="straightConnector1">
            <a:avLst/>
          </a:prstGeom>
          <a:noFill/>
          <a:ln w="12700">
            <a:solidFill>
              <a:schemeClr val="tx1"/>
            </a:solidFill>
            <a:round/>
            <a:headEnd/>
            <a:tailEnd type="triangle" w="med" len="med"/>
          </a:ln>
        </p:spPr>
      </p:cxnSp>
      <p:cxnSp>
        <p:nvCxnSpPr>
          <p:cNvPr id="5143" name="AutoShape 28"/>
          <p:cNvCxnSpPr>
            <a:cxnSpLocks noChangeShapeType="1"/>
          </p:cNvCxnSpPr>
          <p:nvPr/>
        </p:nvCxnSpPr>
        <p:spPr bwMode="auto">
          <a:xfrm flipV="1">
            <a:off x="4191000" y="5158160"/>
            <a:ext cx="0" cy="228600"/>
          </a:xfrm>
          <a:prstGeom prst="straightConnector1">
            <a:avLst/>
          </a:prstGeom>
          <a:noFill/>
          <a:ln w="12700">
            <a:solidFill>
              <a:schemeClr val="tx1"/>
            </a:solidFill>
            <a:round/>
            <a:headEnd type="triangle" w="med" len="med"/>
            <a:tailEnd/>
          </a:ln>
        </p:spPr>
      </p:cxnSp>
      <p:grpSp>
        <p:nvGrpSpPr>
          <p:cNvPr id="5144" name="Group 29"/>
          <p:cNvGrpSpPr>
            <a:grpSpLocks/>
          </p:cNvGrpSpPr>
          <p:nvPr/>
        </p:nvGrpSpPr>
        <p:grpSpPr bwMode="auto">
          <a:xfrm>
            <a:off x="3810000" y="4015160"/>
            <a:ext cx="1390650" cy="1143000"/>
            <a:chOff x="768" y="2544"/>
            <a:chExt cx="876" cy="720"/>
          </a:xfrm>
        </p:grpSpPr>
        <p:sp>
          <p:nvSpPr>
            <p:cNvPr id="5163" name="AutoShape 30"/>
            <p:cNvSpPr>
              <a:spLocks noChangeArrowheads="1"/>
            </p:cNvSpPr>
            <p:nvPr/>
          </p:nvSpPr>
          <p:spPr bwMode="auto">
            <a:xfrm>
              <a:off x="768" y="2976"/>
              <a:ext cx="576" cy="288"/>
            </a:xfrm>
            <a:prstGeom prst="foldedCorner">
              <a:avLst>
                <a:gd name="adj" fmla="val 12500"/>
              </a:avLst>
            </a:prstGeom>
            <a:gradFill rotWithShape="1">
              <a:gsLst>
                <a:gs pos="0">
                  <a:srgbClr val="8B88FF"/>
                </a:gs>
                <a:gs pos="100000">
                  <a:srgbClr val="7D7BE6"/>
                </a:gs>
              </a:gsLst>
              <a:lin ang="2700000" scaled="1"/>
            </a:gradFill>
            <a:ln w="9525">
              <a:noFill/>
              <a:round/>
              <a:headEnd/>
              <a:tailEnd/>
            </a:ln>
          </p:spPr>
          <p:txBody>
            <a:bodyPr wrap="none" anchor="ctr"/>
            <a:lstStyle/>
            <a:p>
              <a:r>
                <a:rPr lang="en-US">
                  <a:solidFill>
                    <a:schemeClr val="bg1"/>
                  </a:solidFill>
                </a:rPr>
                <a:t>Wrapper</a:t>
              </a:r>
            </a:p>
          </p:txBody>
        </p:sp>
        <p:cxnSp>
          <p:nvCxnSpPr>
            <p:cNvPr id="5164" name="AutoShape 31"/>
            <p:cNvCxnSpPr>
              <a:cxnSpLocks noChangeShapeType="1"/>
            </p:cNvCxnSpPr>
            <p:nvPr/>
          </p:nvCxnSpPr>
          <p:spPr bwMode="auto">
            <a:xfrm flipV="1">
              <a:off x="960" y="2544"/>
              <a:ext cx="684" cy="432"/>
            </a:xfrm>
            <a:prstGeom prst="straightConnector1">
              <a:avLst/>
            </a:prstGeom>
            <a:noFill/>
            <a:ln w="12700">
              <a:solidFill>
                <a:schemeClr val="tx1"/>
              </a:solidFill>
              <a:round/>
              <a:headEnd type="triangle" w="med" len="med"/>
              <a:tailEnd/>
            </a:ln>
          </p:spPr>
        </p:cxnSp>
      </p:grpSp>
      <p:cxnSp>
        <p:nvCxnSpPr>
          <p:cNvPr id="5145" name="AutoShape 32"/>
          <p:cNvCxnSpPr>
            <a:cxnSpLocks noChangeShapeType="1"/>
          </p:cNvCxnSpPr>
          <p:nvPr/>
        </p:nvCxnSpPr>
        <p:spPr bwMode="auto">
          <a:xfrm flipV="1">
            <a:off x="6381750" y="5158160"/>
            <a:ext cx="0" cy="228600"/>
          </a:xfrm>
          <a:prstGeom prst="straightConnector1">
            <a:avLst/>
          </a:prstGeom>
          <a:noFill/>
          <a:ln w="12700">
            <a:solidFill>
              <a:schemeClr val="tx1"/>
            </a:solidFill>
            <a:round/>
            <a:headEnd/>
            <a:tailEnd type="triangle" w="med" len="med"/>
          </a:ln>
        </p:spPr>
      </p:cxnSp>
      <p:cxnSp>
        <p:nvCxnSpPr>
          <p:cNvPr id="5146" name="AutoShape 33"/>
          <p:cNvCxnSpPr>
            <a:cxnSpLocks noChangeShapeType="1"/>
          </p:cNvCxnSpPr>
          <p:nvPr/>
        </p:nvCxnSpPr>
        <p:spPr bwMode="auto">
          <a:xfrm flipV="1">
            <a:off x="6229350" y="5158160"/>
            <a:ext cx="0" cy="228600"/>
          </a:xfrm>
          <a:prstGeom prst="straightConnector1">
            <a:avLst/>
          </a:prstGeom>
          <a:noFill/>
          <a:ln w="12700">
            <a:solidFill>
              <a:schemeClr val="tx1"/>
            </a:solidFill>
            <a:round/>
            <a:headEnd type="triangle" w="med" len="med"/>
            <a:tailEnd/>
          </a:ln>
        </p:spPr>
      </p:cxnSp>
      <p:grpSp>
        <p:nvGrpSpPr>
          <p:cNvPr id="5147" name="Group 34"/>
          <p:cNvGrpSpPr>
            <a:grpSpLocks/>
          </p:cNvGrpSpPr>
          <p:nvPr/>
        </p:nvGrpSpPr>
        <p:grpSpPr bwMode="auto">
          <a:xfrm>
            <a:off x="5867400" y="4015160"/>
            <a:ext cx="914400" cy="1143000"/>
            <a:chOff x="2064" y="2544"/>
            <a:chExt cx="576" cy="720"/>
          </a:xfrm>
        </p:grpSpPr>
        <p:sp>
          <p:nvSpPr>
            <p:cNvPr id="5161" name="AutoShape 35"/>
            <p:cNvSpPr>
              <a:spLocks noChangeArrowheads="1"/>
            </p:cNvSpPr>
            <p:nvPr/>
          </p:nvSpPr>
          <p:spPr bwMode="auto">
            <a:xfrm>
              <a:off x="2064" y="2976"/>
              <a:ext cx="576" cy="288"/>
            </a:xfrm>
            <a:prstGeom prst="foldedCorner">
              <a:avLst>
                <a:gd name="adj" fmla="val 12500"/>
              </a:avLst>
            </a:prstGeom>
            <a:gradFill rotWithShape="1">
              <a:gsLst>
                <a:gs pos="0">
                  <a:srgbClr val="8B88FF"/>
                </a:gs>
                <a:gs pos="100000">
                  <a:srgbClr val="7D7BE6"/>
                </a:gs>
              </a:gsLst>
              <a:lin ang="2700000" scaled="1"/>
            </a:gradFill>
            <a:ln w="9525">
              <a:noFill/>
              <a:round/>
              <a:headEnd/>
              <a:tailEnd/>
            </a:ln>
          </p:spPr>
          <p:txBody>
            <a:bodyPr wrap="none" anchor="ctr"/>
            <a:lstStyle/>
            <a:p>
              <a:r>
                <a:rPr lang="en-US">
                  <a:solidFill>
                    <a:schemeClr val="bg1"/>
                  </a:solidFill>
                </a:rPr>
                <a:t>Wrapper</a:t>
              </a:r>
            </a:p>
          </p:txBody>
        </p:sp>
        <p:cxnSp>
          <p:nvCxnSpPr>
            <p:cNvPr id="5162" name="AutoShape 36"/>
            <p:cNvCxnSpPr>
              <a:cxnSpLocks noChangeShapeType="1"/>
            </p:cNvCxnSpPr>
            <p:nvPr/>
          </p:nvCxnSpPr>
          <p:spPr bwMode="auto">
            <a:xfrm flipH="1" flipV="1">
              <a:off x="2064" y="2544"/>
              <a:ext cx="228" cy="432"/>
            </a:xfrm>
            <a:prstGeom prst="straightConnector1">
              <a:avLst/>
            </a:prstGeom>
            <a:noFill/>
            <a:ln w="12700">
              <a:solidFill>
                <a:schemeClr val="tx1"/>
              </a:solidFill>
              <a:round/>
              <a:headEnd type="triangle" w="med" len="med"/>
              <a:tailEnd/>
            </a:ln>
          </p:spPr>
        </p:cxnSp>
      </p:grpSp>
      <p:cxnSp>
        <p:nvCxnSpPr>
          <p:cNvPr id="5148" name="AutoShape 37"/>
          <p:cNvCxnSpPr>
            <a:cxnSpLocks noChangeShapeType="1"/>
          </p:cNvCxnSpPr>
          <p:nvPr/>
        </p:nvCxnSpPr>
        <p:spPr bwMode="auto">
          <a:xfrm flipH="1" flipV="1">
            <a:off x="6115050" y="4015160"/>
            <a:ext cx="361950" cy="685800"/>
          </a:xfrm>
          <a:prstGeom prst="straightConnector1">
            <a:avLst/>
          </a:prstGeom>
          <a:noFill/>
          <a:ln w="12700">
            <a:solidFill>
              <a:schemeClr val="tx1"/>
            </a:solidFill>
            <a:round/>
            <a:headEnd/>
            <a:tailEnd type="triangle" w="med" len="med"/>
          </a:ln>
        </p:spPr>
      </p:cxnSp>
      <p:cxnSp>
        <p:nvCxnSpPr>
          <p:cNvPr id="5149" name="AutoShape 38"/>
          <p:cNvCxnSpPr>
            <a:cxnSpLocks noChangeShapeType="1"/>
          </p:cNvCxnSpPr>
          <p:nvPr/>
        </p:nvCxnSpPr>
        <p:spPr bwMode="auto">
          <a:xfrm flipV="1">
            <a:off x="4400550" y="4015160"/>
            <a:ext cx="1085850" cy="685800"/>
          </a:xfrm>
          <a:prstGeom prst="straightConnector1">
            <a:avLst/>
          </a:prstGeom>
          <a:noFill/>
          <a:ln w="12700">
            <a:solidFill>
              <a:schemeClr val="tx1"/>
            </a:solidFill>
            <a:round/>
            <a:headEnd/>
            <a:tailEnd type="triangle" w="med" len="med"/>
          </a:ln>
        </p:spPr>
      </p:cxnSp>
      <p:sp>
        <p:nvSpPr>
          <p:cNvPr id="5150" name="Rectangle 49"/>
          <p:cNvSpPr>
            <a:spLocks noChangeArrowheads="1"/>
          </p:cNvSpPr>
          <p:nvPr/>
        </p:nvSpPr>
        <p:spPr bwMode="auto">
          <a:xfrm>
            <a:off x="5105400" y="2262560"/>
            <a:ext cx="990600" cy="304800"/>
          </a:xfrm>
          <a:prstGeom prst="rect">
            <a:avLst/>
          </a:prstGeom>
          <a:noFill/>
          <a:ln w="9525">
            <a:noFill/>
            <a:miter lim="800000"/>
            <a:headEnd/>
            <a:tailEnd/>
          </a:ln>
        </p:spPr>
        <p:txBody>
          <a:bodyPr wrap="none" tIns="0" bIns="0" anchor="ctr"/>
          <a:lstStyle/>
          <a:p>
            <a:pPr eaLnBrk="1" hangingPunct="1"/>
            <a:r>
              <a:rPr lang="en-US"/>
              <a:t>End User</a:t>
            </a:r>
          </a:p>
        </p:txBody>
      </p:sp>
      <p:sp>
        <p:nvSpPr>
          <p:cNvPr id="5151" name="Rectangle 50"/>
          <p:cNvSpPr>
            <a:spLocks noChangeArrowheads="1"/>
          </p:cNvSpPr>
          <p:nvPr/>
        </p:nvSpPr>
        <p:spPr bwMode="auto">
          <a:xfrm>
            <a:off x="5334000" y="1729160"/>
            <a:ext cx="533400" cy="533400"/>
          </a:xfrm>
          <a:prstGeom prst="rect">
            <a:avLst/>
          </a:prstGeom>
          <a:noFill/>
          <a:ln w="9525">
            <a:noFill/>
            <a:miter lim="800000"/>
            <a:headEnd/>
            <a:tailEnd/>
          </a:ln>
        </p:spPr>
        <p:txBody>
          <a:bodyPr wrap="none" tIns="0" bIns="137160"/>
          <a:lstStyle/>
          <a:p>
            <a:pPr eaLnBrk="1" hangingPunct="1"/>
            <a:r>
              <a:rPr lang="en-US" sz="4000">
                <a:sym typeface="Webdings" pitchFamily="18" charset="2"/>
              </a:rPr>
              <a:t></a:t>
            </a:r>
            <a:endParaRPr lang="en-US" sz="4000" b="1"/>
          </a:p>
        </p:txBody>
      </p:sp>
      <p:sp>
        <p:nvSpPr>
          <p:cNvPr id="5152" name="AutoShape 74"/>
          <p:cNvSpPr>
            <a:spLocks noChangeArrowheads="1"/>
          </p:cNvSpPr>
          <p:nvPr/>
        </p:nvSpPr>
        <p:spPr bwMode="auto">
          <a:xfrm>
            <a:off x="1676400" y="1348160"/>
            <a:ext cx="2362200" cy="3276600"/>
          </a:xfrm>
          <a:prstGeom prst="roundRect">
            <a:avLst>
              <a:gd name="adj" fmla="val 3380"/>
            </a:avLst>
          </a:prstGeom>
          <a:solidFill>
            <a:srgbClr val="CCCC99"/>
          </a:solidFill>
          <a:ln w="25400">
            <a:noFill/>
            <a:round/>
            <a:headEnd/>
            <a:tailEnd/>
          </a:ln>
        </p:spPr>
        <p:txBody>
          <a:bodyPr wrap="none"/>
          <a:lstStyle/>
          <a:p>
            <a:r>
              <a:rPr lang="en-US" sz="2000" b="1"/>
              <a:t>Design-Time</a:t>
            </a:r>
          </a:p>
        </p:txBody>
      </p:sp>
      <p:sp>
        <p:nvSpPr>
          <p:cNvPr id="5153" name="AutoShape 75"/>
          <p:cNvSpPr>
            <a:spLocks noChangeArrowheads="1"/>
          </p:cNvSpPr>
          <p:nvPr/>
        </p:nvSpPr>
        <p:spPr bwMode="auto">
          <a:xfrm>
            <a:off x="1828800" y="2491160"/>
            <a:ext cx="2057400" cy="609600"/>
          </a:xfrm>
          <a:prstGeom prst="roundRect">
            <a:avLst>
              <a:gd name="adj" fmla="val 16667"/>
            </a:avLst>
          </a:prstGeom>
          <a:solidFill>
            <a:schemeClr val="bg1"/>
          </a:solidFill>
          <a:ln w="9525">
            <a:noFill/>
            <a:miter lim="800000"/>
            <a:headEnd/>
            <a:tailEnd/>
          </a:ln>
        </p:spPr>
        <p:txBody>
          <a:bodyPr wrap="none" anchor="ctr"/>
          <a:lstStyle/>
          <a:p>
            <a:pPr eaLnBrk="1" hangingPunct="1"/>
            <a:r>
              <a:rPr lang="en-US">
                <a:solidFill>
                  <a:srgbClr val="292929"/>
                </a:solidFill>
                <a:cs typeface="Times New Roman" pitchFamily="16" charset="0"/>
              </a:rPr>
              <a:t>Mediation</a:t>
            </a:r>
          </a:p>
          <a:p>
            <a:pPr eaLnBrk="1" hangingPunct="1"/>
            <a:r>
              <a:rPr lang="en-US">
                <a:solidFill>
                  <a:srgbClr val="292929"/>
                </a:solidFill>
                <a:cs typeface="Times New Roman" pitchFamily="16" charset="0"/>
              </a:rPr>
              <a:t>Language</a:t>
            </a:r>
          </a:p>
        </p:txBody>
      </p:sp>
      <p:sp>
        <p:nvSpPr>
          <p:cNvPr id="5154" name="AutoShape 76"/>
          <p:cNvSpPr>
            <a:spLocks noChangeArrowheads="1"/>
          </p:cNvSpPr>
          <p:nvPr/>
        </p:nvSpPr>
        <p:spPr bwMode="auto">
          <a:xfrm>
            <a:off x="1828800" y="1805360"/>
            <a:ext cx="2057400" cy="609600"/>
          </a:xfrm>
          <a:prstGeom prst="roundRect">
            <a:avLst>
              <a:gd name="adj" fmla="val 16667"/>
            </a:avLst>
          </a:prstGeom>
          <a:solidFill>
            <a:schemeClr val="bg1"/>
          </a:solidFill>
          <a:ln w="9525">
            <a:noFill/>
            <a:miter lim="800000"/>
            <a:headEnd/>
            <a:tailEnd/>
          </a:ln>
        </p:spPr>
        <p:txBody>
          <a:bodyPr wrap="none" anchor="ctr"/>
          <a:lstStyle/>
          <a:p>
            <a:pPr eaLnBrk="1" hangingPunct="1"/>
            <a:r>
              <a:rPr lang="en-US">
                <a:solidFill>
                  <a:srgbClr val="292929"/>
                </a:solidFill>
                <a:cs typeface="Times New Roman" pitchFamily="16" charset="0"/>
              </a:rPr>
              <a:t>Mapping Tool</a:t>
            </a:r>
          </a:p>
        </p:txBody>
      </p:sp>
      <p:sp>
        <p:nvSpPr>
          <p:cNvPr id="5155" name="AutoShape 77"/>
          <p:cNvSpPr>
            <a:spLocks noChangeArrowheads="1"/>
          </p:cNvSpPr>
          <p:nvPr/>
        </p:nvSpPr>
        <p:spPr bwMode="auto">
          <a:xfrm>
            <a:off x="8153400" y="1348160"/>
            <a:ext cx="2362200" cy="1981200"/>
          </a:xfrm>
          <a:prstGeom prst="roundRect">
            <a:avLst>
              <a:gd name="adj" fmla="val 3380"/>
            </a:avLst>
          </a:prstGeom>
          <a:solidFill>
            <a:srgbClr val="CCCC99"/>
          </a:solidFill>
          <a:ln w="25400">
            <a:noFill/>
            <a:round/>
            <a:headEnd/>
            <a:tailEnd/>
          </a:ln>
        </p:spPr>
        <p:txBody>
          <a:bodyPr wrap="none"/>
          <a:lstStyle/>
          <a:p>
            <a:r>
              <a:rPr lang="en-US" sz="2000" b="1"/>
              <a:t>Run-Time</a:t>
            </a:r>
          </a:p>
        </p:txBody>
      </p:sp>
      <p:sp>
        <p:nvSpPr>
          <p:cNvPr id="5156" name="AutoShape 78"/>
          <p:cNvSpPr>
            <a:spLocks noChangeArrowheads="1"/>
          </p:cNvSpPr>
          <p:nvPr/>
        </p:nvSpPr>
        <p:spPr bwMode="auto">
          <a:xfrm>
            <a:off x="8305800" y="1881560"/>
            <a:ext cx="2057400" cy="609600"/>
          </a:xfrm>
          <a:prstGeom prst="roundRect">
            <a:avLst>
              <a:gd name="adj" fmla="val 16667"/>
            </a:avLst>
          </a:prstGeom>
          <a:solidFill>
            <a:schemeClr val="bg1"/>
          </a:solidFill>
          <a:ln w="9525">
            <a:noFill/>
            <a:miter lim="800000"/>
            <a:headEnd/>
            <a:tailEnd/>
          </a:ln>
        </p:spPr>
        <p:txBody>
          <a:bodyPr wrap="none" anchor="ctr"/>
          <a:lstStyle/>
          <a:p>
            <a:pPr eaLnBrk="1" hangingPunct="1"/>
            <a:r>
              <a:rPr lang="en-US">
                <a:solidFill>
                  <a:srgbClr val="292929"/>
                </a:solidFill>
                <a:cs typeface="Times New Roman" pitchFamily="16" charset="0"/>
              </a:rPr>
              <a:t>Query</a:t>
            </a:r>
          </a:p>
          <a:p>
            <a:pPr eaLnBrk="1" hangingPunct="1"/>
            <a:r>
              <a:rPr lang="en-US">
                <a:solidFill>
                  <a:srgbClr val="292929"/>
                </a:solidFill>
                <a:cs typeface="Times New Roman" pitchFamily="16" charset="0"/>
              </a:rPr>
              <a:t>Reformulation</a:t>
            </a:r>
          </a:p>
        </p:txBody>
      </p:sp>
      <p:sp>
        <p:nvSpPr>
          <p:cNvPr id="5157" name="AutoShape 79"/>
          <p:cNvSpPr>
            <a:spLocks noChangeArrowheads="1"/>
          </p:cNvSpPr>
          <p:nvPr/>
        </p:nvSpPr>
        <p:spPr bwMode="auto">
          <a:xfrm>
            <a:off x="8305800" y="2567360"/>
            <a:ext cx="2057400" cy="609600"/>
          </a:xfrm>
          <a:prstGeom prst="roundRect">
            <a:avLst>
              <a:gd name="adj" fmla="val 16667"/>
            </a:avLst>
          </a:prstGeom>
          <a:solidFill>
            <a:schemeClr val="bg1"/>
          </a:solidFill>
          <a:ln w="9525">
            <a:noFill/>
            <a:miter lim="800000"/>
            <a:headEnd/>
            <a:tailEnd/>
          </a:ln>
        </p:spPr>
        <p:txBody>
          <a:bodyPr wrap="none" anchor="ctr"/>
          <a:lstStyle/>
          <a:p>
            <a:pPr eaLnBrk="1" hangingPunct="1"/>
            <a:r>
              <a:rPr lang="en-US">
                <a:solidFill>
                  <a:srgbClr val="292929"/>
                </a:solidFill>
                <a:cs typeface="Times New Roman" pitchFamily="16" charset="0"/>
              </a:rPr>
              <a:t>Optimization</a:t>
            </a:r>
          </a:p>
          <a:p>
            <a:pPr eaLnBrk="1" hangingPunct="1"/>
            <a:r>
              <a:rPr lang="en-US">
                <a:solidFill>
                  <a:srgbClr val="292929"/>
                </a:solidFill>
                <a:cs typeface="Times New Roman" pitchFamily="16" charset="0"/>
              </a:rPr>
              <a:t>&amp; Execution</a:t>
            </a:r>
          </a:p>
        </p:txBody>
      </p:sp>
      <p:sp>
        <p:nvSpPr>
          <p:cNvPr id="5158" name="AutoShape 80"/>
          <p:cNvSpPr>
            <a:spLocks noChangeArrowheads="1"/>
          </p:cNvSpPr>
          <p:nvPr/>
        </p:nvSpPr>
        <p:spPr bwMode="auto">
          <a:xfrm>
            <a:off x="1828800" y="3862760"/>
            <a:ext cx="2057400" cy="609600"/>
          </a:xfrm>
          <a:prstGeom prst="roundRect">
            <a:avLst>
              <a:gd name="adj" fmla="val 16667"/>
            </a:avLst>
          </a:prstGeom>
          <a:solidFill>
            <a:schemeClr val="bg1"/>
          </a:solidFill>
          <a:ln w="9525">
            <a:noFill/>
            <a:miter lim="800000"/>
            <a:headEnd/>
            <a:tailEnd/>
          </a:ln>
        </p:spPr>
        <p:txBody>
          <a:bodyPr wrap="none" anchor="ctr"/>
          <a:lstStyle/>
          <a:p>
            <a:pPr eaLnBrk="1" hangingPunct="1"/>
            <a:r>
              <a:rPr lang="en-US">
                <a:solidFill>
                  <a:srgbClr val="292929"/>
                </a:solidFill>
                <a:cs typeface="Times New Roman" pitchFamily="16" charset="0"/>
              </a:rPr>
              <a:t>XML</a:t>
            </a:r>
          </a:p>
        </p:txBody>
      </p:sp>
      <p:sp>
        <p:nvSpPr>
          <p:cNvPr id="5159" name="AutoShape 81"/>
          <p:cNvSpPr>
            <a:spLocks noChangeArrowheads="1"/>
          </p:cNvSpPr>
          <p:nvPr/>
        </p:nvSpPr>
        <p:spPr bwMode="auto">
          <a:xfrm>
            <a:off x="1828800" y="3176960"/>
            <a:ext cx="2057400" cy="609600"/>
          </a:xfrm>
          <a:prstGeom prst="roundRect">
            <a:avLst>
              <a:gd name="adj" fmla="val 16667"/>
            </a:avLst>
          </a:prstGeom>
          <a:solidFill>
            <a:schemeClr val="bg1"/>
          </a:solidFill>
          <a:ln w="9525">
            <a:noFill/>
            <a:miter lim="800000"/>
            <a:headEnd/>
            <a:tailEnd/>
          </a:ln>
        </p:spPr>
        <p:txBody>
          <a:bodyPr wrap="none" anchor="ctr"/>
          <a:lstStyle/>
          <a:p>
            <a:pPr eaLnBrk="1" hangingPunct="1"/>
            <a:r>
              <a:rPr lang="en-US">
                <a:solidFill>
                  <a:srgbClr val="292929"/>
                </a:solidFill>
                <a:cs typeface="Times New Roman" pitchFamily="16" charset="0"/>
              </a:rPr>
              <a:t>Web Services</a:t>
            </a:r>
          </a:p>
        </p:txBody>
      </p:sp>
      <p:sp>
        <p:nvSpPr>
          <p:cNvPr id="5160" name="Oval 82"/>
          <p:cNvSpPr>
            <a:spLocks noChangeArrowheads="1"/>
          </p:cNvSpPr>
          <p:nvPr/>
        </p:nvSpPr>
        <p:spPr bwMode="auto">
          <a:xfrm>
            <a:off x="1676400" y="4015160"/>
            <a:ext cx="304800" cy="304800"/>
          </a:xfrm>
          <a:prstGeom prst="ellipse">
            <a:avLst/>
          </a:prstGeom>
          <a:solidFill>
            <a:srgbClr val="800080"/>
          </a:solidFill>
          <a:ln w="9525">
            <a:noFill/>
            <a:round/>
            <a:headEnd/>
            <a:tailEnd/>
          </a:ln>
        </p:spPr>
        <p:txBody>
          <a:bodyPr wrap="none" tIns="0" bIns="0" anchor="ctr"/>
          <a:lstStyle/>
          <a:p>
            <a:r>
              <a:rPr lang="en-US" sz="1600" b="1">
                <a:solidFill>
                  <a:schemeClr val="bg1"/>
                </a:solidFill>
              </a:rPr>
              <a:t>1</a:t>
            </a:r>
          </a:p>
        </p:txBody>
      </p:sp>
    </p:spTree>
    <p:extLst>
      <p:ext uri="{BB962C8B-B14F-4D97-AF65-F5344CB8AC3E}">
        <p14:creationId xmlns:p14="http://schemas.microsoft.com/office/powerpoint/2010/main" val="411064202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AutoShape 45"/>
          <p:cNvSpPr>
            <a:spLocks noChangeArrowheads="1"/>
          </p:cNvSpPr>
          <p:nvPr/>
        </p:nvSpPr>
        <p:spPr bwMode="auto">
          <a:xfrm>
            <a:off x="1676400" y="1348160"/>
            <a:ext cx="2362200" cy="3276600"/>
          </a:xfrm>
          <a:prstGeom prst="roundRect">
            <a:avLst>
              <a:gd name="adj" fmla="val 3380"/>
            </a:avLst>
          </a:prstGeom>
          <a:solidFill>
            <a:srgbClr val="CCCC99"/>
          </a:solidFill>
          <a:ln w="25400">
            <a:noFill/>
            <a:round/>
            <a:headEnd/>
            <a:tailEnd/>
          </a:ln>
        </p:spPr>
        <p:txBody>
          <a:bodyPr wrap="none"/>
          <a:lstStyle/>
          <a:p>
            <a:r>
              <a:rPr lang="en-US" sz="2000" b="1"/>
              <a:t>Design-Time</a:t>
            </a:r>
          </a:p>
        </p:txBody>
      </p:sp>
      <p:sp>
        <p:nvSpPr>
          <p:cNvPr id="6147" name="AutoShape 2"/>
          <p:cNvSpPr>
            <a:spLocks noChangeArrowheads="1"/>
          </p:cNvSpPr>
          <p:nvPr/>
        </p:nvSpPr>
        <p:spPr bwMode="auto">
          <a:xfrm>
            <a:off x="5715000" y="4548560"/>
            <a:ext cx="1219200" cy="762000"/>
          </a:xfrm>
          <a:prstGeom prst="roundRect">
            <a:avLst>
              <a:gd name="adj" fmla="val 16667"/>
            </a:avLst>
          </a:prstGeom>
          <a:solidFill>
            <a:srgbClr val="800080"/>
          </a:solidFill>
          <a:ln w="9525">
            <a:noFill/>
            <a:round/>
            <a:headEnd/>
            <a:tailEnd/>
          </a:ln>
        </p:spPr>
        <p:txBody>
          <a:bodyPr wrap="none" anchor="ctr"/>
          <a:lstStyle/>
          <a:p>
            <a:endParaRPr lang="en-US"/>
          </a:p>
        </p:txBody>
      </p:sp>
      <p:sp>
        <p:nvSpPr>
          <p:cNvPr id="6148" name="AutoShape 3"/>
          <p:cNvSpPr>
            <a:spLocks noChangeArrowheads="1"/>
          </p:cNvSpPr>
          <p:nvPr/>
        </p:nvSpPr>
        <p:spPr bwMode="auto">
          <a:xfrm>
            <a:off x="3657600" y="4548560"/>
            <a:ext cx="1219200" cy="762000"/>
          </a:xfrm>
          <a:prstGeom prst="roundRect">
            <a:avLst>
              <a:gd name="adj" fmla="val 16667"/>
            </a:avLst>
          </a:prstGeom>
          <a:solidFill>
            <a:srgbClr val="800080"/>
          </a:solidFill>
          <a:ln w="9525">
            <a:noFill/>
            <a:round/>
            <a:headEnd/>
            <a:tailEnd/>
          </a:ln>
        </p:spPr>
        <p:txBody>
          <a:bodyPr wrap="none" anchor="ctr"/>
          <a:lstStyle/>
          <a:p>
            <a:endParaRPr lang="en-US"/>
          </a:p>
        </p:txBody>
      </p:sp>
      <p:sp>
        <p:nvSpPr>
          <p:cNvPr id="6149" name="AutoShape 5"/>
          <p:cNvSpPr>
            <a:spLocks noChangeArrowheads="1"/>
          </p:cNvSpPr>
          <p:nvPr/>
        </p:nvSpPr>
        <p:spPr bwMode="auto">
          <a:xfrm>
            <a:off x="4648200" y="2795960"/>
            <a:ext cx="2019300" cy="1219200"/>
          </a:xfrm>
          <a:prstGeom prst="roundRect">
            <a:avLst>
              <a:gd name="adj" fmla="val 16667"/>
            </a:avLst>
          </a:prstGeom>
          <a:solidFill>
            <a:srgbClr val="808080"/>
          </a:solidFill>
          <a:ln w="9525">
            <a:noFill/>
            <a:round/>
            <a:headEnd/>
            <a:tailEnd/>
          </a:ln>
        </p:spPr>
        <p:txBody>
          <a:bodyPr wrap="none" lIns="182880" tIns="0" anchor="ctr"/>
          <a:lstStyle/>
          <a:p>
            <a:pPr defTabSz="417513"/>
            <a:r>
              <a:rPr lang="en-US" sz="2000" b="1">
                <a:solidFill>
                  <a:schemeClr val="bg1"/>
                </a:solidFill>
              </a:rPr>
              <a:t>Mediator</a:t>
            </a:r>
          </a:p>
        </p:txBody>
      </p:sp>
      <p:sp>
        <p:nvSpPr>
          <p:cNvPr id="6150" name="Rectangle 6"/>
          <p:cNvSpPr>
            <a:spLocks noGrp="1" noChangeArrowheads="1"/>
          </p:cNvSpPr>
          <p:nvPr>
            <p:ph type="title"/>
          </p:nvPr>
        </p:nvSpPr>
        <p:spPr>
          <a:xfrm>
            <a:off x="838200" y="23859"/>
            <a:ext cx="10515600" cy="1325563"/>
          </a:xfrm>
        </p:spPr>
        <p:txBody>
          <a:bodyPr/>
          <a:lstStyle/>
          <a:p>
            <a:r>
              <a:rPr lang="en-US"/>
              <a:t>Virtual Integration Architecture</a:t>
            </a:r>
          </a:p>
        </p:txBody>
      </p:sp>
      <p:sp>
        <p:nvSpPr>
          <p:cNvPr id="6151" name="AutoShape 7"/>
          <p:cNvSpPr>
            <a:spLocks noChangeArrowheads="1"/>
          </p:cNvSpPr>
          <p:nvPr/>
        </p:nvSpPr>
        <p:spPr bwMode="auto">
          <a:xfrm>
            <a:off x="5943600" y="5386760"/>
            <a:ext cx="762000" cy="838200"/>
          </a:xfrm>
          <a:prstGeom prst="can">
            <a:avLst>
              <a:gd name="adj" fmla="val 27500"/>
            </a:avLst>
          </a:prstGeom>
          <a:solidFill>
            <a:srgbClr val="7BB31A"/>
          </a:solidFill>
          <a:ln w="9525">
            <a:noFill/>
            <a:prstDash val="dash"/>
            <a:round/>
            <a:headEnd/>
            <a:tailEnd/>
          </a:ln>
        </p:spPr>
        <p:txBody>
          <a:bodyPr wrap="none" bIns="0" anchor="ctr"/>
          <a:lstStyle/>
          <a:p>
            <a:pPr defTabSz="500063"/>
            <a:r>
              <a:rPr lang="en-US">
                <a:solidFill>
                  <a:schemeClr val="bg1"/>
                </a:solidFill>
              </a:rPr>
              <a:t>Data</a:t>
            </a:r>
          </a:p>
          <a:p>
            <a:pPr defTabSz="500063"/>
            <a:r>
              <a:rPr lang="en-US">
                <a:solidFill>
                  <a:schemeClr val="bg1"/>
                </a:solidFill>
              </a:rPr>
              <a:t>Source</a:t>
            </a:r>
          </a:p>
        </p:txBody>
      </p:sp>
      <p:sp>
        <p:nvSpPr>
          <p:cNvPr id="6152" name="AutoShape 8"/>
          <p:cNvSpPr>
            <a:spLocks noChangeArrowheads="1"/>
          </p:cNvSpPr>
          <p:nvPr/>
        </p:nvSpPr>
        <p:spPr bwMode="auto">
          <a:xfrm>
            <a:off x="3886200" y="5386760"/>
            <a:ext cx="762000" cy="838200"/>
          </a:xfrm>
          <a:prstGeom prst="can">
            <a:avLst>
              <a:gd name="adj" fmla="val 27500"/>
            </a:avLst>
          </a:prstGeom>
          <a:solidFill>
            <a:srgbClr val="7BB31A"/>
          </a:solidFill>
          <a:ln w="9525">
            <a:noFill/>
            <a:prstDash val="dash"/>
            <a:round/>
            <a:headEnd/>
            <a:tailEnd/>
          </a:ln>
        </p:spPr>
        <p:txBody>
          <a:bodyPr wrap="none" bIns="0" anchor="ctr"/>
          <a:lstStyle/>
          <a:p>
            <a:pPr defTabSz="500063"/>
            <a:r>
              <a:rPr lang="en-US">
                <a:solidFill>
                  <a:schemeClr val="bg1"/>
                </a:solidFill>
              </a:rPr>
              <a:t>Data</a:t>
            </a:r>
          </a:p>
          <a:p>
            <a:pPr defTabSz="500063"/>
            <a:r>
              <a:rPr lang="en-US">
                <a:solidFill>
                  <a:schemeClr val="bg1"/>
                </a:solidFill>
              </a:rPr>
              <a:t>Source</a:t>
            </a:r>
          </a:p>
        </p:txBody>
      </p:sp>
      <p:sp>
        <p:nvSpPr>
          <p:cNvPr id="6153" name="AutoShape 9"/>
          <p:cNvSpPr>
            <a:spLocks noChangeArrowheads="1"/>
          </p:cNvSpPr>
          <p:nvPr/>
        </p:nvSpPr>
        <p:spPr bwMode="auto">
          <a:xfrm>
            <a:off x="6477000" y="3100760"/>
            <a:ext cx="1295400" cy="609600"/>
          </a:xfrm>
          <a:prstGeom prst="foldedCorner">
            <a:avLst>
              <a:gd name="adj" fmla="val 18750"/>
            </a:avLst>
          </a:prstGeom>
          <a:gradFill rotWithShape="1">
            <a:gsLst>
              <a:gs pos="0">
                <a:srgbClr val="FFC466"/>
              </a:gs>
              <a:gs pos="100000">
                <a:srgbClr val="FF9C00"/>
              </a:gs>
            </a:gsLst>
            <a:lin ang="2700000" scaled="1"/>
          </a:gradFill>
          <a:ln w="9525">
            <a:noFill/>
            <a:round/>
            <a:headEnd/>
            <a:tailEnd/>
          </a:ln>
        </p:spPr>
        <p:txBody>
          <a:bodyPr wrap="none" lIns="27432" tIns="27432" rIns="27432" bIns="27432" anchor="ctr"/>
          <a:lstStyle/>
          <a:p>
            <a:pPr eaLnBrk="1" hangingPunct="1"/>
            <a:r>
              <a:rPr lang="en-US"/>
              <a:t>Global</a:t>
            </a:r>
          </a:p>
          <a:p>
            <a:pPr eaLnBrk="1" hangingPunct="1"/>
            <a:r>
              <a:rPr lang="en-US"/>
              <a:t>Schema</a:t>
            </a:r>
          </a:p>
        </p:txBody>
      </p:sp>
      <p:sp>
        <p:nvSpPr>
          <p:cNvPr id="6154" name="AutoShape 10"/>
          <p:cNvSpPr>
            <a:spLocks noChangeArrowheads="1"/>
          </p:cNvSpPr>
          <p:nvPr/>
        </p:nvSpPr>
        <p:spPr bwMode="auto">
          <a:xfrm>
            <a:off x="6705600" y="5539160"/>
            <a:ext cx="838200" cy="609600"/>
          </a:xfrm>
          <a:prstGeom prst="foldedCorner">
            <a:avLst>
              <a:gd name="adj" fmla="val 17236"/>
            </a:avLst>
          </a:prstGeom>
          <a:gradFill rotWithShape="1">
            <a:gsLst>
              <a:gs pos="0">
                <a:srgbClr val="FFC05C"/>
              </a:gs>
              <a:gs pos="100000">
                <a:srgbClr val="FF9C00"/>
              </a:gs>
            </a:gsLst>
            <a:lin ang="2700000" scaled="1"/>
          </a:gradFill>
          <a:ln w="9525">
            <a:noFill/>
            <a:round/>
            <a:headEnd/>
            <a:tailEnd/>
          </a:ln>
        </p:spPr>
        <p:txBody>
          <a:bodyPr wrap="none" lIns="27432" tIns="27432" rIns="27432" bIns="27432" anchor="ctr"/>
          <a:lstStyle/>
          <a:p>
            <a:pPr eaLnBrk="1" hangingPunct="1"/>
            <a:r>
              <a:rPr lang="en-US"/>
              <a:t>Local</a:t>
            </a:r>
          </a:p>
          <a:p>
            <a:pPr eaLnBrk="1" hangingPunct="1"/>
            <a:r>
              <a:rPr lang="en-US"/>
              <a:t>Schema</a:t>
            </a:r>
          </a:p>
        </p:txBody>
      </p:sp>
      <p:sp>
        <p:nvSpPr>
          <p:cNvPr id="6155" name="AutoShape 11"/>
          <p:cNvSpPr>
            <a:spLocks noChangeArrowheads="1"/>
          </p:cNvSpPr>
          <p:nvPr/>
        </p:nvSpPr>
        <p:spPr bwMode="auto">
          <a:xfrm>
            <a:off x="4648200" y="5539160"/>
            <a:ext cx="838200" cy="609600"/>
          </a:xfrm>
          <a:prstGeom prst="foldedCorner">
            <a:avLst>
              <a:gd name="adj" fmla="val 17236"/>
            </a:avLst>
          </a:prstGeom>
          <a:gradFill rotWithShape="1">
            <a:gsLst>
              <a:gs pos="0">
                <a:srgbClr val="FFC05C"/>
              </a:gs>
              <a:gs pos="100000">
                <a:srgbClr val="FF9C00"/>
              </a:gs>
            </a:gsLst>
            <a:lin ang="2700000" scaled="1"/>
          </a:gradFill>
          <a:ln w="9525">
            <a:noFill/>
            <a:round/>
            <a:headEnd/>
            <a:tailEnd/>
          </a:ln>
        </p:spPr>
        <p:txBody>
          <a:bodyPr wrap="none" lIns="27432" tIns="27432" rIns="27432" bIns="27432" anchor="ctr"/>
          <a:lstStyle/>
          <a:p>
            <a:pPr eaLnBrk="1" hangingPunct="1"/>
            <a:r>
              <a:rPr lang="en-US"/>
              <a:t>Local</a:t>
            </a:r>
          </a:p>
          <a:p>
            <a:pPr eaLnBrk="1" hangingPunct="1"/>
            <a:r>
              <a:rPr lang="en-US"/>
              <a:t>Schema</a:t>
            </a:r>
          </a:p>
        </p:txBody>
      </p:sp>
      <p:sp>
        <p:nvSpPr>
          <p:cNvPr id="6156" name="Rectangle 12"/>
          <p:cNvSpPr>
            <a:spLocks noChangeArrowheads="1"/>
          </p:cNvSpPr>
          <p:nvPr/>
        </p:nvSpPr>
        <p:spPr bwMode="auto">
          <a:xfrm>
            <a:off x="7200900" y="3100760"/>
            <a:ext cx="152400" cy="152400"/>
          </a:xfrm>
          <a:prstGeom prst="rect">
            <a:avLst/>
          </a:prstGeom>
          <a:noFill/>
          <a:ln w="9525">
            <a:noFill/>
            <a:miter lim="800000"/>
            <a:headEnd/>
            <a:tailEnd/>
          </a:ln>
        </p:spPr>
        <p:txBody>
          <a:bodyPr wrap="none" anchor="ctr"/>
          <a:lstStyle/>
          <a:p>
            <a:endParaRPr lang="en-US"/>
          </a:p>
        </p:txBody>
      </p:sp>
      <p:sp>
        <p:nvSpPr>
          <p:cNvPr id="6157" name="Rectangle 13"/>
          <p:cNvSpPr>
            <a:spLocks noChangeArrowheads="1"/>
          </p:cNvSpPr>
          <p:nvPr/>
        </p:nvSpPr>
        <p:spPr bwMode="auto">
          <a:xfrm>
            <a:off x="6858000" y="3100760"/>
            <a:ext cx="152400" cy="152400"/>
          </a:xfrm>
          <a:prstGeom prst="rect">
            <a:avLst/>
          </a:prstGeom>
          <a:noFill/>
          <a:ln w="9525">
            <a:noFill/>
            <a:miter lim="800000"/>
            <a:headEnd/>
            <a:tailEnd/>
          </a:ln>
        </p:spPr>
        <p:txBody>
          <a:bodyPr wrap="none" anchor="ctr"/>
          <a:lstStyle/>
          <a:p>
            <a:endParaRPr lang="en-US"/>
          </a:p>
        </p:txBody>
      </p:sp>
      <p:cxnSp>
        <p:nvCxnSpPr>
          <p:cNvPr id="6158" name="AutoShape 14"/>
          <p:cNvCxnSpPr>
            <a:cxnSpLocks noChangeShapeType="1"/>
            <a:stCxn id="6160" idx="2"/>
            <a:endCxn id="6155" idx="0"/>
          </p:cNvCxnSpPr>
          <p:nvPr/>
        </p:nvCxnSpPr>
        <p:spPr bwMode="auto">
          <a:xfrm flipH="1">
            <a:off x="5067300" y="3710360"/>
            <a:ext cx="1866900" cy="1828800"/>
          </a:xfrm>
          <a:prstGeom prst="straightConnector1">
            <a:avLst/>
          </a:prstGeom>
          <a:noFill/>
          <a:ln w="12700">
            <a:solidFill>
              <a:schemeClr val="hlink"/>
            </a:solidFill>
            <a:round/>
            <a:headEnd type="triangle" w="med" len="med"/>
            <a:tailEnd type="triangle" w="med" len="med"/>
          </a:ln>
        </p:spPr>
      </p:cxnSp>
      <p:cxnSp>
        <p:nvCxnSpPr>
          <p:cNvPr id="6159" name="AutoShape 15"/>
          <p:cNvCxnSpPr>
            <a:cxnSpLocks noChangeShapeType="1"/>
            <a:stCxn id="6153" idx="2"/>
            <a:endCxn id="6154" idx="0"/>
          </p:cNvCxnSpPr>
          <p:nvPr/>
        </p:nvCxnSpPr>
        <p:spPr bwMode="auto">
          <a:xfrm>
            <a:off x="7124700" y="3710360"/>
            <a:ext cx="0" cy="1828800"/>
          </a:xfrm>
          <a:prstGeom prst="straightConnector1">
            <a:avLst/>
          </a:prstGeom>
          <a:noFill/>
          <a:ln w="12700">
            <a:solidFill>
              <a:schemeClr val="hlink"/>
            </a:solidFill>
            <a:round/>
            <a:headEnd type="triangle" w="med" len="med"/>
            <a:tailEnd type="triangle" w="med" len="med"/>
          </a:ln>
        </p:spPr>
      </p:cxnSp>
      <p:sp>
        <p:nvSpPr>
          <p:cNvPr id="6160" name="Rectangle 16"/>
          <p:cNvSpPr>
            <a:spLocks noChangeArrowheads="1"/>
          </p:cNvSpPr>
          <p:nvPr/>
        </p:nvSpPr>
        <p:spPr bwMode="auto">
          <a:xfrm>
            <a:off x="6858000" y="3557960"/>
            <a:ext cx="152400" cy="152400"/>
          </a:xfrm>
          <a:prstGeom prst="rect">
            <a:avLst/>
          </a:prstGeom>
          <a:noFill/>
          <a:ln w="9525">
            <a:noFill/>
            <a:miter lim="800000"/>
            <a:headEnd/>
            <a:tailEnd/>
          </a:ln>
        </p:spPr>
        <p:txBody>
          <a:bodyPr wrap="none" anchor="ctr"/>
          <a:lstStyle/>
          <a:p>
            <a:endParaRPr lang="en-US"/>
          </a:p>
        </p:txBody>
      </p:sp>
      <p:sp>
        <p:nvSpPr>
          <p:cNvPr id="6161" name="Rectangle 17"/>
          <p:cNvSpPr>
            <a:spLocks noChangeArrowheads="1"/>
          </p:cNvSpPr>
          <p:nvPr/>
        </p:nvSpPr>
        <p:spPr bwMode="auto">
          <a:xfrm>
            <a:off x="7239000" y="3557960"/>
            <a:ext cx="152400" cy="152400"/>
          </a:xfrm>
          <a:prstGeom prst="rect">
            <a:avLst/>
          </a:prstGeom>
          <a:noFill/>
          <a:ln w="9525">
            <a:noFill/>
            <a:miter lim="800000"/>
            <a:headEnd/>
            <a:tailEnd/>
          </a:ln>
        </p:spPr>
        <p:txBody>
          <a:bodyPr wrap="none" anchor="ctr"/>
          <a:lstStyle/>
          <a:p>
            <a:endParaRPr lang="en-US"/>
          </a:p>
        </p:txBody>
      </p:sp>
      <p:cxnSp>
        <p:nvCxnSpPr>
          <p:cNvPr id="6162" name="AutoShape 18"/>
          <p:cNvCxnSpPr>
            <a:cxnSpLocks noChangeShapeType="1"/>
            <a:endCxn id="6163" idx="2"/>
          </p:cNvCxnSpPr>
          <p:nvPr/>
        </p:nvCxnSpPr>
        <p:spPr bwMode="auto">
          <a:xfrm flipH="1" flipV="1">
            <a:off x="4953000" y="2338760"/>
            <a:ext cx="552450" cy="457200"/>
          </a:xfrm>
          <a:prstGeom prst="straightConnector1">
            <a:avLst/>
          </a:prstGeom>
          <a:noFill/>
          <a:ln w="12700">
            <a:solidFill>
              <a:schemeClr val="tx1"/>
            </a:solidFill>
            <a:round/>
            <a:headEnd type="triangle" w="med" len="med"/>
            <a:tailEnd/>
          </a:ln>
        </p:spPr>
      </p:cxnSp>
      <p:sp>
        <p:nvSpPr>
          <p:cNvPr id="6163" name="Rectangle 19"/>
          <p:cNvSpPr>
            <a:spLocks noChangeArrowheads="1"/>
          </p:cNvSpPr>
          <p:nvPr/>
        </p:nvSpPr>
        <p:spPr bwMode="auto">
          <a:xfrm>
            <a:off x="4495800" y="2033960"/>
            <a:ext cx="914400" cy="304800"/>
          </a:xfrm>
          <a:prstGeom prst="rect">
            <a:avLst/>
          </a:prstGeom>
          <a:noFill/>
          <a:ln w="9525">
            <a:noFill/>
            <a:miter lim="800000"/>
            <a:headEnd/>
            <a:tailEnd/>
          </a:ln>
        </p:spPr>
        <p:txBody>
          <a:bodyPr wrap="none" tIns="0" bIns="0" anchor="ctr"/>
          <a:lstStyle/>
          <a:p>
            <a:pPr eaLnBrk="1" hangingPunct="1"/>
            <a:r>
              <a:rPr lang="en-US"/>
              <a:t>Query</a:t>
            </a:r>
          </a:p>
        </p:txBody>
      </p:sp>
      <p:cxnSp>
        <p:nvCxnSpPr>
          <p:cNvPr id="6164" name="AutoShape 20"/>
          <p:cNvCxnSpPr>
            <a:cxnSpLocks noChangeShapeType="1"/>
            <a:endCxn id="6165" idx="2"/>
          </p:cNvCxnSpPr>
          <p:nvPr/>
        </p:nvCxnSpPr>
        <p:spPr bwMode="auto">
          <a:xfrm flipV="1">
            <a:off x="5810250" y="2338760"/>
            <a:ext cx="438150" cy="457200"/>
          </a:xfrm>
          <a:prstGeom prst="straightConnector1">
            <a:avLst/>
          </a:prstGeom>
          <a:noFill/>
          <a:ln w="12700">
            <a:solidFill>
              <a:schemeClr val="tx1"/>
            </a:solidFill>
            <a:round/>
            <a:headEnd/>
            <a:tailEnd type="triangle" w="med" len="med"/>
          </a:ln>
        </p:spPr>
      </p:cxnSp>
      <p:sp>
        <p:nvSpPr>
          <p:cNvPr id="6165" name="Rectangle 21"/>
          <p:cNvSpPr>
            <a:spLocks noChangeArrowheads="1"/>
          </p:cNvSpPr>
          <p:nvPr/>
        </p:nvSpPr>
        <p:spPr bwMode="auto">
          <a:xfrm>
            <a:off x="5791200" y="2033960"/>
            <a:ext cx="914400" cy="304800"/>
          </a:xfrm>
          <a:prstGeom prst="rect">
            <a:avLst/>
          </a:prstGeom>
          <a:noFill/>
          <a:ln w="9525">
            <a:noFill/>
            <a:miter lim="800000"/>
            <a:headEnd/>
            <a:tailEnd/>
          </a:ln>
        </p:spPr>
        <p:txBody>
          <a:bodyPr wrap="none" tIns="0" bIns="0" anchor="ctr"/>
          <a:lstStyle/>
          <a:p>
            <a:pPr eaLnBrk="1" hangingPunct="1"/>
            <a:r>
              <a:rPr lang="en-US"/>
              <a:t>Result</a:t>
            </a:r>
          </a:p>
        </p:txBody>
      </p:sp>
      <p:cxnSp>
        <p:nvCxnSpPr>
          <p:cNvPr id="6166" name="AutoShape 22"/>
          <p:cNvCxnSpPr>
            <a:cxnSpLocks noChangeShapeType="1"/>
          </p:cNvCxnSpPr>
          <p:nvPr/>
        </p:nvCxnSpPr>
        <p:spPr bwMode="auto">
          <a:xfrm flipV="1">
            <a:off x="4343400" y="5158160"/>
            <a:ext cx="0" cy="228600"/>
          </a:xfrm>
          <a:prstGeom prst="straightConnector1">
            <a:avLst/>
          </a:prstGeom>
          <a:noFill/>
          <a:ln w="12700">
            <a:solidFill>
              <a:schemeClr val="tx1"/>
            </a:solidFill>
            <a:round/>
            <a:headEnd/>
            <a:tailEnd type="triangle" w="med" len="med"/>
          </a:ln>
        </p:spPr>
      </p:cxnSp>
      <p:cxnSp>
        <p:nvCxnSpPr>
          <p:cNvPr id="6167" name="AutoShape 23"/>
          <p:cNvCxnSpPr>
            <a:cxnSpLocks noChangeShapeType="1"/>
          </p:cNvCxnSpPr>
          <p:nvPr/>
        </p:nvCxnSpPr>
        <p:spPr bwMode="auto">
          <a:xfrm flipV="1">
            <a:off x="4191000" y="5158160"/>
            <a:ext cx="0" cy="228600"/>
          </a:xfrm>
          <a:prstGeom prst="straightConnector1">
            <a:avLst/>
          </a:prstGeom>
          <a:noFill/>
          <a:ln w="12700">
            <a:solidFill>
              <a:schemeClr val="tx1"/>
            </a:solidFill>
            <a:round/>
            <a:headEnd type="triangle" w="med" len="med"/>
            <a:tailEnd/>
          </a:ln>
        </p:spPr>
      </p:cxnSp>
      <p:grpSp>
        <p:nvGrpSpPr>
          <p:cNvPr id="6168" name="Group 24"/>
          <p:cNvGrpSpPr>
            <a:grpSpLocks/>
          </p:cNvGrpSpPr>
          <p:nvPr/>
        </p:nvGrpSpPr>
        <p:grpSpPr bwMode="auto">
          <a:xfrm>
            <a:off x="3810000" y="4015160"/>
            <a:ext cx="1390650" cy="1143000"/>
            <a:chOff x="768" y="2544"/>
            <a:chExt cx="876" cy="720"/>
          </a:xfrm>
        </p:grpSpPr>
        <p:sp>
          <p:nvSpPr>
            <p:cNvPr id="6187" name="AutoShape 25"/>
            <p:cNvSpPr>
              <a:spLocks noChangeArrowheads="1"/>
            </p:cNvSpPr>
            <p:nvPr/>
          </p:nvSpPr>
          <p:spPr bwMode="auto">
            <a:xfrm>
              <a:off x="768" y="2976"/>
              <a:ext cx="576" cy="288"/>
            </a:xfrm>
            <a:prstGeom prst="foldedCorner">
              <a:avLst>
                <a:gd name="adj" fmla="val 12500"/>
              </a:avLst>
            </a:prstGeom>
            <a:gradFill rotWithShape="1">
              <a:gsLst>
                <a:gs pos="0">
                  <a:srgbClr val="8B88FF"/>
                </a:gs>
                <a:gs pos="100000">
                  <a:srgbClr val="7D7BE6"/>
                </a:gs>
              </a:gsLst>
              <a:lin ang="2700000" scaled="1"/>
            </a:gradFill>
            <a:ln w="9525">
              <a:noFill/>
              <a:round/>
              <a:headEnd/>
              <a:tailEnd/>
            </a:ln>
          </p:spPr>
          <p:txBody>
            <a:bodyPr wrap="none" anchor="ctr"/>
            <a:lstStyle/>
            <a:p>
              <a:r>
                <a:rPr lang="en-US">
                  <a:solidFill>
                    <a:schemeClr val="bg1"/>
                  </a:solidFill>
                </a:rPr>
                <a:t>Wrapper</a:t>
              </a:r>
            </a:p>
          </p:txBody>
        </p:sp>
        <p:cxnSp>
          <p:nvCxnSpPr>
            <p:cNvPr id="6188" name="AutoShape 26"/>
            <p:cNvCxnSpPr>
              <a:cxnSpLocks noChangeShapeType="1"/>
            </p:cNvCxnSpPr>
            <p:nvPr/>
          </p:nvCxnSpPr>
          <p:spPr bwMode="auto">
            <a:xfrm flipV="1">
              <a:off x="960" y="2544"/>
              <a:ext cx="684" cy="432"/>
            </a:xfrm>
            <a:prstGeom prst="straightConnector1">
              <a:avLst/>
            </a:prstGeom>
            <a:noFill/>
            <a:ln w="12700">
              <a:solidFill>
                <a:schemeClr val="tx1"/>
              </a:solidFill>
              <a:round/>
              <a:headEnd type="triangle" w="med" len="med"/>
              <a:tailEnd/>
            </a:ln>
          </p:spPr>
        </p:cxnSp>
      </p:grpSp>
      <p:cxnSp>
        <p:nvCxnSpPr>
          <p:cNvPr id="6169" name="AutoShape 27"/>
          <p:cNvCxnSpPr>
            <a:cxnSpLocks noChangeShapeType="1"/>
          </p:cNvCxnSpPr>
          <p:nvPr/>
        </p:nvCxnSpPr>
        <p:spPr bwMode="auto">
          <a:xfrm flipV="1">
            <a:off x="6381750" y="5158160"/>
            <a:ext cx="0" cy="228600"/>
          </a:xfrm>
          <a:prstGeom prst="straightConnector1">
            <a:avLst/>
          </a:prstGeom>
          <a:noFill/>
          <a:ln w="12700">
            <a:solidFill>
              <a:schemeClr val="tx1"/>
            </a:solidFill>
            <a:round/>
            <a:headEnd/>
            <a:tailEnd type="triangle" w="med" len="med"/>
          </a:ln>
        </p:spPr>
      </p:cxnSp>
      <p:cxnSp>
        <p:nvCxnSpPr>
          <p:cNvPr id="6170" name="AutoShape 28"/>
          <p:cNvCxnSpPr>
            <a:cxnSpLocks noChangeShapeType="1"/>
          </p:cNvCxnSpPr>
          <p:nvPr/>
        </p:nvCxnSpPr>
        <p:spPr bwMode="auto">
          <a:xfrm flipV="1">
            <a:off x="6229350" y="5158160"/>
            <a:ext cx="0" cy="228600"/>
          </a:xfrm>
          <a:prstGeom prst="straightConnector1">
            <a:avLst/>
          </a:prstGeom>
          <a:noFill/>
          <a:ln w="12700">
            <a:solidFill>
              <a:schemeClr val="tx1"/>
            </a:solidFill>
            <a:round/>
            <a:headEnd type="triangle" w="med" len="med"/>
            <a:tailEnd/>
          </a:ln>
        </p:spPr>
      </p:cxnSp>
      <p:grpSp>
        <p:nvGrpSpPr>
          <p:cNvPr id="6171" name="Group 29"/>
          <p:cNvGrpSpPr>
            <a:grpSpLocks/>
          </p:cNvGrpSpPr>
          <p:nvPr/>
        </p:nvGrpSpPr>
        <p:grpSpPr bwMode="auto">
          <a:xfrm>
            <a:off x="5867400" y="4015160"/>
            <a:ext cx="914400" cy="1143000"/>
            <a:chOff x="2064" y="2544"/>
            <a:chExt cx="576" cy="720"/>
          </a:xfrm>
        </p:grpSpPr>
        <p:sp>
          <p:nvSpPr>
            <p:cNvPr id="6185" name="AutoShape 30"/>
            <p:cNvSpPr>
              <a:spLocks noChangeArrowheads="1"/>
            </p:cNvSpPr>
            <p:nvPr/>
          </p:nvSpPr>
          <p:spPr bwMode="auto">
            <a:xfrm>
              <a:off x="2064" y="2976"/>
              <a:ext cx="576" cy="288"/>
            </a:xfrm>
            <a:prstGeom prst="foldedCorner">
              <a:avLst>
                <a:gd name="adj" fmla="val 12500"/>
              </a:avLst>
            </a:prstGeom>
            <a:gradFill rotWithShape="1">
              <a:gsLst>
                <a:gs pos="0">
                  <a:srgbClr val="8B88FF"/>
                </a:gs>
                <a:gs pos="100000">
                  <a:srgbClr val="7D7BE6"/>
                </a:gs>
              </a:gsLst>
              <a:lin ang="2700000" scaled="1"/>
            </a:gradFill>
            <a:ln w="9525">
              <a:noFill/>
              <a:round/>
              <a:headEnd/>
              <a:tailEnd/>
            </a:ln>
          </p:spPr>
          <p:txBody>
            <a:bodyPr wrap="none" anchor="ctr"/>
            <a:lstStyle/>
            <a:p>
              <a:r>
                <a:rPr lang="en-US">
                  <a:solidFill>
                    <a:schemeClr val="bg1"/>
                  </a:solidFill>
                </a:rPr>
                <a:t>Wrapper</a:t>
              </a:r>
            </a:p>
          </p:txBody>
        </p:sp>
        <p:cxnSp>
          <p:nvCxnSpPr>
            <p:cNvPr id="6186" name="AutoShape 31"/>
            <p:cNvCxnSpPr>
              <a:cxnSpLocks noChangeShapeType="1"/>
            </p:cNvCxnSpPr>
            <p:nvPr/>
          </p:nvCxnSpPr>
          <p:spPr bwMode="auto">
            <a:xfrm flipH="1" flipV="1">
              <a:off x="2064" y="2544"/>
              <a:ext cx="228" cy="432"/>
            </a:xfrm>
            <a:prstGeom prst="straightConnector1">
              <a:avLst/>
            </a:prstGeom>
            <a:noFill/>
            <a:ln w="12700">
              <a:solidFill>
                <a:schemeClr val="tx1"/>
              </a:solidFill>
              <a:round/>
              <a:headEnd type="triangle" w="med" len="med"/>
              <a:tailEnd/>
            </a:ln>
          </p:spPr>
        </p:cxnSp>
      </p:grpSp>
      <p:cxnSp>
        <p:nvCxnSpPr>
          <p:cNvPr id="6172" name="AutoShape 32"/>
          <p:cNvCxnSpPr>
            <a:cxnSpLocks noChangeShapeType="1"/>
          </p:cNvCxnSpPr>
          <p:nvPr/>
        </p:nvCxnSpPr>
        <p:spPr bwMode="auto">
          <a:xfrm flipH="1" flipV="1">
            <a:off x="6115050" y="4015160"/>
            <a:ext cx="361950" cy="685800"/>
          </a:xfrm>
          <a:prstGeom prst="straightConnector1">
            <a:avLst/>
          </a:prstGeom>
          <a:noFill/>
          <a:ln w="12700">
            <a:solidFill>
              <a:schemeClr val="tx1"/>
            </a:solidFill>
            <a:round/>
            <a:headEnd/>
            <a:tailEnd type="triangle" w="med" len="med"/>
          </a:ln>
        </p:spPr>
      </p:cxnSp>
      <p:cxnSp>
        <p:nvCxnSpPr>
          <p:cNvPr id="6173" name="AutoShape 33"/>
          <p:cNvCxnSpPr>
            <a:cxnSpLocks noChangeShapeType="1"/>
          </p:cNvCxnSpPr>
          <p:nvPr/>
        </p:nvCxnSpPr>
        <p:spPr bwMode="auto">
          <a:xfrm flipV="1">
            <a:off x="4400550" y="4015160"/>
            <a:ext cx="1085850" cy="685800"/>
          </a:xfrm>
          <a:prstGeom prst="straightConnector1">
            <a:avLst/>
          </a:prstGeom>
          <a:noFill/>
          <a:ln w="12700">
            <a:solidFill>
              <a:schemeClr val="tx1"/>
            </a:solidFill>
            <a:round/>
            <a:headEnd/>
            <a:tailEnd type="triangle" w="med" len="med"/>
          </a:ln>
        </p:spPr>
      </p:cxnSp>
      <p:sp>
        <p:nvSpPr>
          <p:cNvPr id="6174" name="Rectangle 35"/>
          <p:cNvSpPr>
            <a:spLocks noChangeArrowheads="1"/>
          </p:cNvSpPr>
          <p:nvPr/>
        </p:nvSpPr>
        <p:spPr bwMode="auto">
          <a:xfrm>
            <a:off x="5105400" y="2262560"/>
            <a:ext cx="990600" cy="304800"/>
          </a:xfrm>
          <a:prstGeom prst="rect">
            <a:avLst/>
          </a:prstGeom>
          <a:noFill/>
          <a:ln w="9525">
            <a:noFill/>
            <a:miter lim="800000"/>
            <a:headEnd/>
            <a:tailEnd/>
          </a:ln>
        </p:spPr>
        <p:txBody>
          <a:bodyPr wrap="none" tIns="0" bIns="0" anchor="ctr"/>
          <a:lstStyle/>
          <a:p>
            <a:pPr eaLnBrk="1" hangingPunct="1"/>
            <a:r>
              <a:rPr lang="en-US"/>
              <a:t>End User</a:t>
            </a:r>
          </a:p>
        </p:txBody>
      </p:sp>
      <p:sp>
        <p:nvSpPr>
          <p:cNvPr id="6175" name="Rectangle 36"/>
          <p:cNvSpPr>
            <a:spLocks noChangeArrowheads="1"/>
          </p:cNvSpPr>
          <p:nvPr/>
        </p:nvSpPr>
        <p:spPr bwMode="auto">
          <a:xfrm>
            <a:off x="5334000" y="1729160"/>
            <a:ext cx="533400" cy="533400"/>
          </a:xfrm>
          <a:prstGeom prst="rect">
            <a:avLst/>
          </a:prstGeom>
          <a:noFill/>
          <a:ln w="9525">
            <a:noFill/>
            <a:miter lim="800000"/>
            <a:headEnd/>
            <a:tailEnd/>
          </a:ln>
        </p:spPr>
        <p:txBody>
          <a:bodyPr wrap="none" tIns="0" bIns="137160"/>
          <a:lstStyle/>
          <a:p>
            <a:pPr eaLnBrk="1" hangingPunct="1"/>
            <a:r>
              <a:rPr lang="en-US" sz="4000">
                <a:sym typeface="Webdings" pitchFamily="18" charset="2"/>
              </a:rPr>
              <a:t></a:t>
            </a:r>
            <a:endParaRPr lang="en-US" sz="4000" b="1"/>
          </a:p>
        </p:txBody>
      </p:sp>
      <p:sp>
        <p:nvSpPr>
          <p:cNvPr id="6176" name="AutoShape 46"/>
          <p:cNvSpPr>
            <a:spLocks noChangeArrowheads="1"/>
          </p:cNvSpPr>
          <p:nvPr/>
        </p:nvSpPr>
        <p:spPr bwMode="auto">
          <a:xfrm>
            <a:off x="1828800" y="2491160"/>
            <a:ext cx="2057400" cy="609600"/>
          </a:xfrm>
          <a:prstGeom prst="roundRect">
            <a:avLst>
              <a:gd name="adj" fmla="val 16667"/>
            </a:avLst>
          </a:prstGeom>
          <a:solidFill>
            <a:schemeClr val="bg1"/>
          </a:solidFill>
          <a:ln w="9525">
            <a:noFill/>
            <a:miter lim="800000"/>
            <a:headEnd/>
            <a:tailEnd/>
          </a:ln>
        </p:spPr>
        <p:txBody>
          <a:bodyPr wrap="none" anchor="ctr"/>
          <a:lstStyle/>
          <a:p>
            <a:pPr eaLnBrk="1" hangingPunct="1"/>
            <a:r>
              <a:rPr lang="en-US">
                <a:solidFill>
                  <a:srgbClr val="292929"/>
                </a:solidFill>
                <a:cs typeface="Times New Roman" pitchFamily="16" charset="0"/>
              </a:rPr>
              <a:t>Mediation</a:t>
            </a:r>
          </a:p>
          <a:p>
            <a:pPr eaLnBrk="1" hangingPunct="1"/>
            <a:r>
              <a:rPr lang="en-US">
                <a:solidFill>
                  <a:srgbClr val="292929"/>
                </a:solidFill>
                <a:cs typeface="Times New Roman" pitchFamily="16" charset="0"/>
              </a:rPr>
              <a:t>Language</a:t>
            </a:r>
          </a:p>
        </p:txBody>
      </p:sp>
      <p:sp>
        <p:nvSpPr>
          <p:cNvPr id="6177" name="AutoShape 47"/>
          <p:cNvSpPr>
            <a:spLocks noChangeArrowheads="1"/>
          </p:cNvSpPr>
          <p:nvPr/>
        </p:nvSpPr>
        <p:spPr bwMode="auto">
          <a:xfrm>
            <a:off x="1828800" y="1805360"/>
            <a:ext cx="2057400" cy="609600"/>
          </a:xfrm>
          <a:prstGeom prst="roundRect">
            <a:avLst>
              <a:gd name="adj" fmla="val 16667"/>
            </a:avLst>
          </a:prstGeom>
          <a:solidFill>
            <a:schemeClr val="bg1"/>
          </a:solidFill>
          <a:ln w="9525">
            <a:noFill/>
            <a:miter lim="800000"/>
            <a:headEnd/>
            <a:tailEnd/>
          </a:ln>
        </p:spPr>
        <p:txBody>
          <a:bodyPr wrap="none" anchor="ctr"/>
          <a:lstStyle/>
          <a:p>
            <a:pPr eaLnBrk="1" hangingPunct="1"/>
            <a:r>
              <a:rPr lang="en-US">
                <a:solidFill>
                  <a:srgbClr val="292929"/>
                </a:solidFill>
                <a:cs typeface="Times New Roman" pitchFamily="16" charset="0"/>
              </a:rPr>
              <a:t>Mapping Tool</a:t>
            </a:r>
          </a:p>
        </p:txBody>
      </p:sp>
      <p:sp>
        <p:nvSpPr>
          <p:cNvPr id="6178" name="AutoShape 48"/>
          <p:cNvSpPr>
            <a:spLocks noChangeArrowheads="1"/>
          </p:cNvSpPr>
          <p:nvPr/>
        </p:nvSpPr>
        <p:spPr bwMode="auto">
          <a:xfrm>
            <a:off x="8153400" y="1348160"/>
            <a:ext cx="2362200" cy="1981200"/>
          </a:xfrm>
          <a:prstGeom prst="roundRect">
            <a:avLst>
              <a:gd name="adj" fmla="val 3380"/>
            </a:avLst>
          </a:prstGeom>
          <a:solidFill>
            <a:srgbClr val="CCCC99"/>
          </a:solidFill>
          <a:ln w="25400">
            <a:noFill/>
            <a:round/>
            <a:headEnd/>
            <a:tailEnd/>
          </a:ln>
        </p:spPr>
        <p:txBody>
          <a:bodyPr wrap="none"/>
          <a:lstStyle/>
          <a:p>
            <a:r>
              <a:rPr lang="en-US" sz="2000" b="1"/>
              <a:t>Run-Time</a:t>
            </a:r>
          </a:p>
        </p:txBody>
      </p:sp>
      <p:sp>
        <p:nvSpPr>
          <p:cNvPr id="6179" name="AutoShape 49"/>
          <p:cNvSpPr>
            <a:spLocks noChangeArrowheads="1"/>
          </p:cNvSpPr>
          <p:nvPr/>
        </p:nvSpPr>
        <p:spPr bwMode="auto">
          <a:xfrm>
            <a:off x="8305800" y="1881560"/>
            <a:ext cx="2057400" cy="609600"/>
          </a:xfrm>
          <a:prstGeom prst="roundRect">
            <a:avLst>
              <a:gd name="adj" fmla="val 16667"/>
            </a:avLst>
          </a:prstGeom>
          <a:solidFill>
            <a:schemeClr val="bg1"/>
          </a:solidFill>
          <a:ln w="9525">
            <a:noFill/>
            <a:miter lim="800000"/>
            <a:headEnd/>
            <a:tailEnd/>
          </a:ln>
        </p:spPr>
        <p:txBody>
          <a:bodyPr wrap="none" anchor="ctr"/>
          <a:lstStyle/>
          <a:p>
            <a:pPr eaLnBrk="1" hangingPunct="1"/>
            <a:r>
              <a:rPr lang="en-US">
                <a:solidFill>
                  <a:srgbClr val="292929"/>
                </a:solidFill>
                <a:cs typeface="Times New Roman" pitchFamily="16" charset="0"/>
              </a:rPr>
              <a:t>Query</a:t>
            </a:r>
          </a:p>
          <a:p>
            <a:pPr eaLnBrk="1" hangingPunct="1"/>
            <a:r>
              <a:rPr lang="en-US">
                <a:solidFill>
                  <a:srgbClr val="292929"/>
                </a:solidFill>
                <a:cs typeface="Times New Roman" pitchFamily="16" charset="0"/>
              </a:rPr>
              <a:t>Reformulation</a:t>
            </a:r>
          </a:p>
        </p:txBody>
      </p:sp>
      <p:sp>
        <p:nvSpPr>
          <p:cNvPr id="6180" name="AutoShape 50"/>
          <p:cNvSpPr>
            <a:spLocks noChangeArrowheads="1"/>
          </p:cNvSpPr>
          <p:nvPr/>
        </p:nvSpPr>
        <p:spPr bwMode="auto">
          <a:xfrm>
            <a:off x="8305800" y="2567360"/>
            <a:ext cx="2057400" cy="609600"/>
          </a:xfrm>
          <a:prstGeom prst="roundRect">
            <a:avLst>
              <a:gd name="adj" fmla="val 16667"/>
            </a:avLst>
          </a:prstGeom>
          <a:solidFill>
            <a:schemeClr val="bg1"/>
          </a:solidFill>
          <a:ln w="9525">
            <a:noFill/>
            <a:miter lim="800000"/>
            <a:headEnd/>
            <a:tailEnd/>
          </a:ln>
        </p:spPr>
        <p:txBody>
          <a:bodyPr wrap="none" anchor="ctr"/>
          <a:lstStyle/>
          <a:p>
            <a:pPr eaLnBrk="1" hangingPunct="1"/>
            <a:r>
              <a:rPr lang="en-US">
                <a:solidFill>
                  <a:srgbClr val="292929"/>
                </a:solidFill>
                <a:cs typeface="Times New Roman" pitchFamily="16" charset="0"/>
              </a:rPr>
              <a:t>Optimization</a:t>
            </a:r>
          </a:p>
          <a:p>
            <a:pPr eaLnBrk="1" hangingPunct="1"/>
            <a:r>
              <a:rPr lang="en-US">
                <a:solidFill>
                  <a:srgbClr val="292929"/>
                </a:solidFill>
                <a:cs typeface="Times New Roman" pitchFamily="16" charset="0"/>
              </a:rPr>
              <a:t>&amp; Execution</a:t>
            </a:r>
          </a:p>
        </p:txBody>
      </p:sp>
      <p:sp>
        <p:nvSpPr>
          <p:cNvPr id="6181" name="AutoShape 51"/>
          <p:cNvSpPr>
            <a:spLocks noChangeArrowheads="1"/>
          </p:cNvSpPr>
          <p:nvPr/>
        </p:nvSpPr>
        <p:spPr bwMode="auto">
          <a:xfrm>
            <a:off x="1828800" y="3862760"/>
            <a:ext cx="2057400" cy="609600"/>
          </a:xfrm>
          <a:prstGeom prst="roundRect">
            <a:avLst>
              <a:gd name="adj" fmla="val 16667"/>
            </a:avLst>
          </a:prstGeom>
          <a:solidFill>
            <a:schemeClr val="bg1"/>
          </a:solidFill>
          <a:ln w="9525">
            <a:noFill/>
            <a:miter lim="800000"/>
            <a:headEnd/>
            <a:tailEnd/>
          </a:ln>
        </p:spPr>
        <p:txBody>
          <a:bodyPr wrap="none" anchor="ctr"/>
          <a:lstStyle/>
          <a:p>
            <a:pPr eaLnBrk="1" hangingPunct="1"/>
            <a:r>
              <a:rPr lang="en-US">
                <a:solidFill>
                  <a:srgbClr val="292929"/>
                </a:solidFill>
                <a:cs typeface="Times New Roman" pitchFamily="16" charset="0"/>
              </a:rPr>
              <a:t>XML</a:t>
            </a:r>
          </a:p>
        </p:txBody>
      </p:sp>
      <p:sp>
        <p:nvSpPr>
          <p:cNvPr id="6182" name="AutoShape 52"/>
          <p:cNvSpPr>
            <a:spLocks noChangeArrowheads="1"/>
          </p:cNvSpPr>
          <p:nvPr/>
        </p:nvSpPr>
        <p:spPr bwMode="auto">
          <a:xfrm>
            <a:off x="1828800" y="3176960"/>
            <a:ext cx="2057400" cy="609600"/>
          </a:xfrm>
          <a:prstGeom prst="roundRect">
            <a:avLst>
              <a:gd name="adj" fmla="val 16667"/>
            </a:avLst>
          </a:prstGeom>
          <a:solidFill>
            <a:schemeClr val="bg1"/>
          </a:solidFill>
          <a:ln w="9525">
            <a:noFill/>
            <a:miter lim="800000"/>
            <a:headEnd/>
            <a:tailEnd/>
          </a:ln>
        </p:spPr>
        <p:txBody>
          <a:bodyPr wrap="none" anchor="ctr"/>
          <a:lstStyle/>
          <a:p>
            <a:pPr eaLnBrk="1" hangingPunct="1"/>
            <a:r>
              <a:rPr lang="en-US">
                <a:solidFill>
                  <a:srgbClr val="292929"/>
                </a:solidFill>
                <a:cs typeface="Times New Roman" pitchFamily="16" charset="0"/>
              </a:rPr>
              <a:t>Web Services</a:t>
            </a:r>
          </a:p>
        </p:txBody>
      </p:sp>
      <p:sp>
        <p:nvSpPr>
          <p:cNvPr id="6183" name="Oval 53"/>
          <p:cNvSpPr>
            <a:spLocks noChangeArrowheads="1"/>
          </p:cNvSpPr>
          <p:nvPr/>
        </p:nvSpPr>
        <p:spPr bwMode="auto">
          <a:xfrm>
            <a:off x="1676400" y="4015160"/>
            <a:ext cx="304800" cy="304800"/>
          </a:xfrm>
          <a:prstGeom prst="ellipse">
            <a:avLst/>
          </a:prstGeom>
          <a:solidFill>
            <a:srgbClr val="800080"/>
          </a:solidFill>
          <a:ln w="9525">
            <a:noFill/>
            <a:round/>
            <a:headEnd/>
            <a:tailEnd/>
          </a:ln>
        </p:spPr>
        <p:txBody>
          <a:bodyPr wrap="none" tIns="0" bIns="0" anchor="ctr"/>
          <a:lstStyle/>
          <a:p>
            <a:r>
              <a:rPr lang="en-US" sz="1600" b="1">
                <a:solidFill>
                  <a:schemeClr val="bg1"/>
                </a:solidFill>
              </a:rPr>
              <a:t>1</a:t>
            </a:r>
          </a:p>
        </p:txBody>
      </p:sp>
      <p:sp>
        <p:nvSpPr>
          <p:cNvPr id="6184" name="Oval 54"/>
          <p:cNvSpPr>
            <a:spLocks noChangeArrowheads="1"/>
          </p:cNvSpPr>
          <p:nvPr/>
        </p:nvSpPr>
        <p:spPr bwMode="auto">
          <a:xfrm>
            <a:off x="1676400" y="3329360"/>
            <a:ext cx="304800" cy="304800"/>
          </a:xfrm>
          <a:prstGeom prst="ellipse">
            <a:avLst/>
          </a:prstGeom>
          <a:solidFill>
            <a:srgbClr val="800080"/>
          </a:solidFill>
          <a:ln w="9525">
            <a:noFill/>
            <a:round/>
            <a:headEnd/>
            <a:tailEnd/>
          </a:ln>
        </p:spPr>
        <p:txBody>
          <a:bodyPr wrap="none" tIns="0" bIns="0" anchor="ctr"/>
          <a:lstStyle/>
          <a:p>
            <a:r>
              <a:rPr lang="en-US" sz="1600" b="1">
                <a:solidFill>
                  <a:schemeClr val="bg1"/>
                </a:solidFill>
              </a:rPr>
              <a:t>2</a:t>
            </a:r>
          </a:p>
        </p:txBody>
      </p:sp>
    </p:spTree>
    <p:extLst>
      <p:ext uri="{BB962C8B-B14F-4D97-AF65-F5344CB8AC3E}">
        <p14:creationId xmlns:p14="http://schemas.microsoft.com/office/powerpoint/2010/main" val="200037420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AutoShape 3"/>
          <p:cNvSpPr>
            <a:spLocks noChangeArrowheads="1"/>
          </p:cNvSpPr>
          <p:nvPr/>
        </p:nvSpPr>
        <p:spPr bwMode="auto">
          <a:xfrm>
            <a:off x="4648200" y="2753756"/>
            <a:ext cx="2019300" cy="1219200"/>
          </a:xfrm>
          <a:prstGeom prst="roundRect">
            <a:avLst>
              <a:gd name="adj" fmla="val 16667"/>
            </a:avLst>
          </a:prstGeom>
          <a:solidFill>
            <a:srgbClr val="808080"/>
          </a:solidFill>
          <a:ln w="9525">
            <a:noFill/>
            <a:round/>
            <a:headEnd/>
            <a:tailEnd/>
          </a:ln>
        </p:spPr>
        <p:txBody>
          <a:bodyPr wrap="none" lIns="182880" tIns="0" anchor="ctr"/>
          <a:lstStyle/>
          <a:p>
            <a:pPr defTabSz="417513"/>
            <a:r>
              <a:rPr lang="en-US" sz="2000" b="1">
                <a:solidFill>
                  <a:schemeClr val="bg1"/>
                </a:solidFill>
              </a:rPr>
              <a:t>Mediator</a:t>
            </a:r>
          </a:p>
        </p:txBody>
      </p:sp>
      <p:sp>
        <p:nvSpPr>
          <p:cNvPr id="7171" name="Rectangle 4"/>
          <p:cNvSpPr>
            <a:spLocks noGrp="1" noChangeArrowheads="1"/>
          </p:cNvSpPr>
          <p:nvPr>
            <p:ph type="title"/>
          </p:nvPr>
        </p:nvSpPr>
        <p:spPr>
          <a:xfrm>
            <a:off x="838200" y="35481"/>
            <a:ext cx="10515600" cy="1325563"/>
          </a:xfrm>
        </p:spPr>
        <p:txBody>
          <a:bodyPr/>
          <a:lstStyle/>
          <a:p>
            <a:r>
              <a:rPr lang="en-US"/>
              <a:t>Virtual Integration Architecture</a:t>
            </a:r>
          </a:p>
        </p:txBody>
      </p:sp>
      <p:sp>
        <p:nvSpPr>
          <p:cNvPr id="7172" name="AutoShape 5"/>
          <p:cNvSpPr>
            <a:spLocks noChangeArrowheads="1"/>
          </p:cNvSpPr>
          <p:nvPr/>
        </p:nvSpPr>
        <p:spPr bwMode="auto">
          <a:xfrm>
            <a:off x="5943600" y="5344556"/>
            <a:ext cx="762000" cy="838200"/>
          </a:xfrm>
          <a:prstGeom prst="can">
            <a:avLst>
              <a:gd name="adj" fmla="val 27500"/>
            </a:avLst>
          </a:prstGeom>
          <a:solidFill>
            <a:srgbClr val="7BB31A"/>
          </a:solidFill>
          <a:ln w="9525">
            <a:noFill/>
            <a:prstDash val="dash"/>
            <a:round/>
            <a:headEnd/>
            <a:tailEnd/>
          </a:ln>
        </p:spPr>
        <p:txBody>
          <a:bodyPr wrap="none" bIns="0" anchor="ctr"/>
          <a:lstStyle/>
          <a:p>
            <a:pPr defTabSz="500063"/>
            <a:r>
              <a:rPr lang="en-US">
                <a:solidFill>
                  <a:schemeClr val="bg1"/>
                </a:solidFill>
              </a:rPr>
              <a:t>Data</a:t>
            </a:r>
          </a:p>
          <a:p>
            <a:pPr defTabSz="500063"/>
            <a:r>
              <a:rPr lang="en-US">
                <a:solidFill>
                  <a:schemeClr val="bg1"/>
                </a:solidFill>
              </a:rPr>
              <a:t>Source</a:t>
            </a:r>
          </a:p>
        </p:txBody>
      </p:sp>
      <p:sp>
        <p:nvSpPr>
          <p:cNvPr id="7173" name="AutoShape 6"/>
          <p:cNvSpPr>
            <a:spLocks noChangeArrowheads="1"/>
          </p:cNvSpPr>
          <p:nvPr/>
        </p:nvSpPr>
        <p:spPr bwMode="auto">
          <a:xfrm>
            <a:off x="3886200" y="5344556"/>
            <a:ext cx="762000" cy="838200"/>
          </a:xfrm>
          <a:prstGeom prst="can">
            <a:avLst>
              <a:gd name="adj" fmla="val 27500"/>
            </a:avLst>
          </a:prstGeom>
          <a:solidFill>
            <a:srgbClr val="7BB31A"/>
          </a:solidFill>
          <a:ln w="9525">
            <a:noFill/>
            <a:prstDash val="dash"/>
            <a:round/>
            <a:headEnd/>
            <a:tailEnd/>
          </a:ln>
        </p:spPr>
        <p:txBody>
          <a:bodyPr wrap="none" bIns="0" anchor="ctr"/>
          <a:lstStyle/>
          <a:p>
            <a:pPr defTabSz="500063"/>
            <a:r>
              <a:rPr lang="en-US">
                <a:solidFill>
                  <a:schemeClr val="bg1"/>
                </a:solidFill>
              </a:rPr>
              <a:t>Data</a:t>
            </a:r>
          </a:p>
          <a:p>
            <a:pPr defTabSz="500063"/>
            <a:r>
              <a:rPr lang="en-US">
                <a:solidFill>
                  <a:schemeClr val="bg1"/>
                </a:solidFill>
              </a:rPr>
              <a:t>Source</a:t>
            </a:r>
          </a:p>
        </p:txBody>
      </p:sp>
      <p:sp>
        <p:nvSpPr>
          <p:cNvPr id="7174" name="AutoShape 7"/>
          <p:cNvSpPr>
            <a:spLocks noChangeArrowheads="1"/>
          </p:cNvSpPr>
          <p:nvPr/>
        </p:nvSpPr>
        <p:spPr bwMode="auto">
          <a:xfrm>
            <a:off x="6477000" y="3058556"/>
            <a:ext cx="1295400" cy="609600"/>
          </a:xfrm>
          <a:prstGeom prst="foldedCorner">
            <a:avLst>
              <a:gd name="adj" fmla="val 18750"/>
            </a:avLst>
          </a:prstGeom>
          <a:gradFill rotWithShape="1">
            <a:gsLst>
              <a:gs pos="0">
                <a:srgbClr val="FFC466"/>
              </a:gs>
              <a:gs pos="100000">
                <a:srgbClr val="FF9C00"/>
              </a:gs>
            </a:gsLst>
            <a:lin ang="2700000" scaled="1"/>
          </a:gradFill>
          <a:ln w="9525">
            <a:noFill/>
            <a:round/>
            <a:headEnd/>
            <a:tailEnd/>
          </a:ln>
        </p:spPr>
        <p:txBody>
          <a:bodyPr wrap="none" lIns="27432" tIns="27432" rIns="27432" bIns="27432" anchor="ctr"/>
          <a:lstStyle/>
          <a:p>
            <a:pPr eaLnBrk="1" hangingPunct="1"/>
            <a:r>
              <a:rPr lang="en-US"/>
              <a:t>Global</a:t>
            </a:r>
          </a:p>
          <a:p>
            <a:pPr eaLnBrk="1" hangingPunct="1"/>
            <a:r>
              <a:rPr lang="en-US"/>
              <a:t>Schema</a:t>
            </a:r>
          </a:p>
        </p:txBody>
      </p:sp>
      <p:sp>
        <p:nvSpPr>
          <p:cNvPr id="7175" name="AutoShape 8"/>
          <p:cNvSpPr>
            <a:spLocks noChangeArrowheads="1"/>
          </p:cNvSpPr>
          <p:nvPr/>
        </p:nvSpPr>
        <p:spPr bwMode="auto">
          <a:xfrm>
            <a:off x="6705600" y="5496956"/>
            <a:ext cx="838200" cy="609600"/>
          </a:xfrm>
          <a:prstGeom prst="foldedCorner">
            <a:avLst>
              <a:gd name="adj" fmla="val 17236"/>
            </a:avLst>
          </a:prstGeom>
          <a:gradFill rotWithShape="1">
            <a:gsLst>
              <a:gs pos="0">
                <a:srgbClr val="FFC05C"/>
              </a:gs>
              <a:gs pos="100000">
                <a:srgbClr val="FF9C00"/>
              </a:gs>
            </a:gsLst>
            <a:lin ang="2700000" scaled="1"/>
          </a:gradFill>
          <a:ln w="9525">
            <a:noFill/>
            <a:round/>
            <a:headEnd/>
            <a:tailEnd/>
          </a:ln>
        </p:spPr>
        <p:txBody>
          <a:bodyPr wrap="none" lIns="27432" tIns="27432" rIns="27432" bIns="27432" anchor="ctr"/>
          <a:lstStyle/>
          <a:p>
            <a:pPr eaLnBrk="1" hangingPunct="1"/>
            <a:r>
              <a:rPr lang="en-US"/>
              <a:t>Local</a:t>
            </a:r>
          </a:p>
          <a:p>
            <a:pPr eaLnBrk="1" hangingPunct="1"/>
            <a:r>
              <a:rPr lang="en-US"/>
              <a:t>Schema</a:t>
            </a:r>
          </a:p>
        </p:txBody>
      </p:sp>
      <p:sp>
        <p:nvSpPr>
          <p:cNvPr id="7176" name="AutoShape 9"/>
          <p:cNvSpPr>
            <a:spLocks noChangeArrowheads="1"/>
          </p:cNvSpPr>
          <p:nvPr/>
        </p:nvSpPr>
        <p:spPr bwMode="auto">
          <a:xfrm>
            <a:off x="4648200" y="5496956"/>
            <a:ext cx="838200" cy="609600"/>
          </a:xfrm>
          <a:prstGeom prst="foldedCorner">
            <a:avLst>
              <a:gd name="adj" fmla="val 17236"/>
            </a:avLst>
          </a:prstGeom>
          <a:gradFill rotWithShape="1">
            <a:gsLst>
              <a:gs pos="0">
                <a:srgbClr val="FFC05C"/>
              </a:gs>
              <a:gs pos="100000">
                <a:srgbClr val="FF9C00"/>
              </a:gs>
            </a:gsLst>
            <a:lin ang="2700000" scaled="1"/>
          </a:gradFill>
          <a:ln w="9525">
            <a:noFill/>
            <a:round/>
            <a:headEnd/>
            <a:tailEnd/>
          </a:ln>
        </p:spPr>
        <p:txBody>
          <a:bodyPr wrap="none" lIns="27432" tIns="27432" rIns="27432" bIns="27432" anchor="ctr"/>
          <a:lstStyle/>
          <a:p>
            <a:pPr eaLnBrk="1" hangingPunct="1"/>
            <a:r>
              <a:rPr lang="en-US"/>
              <a:t>Local</a:t>
            </a:r>
          </a:p>
          <a:p>
            <a:pPr eaLnBrk="1" hangingPunct="1"/>
            <a:r>
              <a:rPr lang="en-US"/>
              <a:t>Schema</a:t>
            </a:r>
          </a:p>
        </p:txBody>
      </p:sp>
      <p:sp>
        <p:nvSpPr>
          <p:cNvPr id="7177" name="Rectangle 10"/>
          <p:cNvSpPr>
            <a:spLocks noChangeArrowheads="1"/>
          </p:cNvSpPr>
          <p:nvPr/>
        </p:nvSpPr>
        <p:spPr bwMode="auto">
          <a:xfrm>
            <a:off x="7200900" y="3058556"/>
            <a:ext cx="152400" cy="152400"/>
          </a:xfrm>
          <a:prstGeom prst="rect">
            <a:avLst/>
          </a:prstGeom>
          <a:noFill/>
          <a:ln w="9525">
            <a:noFill/>
            <a:miter lim="800000"/>
            <a:headEnd/>
            <a:tailEnd/>
          </a:ln>
        </p:spPr>
        <p:txBody>
          <a:bodyPr wrap="none" anchor="ctr"/>
          <a:lstStyle/>
          <a:p>
            <a:endParaRPr lang="en-US"/>
          </a:p>
        </p:txBody>
      </p:sp>
      <p:sp>
        <p:nvSpPr>
          <p:cNvPr id="7178" name="Rectangle 11"/>
          <p:cNvSpPr>
            <a:spLocks noChangeArrowheads="1"/>
          </p:cNvSpPr>
          <p:nvPr/>
        </p:nvSpPr>
        <p:spPr bwMode="auto">
          <a:xfrm>
            <a:off x="6858000" y="3058556"/>
            <a:ext cx="152400" cy="152400"/>
          </a:xfrm>
          <a:prstGeom prst="rect">
            <a:avLst/>
          </a:prstGeom>
          <a:noFill/>
          <a:ln w="9525">
            <a:noFill/>
            <a:miter lim="800000"/>
            <a:headEnd/>
            <a:tailEnd/>
          </a:ln>
        </p:spPr>
        <p:txBody>
          <a:bodyPr wrap="none" anchor="ctr"/>
          <a:lstStyle/>
          <a:p>
            <a:endParaRPr lang="en-US"/>
          </a:p>
        </p:txBody>
      </p:sp>
      <p:cxnSp>
        <p:nvCxnSpPr>
          <p:cNvPr id="7179" name="AutoShape 12"/>
          <p:cNvCxnSpPr>
            <a:cxnSpLocks noChangeShapeType="1"/>
            <a:stCxn id="7181" idx="2"/>
            <a:endCxn id="7176" idx="0"/>
          </p:cNvCxnSpPr>
          <p:nvPr/>
        </p:nvCxnSpPr>
        <p:spPr bwMode="auto">
          <a:xfrm flipH="1">
            <a:off x="5067300" y="3668156"/>
            <a:ext cx="1866900" cy="1828800"/>
          </a:xfrm>
          <a:prstGeom prst="straightConnector1">
            <a:avLst/>
          </a:prstGeom>
          <a:noFill/>
          <a:ln w="63500">
            <a:solidFill>
              <a:srgbClr val="800080"/>
            </a:solidFill>
            <a:round/>
            <a:headEnd type="triangle" w="med" len="med"/>
            <a:tailEnd type="triangle" w="med" len="med"/>
          </a:ln>
        </p:spPr>
      </p:cxnSp>
      <p:cxnSp>
        <p:nvCxnSpPr>
          <p:cNvPr id="7180" name="AutoShape 13"/>
          <p:cNvCxnSpPr>
            <a:cxnSpLocks noChangeShapeType="1"/>
            <a:stCxn id="7174" idx="2"/>
            <a:endCxn id="7175" idx="0"/>
          </p:cNvCxnSpPr>
          <p:nvPr/>
        </p:nvCxnSpPr>
        <p:spPr bwMode="auto">
          <a:xfrm>
            <a:off x="7124700" y="3668156"/>
            <a:ext cx="0" cy="1828800"/>
          </a:xfrm>
          <a:prstGeom prst="straightConnector1">
            <a:avLst/>
          </a:prstGeom>
          <a:noFill/>
          <a:ln w="63500">
            <a:solidFill>
              <a:srgbClr val="800080"/>
            </a:solidFill>
            <a:round/>
            <a:headEnd type="triangle" w="med" len="med"/>
            <a:tailEnd type="triangle" w="med" len="med"/>
          </a:ln>
        </p:spPr>
      </p:cxnSp>
      <p:sp>
        <p:nvSpPr>
          <p:cNvPr id="7181" name="Rectangle 14"/>
          <p:cNvSpPr>
            <a:spLocks noChangeArrowheads="1"/>
          </p:cNvSpPr>
          <p:nvPr/>
        </p:nvSpPr>
        <p:spPr bwMode="auto">
          <a:xfrm>
            <a:off x="6858000" y="3515756"/>
            <a:ext cx="152400" cy="152400"/>
          </a:xfrm>
          <a:prstGeom prst="rect">
            <a:avLst/>
          </a:prstGeom>
          <a:noFill/>
          <a:ln w="9525">
            <a:noFill/>
            <a:miter lim="800000"/>
            <a:headEnd/>
            <a:tailEnd/>
          </a:ln>
        </p:spPr>
        <p:txBody>
          <a:bodyPr wrap="none" anchor="ctr"/>
          <a:lstStyle/>
          <a:p>
            <a:endParaRPr lang="en-US"/>
          </a:p>
        </p:txBody>
      </p:sp>
      <p:sp>
        <p:nvSpPr>
          <p:cNvPr id="7182" name="Rectangle 15"/>
          <p:cNvSpPr>
            <a:spLocks noChangeArrowheads="1"/>
          </p:cNvSpPr>
          <p:nvPr/>
        </p:nvSpPr>
        <p:spPr bwMode="auto">
          <a:xfrm>
            <a:off x="7239000" y="3515756"/>
            <a:ext cx="152400" cy="152400"/>
          </a:xfrm>
          <a:prstGeom prst="rect">
            <a:avLst/>
          </a:prstGeom>
          <a:noFill/>
          <a:ln w="9525">
            <a:noFill/>
            <a:miter lim="800000"/>
            <a:headEnd/>
            <a:tailEnd/>
          </a:ln>
        </p:spPr>
        <p:txBody>
          <a:bodyPr wrap="none" anchor="ctr"/>
          <a:lstStyle/>
          <a:p>
            <a:endParaRPr lang="en-US"/>
          </a:p>
        </p:txBody>
      </p:sp>
      <p:cxnSp>
        <p:nvCxnSpPr>
          <p:cNvPr id="7183" name="AutoShape 16"/>
          <p:cNvCxnSpPr>
            <a:cxnSpLocks noChangeShapeType="1"/>
            <a:endCxn id="7184" idx="2"/>
          </p:cNvCxnSpPr>
          <p:nvPr/>
        </p:nvCxnSpPr>
        <p:spPr bwMode="auto">
          <a:xfrm flipH="1" flipV="1">
            <a:off x="4953000" y="2296556"/>
            <a:ext cx="552450" cy="457200"/>
          </a:xfrm>
          <a:prstGeom prst="straightConnector1">
            <a:avLst/>
          </a:prstGeom>
          <a:noFill/>
          <a:ln w="12700">
            <a:solidFill>
              <a:schemeClr val="tx1"/>
            </a:solidFill>
            <a:round/>
            <a:headEnd type="triangle" w="med" len="med"/>
            <a:tailEnd/>
          </a:ln>
        </p:spPr>
      </p:cxnSp>
      <p:sp>
        <p:nvSpPr>
          <p:cNvPr id="7184" name="Rectangle 17"/>
          <p:cNvSpPr>
            <a:spLocks noChangeArrowheads="1"/>
          </p:cNvSpPr>
          <p:nvPr/>
        </p:nvSpPr>
        <p:spPr bwMode="auto">
          <a:xfrm>
            <a:off x="4495800" y="1991756"/>
            <a:ext cx="914400" cy="304800"/>
          </a:xfrm>
          <a:prstGeom prst="rect">
            <a:avLst/>
          </a:prstGeom>
          <a:noFill/>
          <a:ln w="9525">
            <a:noFill/>
            <a:miter lim="800000"/>
            <a:headEnd/>
            <a:tailEnd/>
          </a:ln>
        </p:spPr>
        <p:txBody>
          <a:bodyPr wrap="none" tIns="0" bIns="0" anchor="ctr"/>
          <a:lstStyle/>
          <a:p>
            <a:pPr eaLnBrk="1" hangingPunct="1"/>
            <a:r>
              <a:rPr lang="en-US"/>
              <a:t>Query</a:t>
            </a:r>
          </a:p>
        </p:txBody>
      </p:sp>
      <p:cxnSp>
        <p:nvCxnSpPr>
          <p:cNvPr id="7185" name="AutoShape 18"/>
          <p:cNvCxnSpPr>
            <a:cxnSpLocks noChangeShapeType="1"/>
            <a:endCxn id="7186" idx="2"/>
          </p:cNvCxnSpPr>
          <p:nvPr/>
        </p:nvCxnSpPr>
        <p:spPr bwMode="auto">
          <a:xfrm flipV="1">
            <a:off x="5810250" y="2296556"/>
            <a:ext cx="438150" cy="457200"/>
          </a:xfrm>
          <a:prstGeom prst="straightConnector1">
            <a:avLst/>
          </a:prstGeom>
          <a:noFill/>
          <a:ln w="12700">
            <a:solidFill>
              <a:schemeClr val="tx1"/>
            </a:solidFill>
            <a:round/>
            <a:headEnd/>
            <a:tailEnd type="triangle" w="med" len="med"/>
          </a:ln>
        </p:spPr>
      </p:cxnSp>
      <p:sp>
        <p:nvSpPr>
          <p:cNvPr id="7186" name="Rectangle 19"/>
          <p:cNvSpPr>
            <a:spLocks noChangeArrowheads="1"/>
          </p:cNvSpPr>
          <p:nvPr/>
        </p:nvSpPr>
        <p:spPr bwMode="auto">
          <a:xfrm>
            <a:off x="5791200" y="1991756"/>
            <a:ext cx="914400" cy="304800"/>
          </a:xfrm>
          <a:prstGeom prst="rect">
            <a:avLst/>
          </a:prstGeom>
          <a:noFill/>
          <a:ln w="9525">
            <a:noFill/>
            <a:miter lim="800000"/>
            <a:headEnd/>
            <a:tailEnd/>
          </a:ln>
        </p:spPr>
        <p:txBody>
          <a:bodyPr wrap="none" tIns="0" bIns="0" anchor="ctr"/>
          <a:lstStyle/>
          <a:p>
            <a:pPr eaLnBrk="1" hangingPunct="1"/>
            <a:r>
              <a:rPr lang="en-US"/>
              <a:t>Result</a:t>
            </a:r>
          </a:p>
        </p:txBody>
      </p:sp>
      <p:cxnSp>
        <p:nvCxnSpPr>
          <p:cNvPr id="7187" name="AutoShape 20"/>
          <p:cNvCxnSpPr>
            <a:cxnSpLocks noChangeShapeType="1"/>
          </p:cNvCxnSpPr>
          <p:nvPr/>
        </p:nvCxnSpPr>
        <p:spPr bwMode="auto">
          <a:xfrm flipV="1">
            <a:off x="4343400" y="5115956"/>
            <a:ext cx="0" cy="228600"/>
          </a:xfrm>
          <a:prstGeom prst="straightConnector1">
            <a:avLst/>
          </a:prstGeom>
          <a:noFill/>
          <a:ln w="12700">
            <a:solidFill>
              <a:schemeClr val="tx1"/>
            </a:solidFill>
            <a:round/>
            <a:headEnd/>
            <a:tailEnd type="triangle" w="med" len="med"/>
          </a:ln>
        </p:spPr>
      </p:cxnSp>
      <p:cxnSp>
        <p:nvCxnSpPr>
          <p:cNvPr id="7188" name="AutoShape 21"/>
          <p:cNvCxnSpPr>
            <a:cxnSpLocks noChangeShapeType="1"/>
          </p:cNvCxnSpPr>
          <p:nvPr/>
        </p:nvCxnSpPr>
        <p:spPr bwMode="auto">
          <a:xfrm flipV="1">
            <a:off x="4191000" y="5115956"/>
            <a:ext cx="0" cy="228600"/>
          </a:xfrm>
          <a:prstGeom prst="straightConnector1">
            <a:avLst/>
          </a:prstGeom>
          <a:noFill/>
          <a:ln w="12700">
            <a:solidFill>
              <a:schemeClr val="tx1"/>
            </a:solidFill>
            <a:round/>
            <a:headEnd type="triangle" w="med" len="med"/>
            <a:tailEnd/>
          </a:ln>
        </p:spPr>
      </p:cxnSp>
      <p:grpSp>
        <p:nvGrpSpPr>
          <p:cNvPr id="7189" name="Group 22"/>
          <p:cNvGrpSpPr>
            <a:grpSpLocks/>
          </p:cNvGrpSpPr>
          <p:nvPr/>
        </p:nvGrpSpPr>
        <p:grpSpPr bwMode="auto">
          <a:xfrm>
            <a:off x="3810000" y="3972956"/>
            <a:ext cx="1390650" cy="1143000"/>
            <a:chOff x="768" y="2544"/>
            <a:chExt cx="876" cy="720"/>
          </a:xfrm>
        </p:grpSpPr>
        <p:sp>
          <p:nvSpPr>
            <p:cNvPr id="7210" name="AutoShape 23"/>
            <p:cNvSpPr>
              <a:spLocks noChangeArrowheads="1"/>
            </p:cNvSpPr>
            <p:nvPr/>
          </p:nvSpPr>
          <p:spPr bwMode="auto">
            <a:xfrm>
              <a:off x="768" y="2976"/>
              <a:ext cx="576" cy="288"/>
            </a:xfrm>
            <a:prstGeom prst="foldedCorner">
              <a:avLst>
                <a:gd name="adj" fmla="val 12500"/>
              </a:avLst>
            </a:prstGeom>
            <a:gradFill rotWithShape="1">
              <a:gsLst>
                <a:gs pos="0">
                  <a:srgbClr val="8B88FF"/>
                </a:gs>
                <a:gs pos="100000">
                  <a:srgbClr val="7D7BE6"/>
                </a:gs>
              </a:gsLst>
              <a:lin ang="2700000" scaled="1"/>
            </a:gradFill>
            <a:ln w="9525">
              <a:noFill/>
              <a:round/>
              <a:headEnd/>
              <a:tailEnd/>
            </a:ln>
          </p:spPr>
          <p:txBody>
            <a:bodyPr wrap="none" anchor="ctr"/>
            <a:lstStyle/>
            <a:p>
              <a:r>
                <a:rPr lang="en-US">
                  <a:solidFill>
                    <a:schemeClr val="bg1"/>
                  </a:solidFill>
                </a:rPr>
                <a:t>Wrapper</a:t>
              </a:r>
            </a:p>
          </p:txBody>
        </p:sp>
        <p:cxnSp>
          <p:nvCxnSpPr>
            <p:cNvPr id="7211" name="AutoShape 24"/>
            <p:cNvCxnSpPr>
              <a:cxnSpLocks noChangeShapeType="1"/>
            </p:cNvCxnSpPr>
            <p:nvPr/>
          </p:nvCxnSpPr>
          <p:spPr bwMode="auto">
            <a:xfrm flipV="1">
              <a:off x="960" y="2544"/>
              <a:ext cx="684" cy="432"/>
            </a:xfrm>
            <a:prstGeom prst="straightConnector1">
              <a:avLst/>
            </a:prstGeom>
            <a:noFill/>
            <a:ln w="12700">
              <a:solidFill>
                <a:schemeClr val="tx1"/>
              </a:solidFill>
              <a:round/>
              <a:headEnd type="triangle" w="med" len="med"/>
              <a:tailEnd/>
            </a:ln>
          </p:spPr>
        </p:cxnSp>
      </p:grpSp>
      <p:cxnSp>
        <p:nvCxnSpPr>
          <p:cNvPr id="7190" name="AutoShape 25"/>
          <p:cNvCxnSpPr>
            <a:cxnSpLocks noChangeShapeType="1"/>
          </p:cNvCxnSpPr>
          <p:nvPr/>
        </p:nvCxnSpPr>
        <p:spPr bwMode="auto">
          <a:xfrm flipV="1">
            <a:off x="6381750" y="5115956"/>
            <a:ext cx="0" cy="228600"/>
          </a:xfrm>
          <a:prstGeom prst="straightConnector1">
            <a:avLst/>
          </a:prstGeom>
          <a:noFill/>
          <a:ln w="12700">
            <a:solidFill>
              <a:schemeClr val="tx1"/>
            </a:solidFill>
            <a:round/>
            <a:headEnd/>
            <a:tailEnd type="triangle" w="med" len="med"/>
          </a:ln>
        </p:spPr>
      </p:cxnSp>
      <p:cxnSp>
        <p:nvCxnSpPr>
          <p:cNvPr id="7191" name="AutoShape 26"/>
          <p:cNvCxnSpPr>
            <a:cxnSpLocks noChangeShapeType="1"/>
          </p:cNvCxnSpPr>
          <p:nvPr/>
        </p:nvCxnSpPr>
        <p:spPr bwMode="auto">
          <a:xfrm flipV="1">
            <a:off x="6229350" y="5115956"/>
            <a:ext cx="0" cy="228600"/>
          </a:xfrm>
          <a:prstGeom prst="straightConnector1">
            <a:avLst/>
          </a:prstGeom>
          <a:noFill/>
          <a:ln w="12700">
            <a:solidFill>
              <a:schemeClr val="tx1"/>
            </a:solidFill>
            <a:round/>
            <a:headEnd type="triangle" w="med" len="med"/>
            <a:tailEnd/>
          </a:ln>
        </p:spPr>
      </p:cxnSp>
      <p:grpSp>
        <p:nvGrpSpPr>
          <p:cNvPr id="7192" name="Group 27"/>
          <p:cNvGrpSpPr>
            <a:grpSpLocks/>
          </p:cNvGrpSpPr>
          <p:nvPr/>
        </p:nvGrpSpPr>
        <p:grpSpPr bwMode="auto">
          <a:xfrm>
            <a:off x="5867400" y="3972956"/>
            <a:ext cx="914400" cy="1143000"/>
            <a:chOff x="2064" y="2544"/>
            <a:chExt cx="576" cy="720"/>
          </a:xfrm>
        </p:grpSpPr>
        <p:sp>
          <p:nvSpPr>
            <p:cNvPr id="7208" name="AutoShape 28"/>
            <p:cNvSpPr>
              <a:spLocks noChangeArrowheads="1"/>
            </p:cNvSpPr>
            <p:nvPr/>
          </p:nvSpPr>
          <p:spPr bwMode="auto">
            <a:xfrm>
              <a:off x="2064" y="2976"/>
              <a:ext cx="576" cy="288"/>
            </a:xfrm>
            <a:prstGeom prst="foldedCorner">
              <a:avLst>
                <a:gd name="adj" fmla="val 12500"/>
              </a:avLst>
            </a:prstGeom>
            <a:gradFill rotWithShape="1">
              <a:gsLst>
                <a:gs pos="0">
                  <a:srgbClr val="8B88FF"/>
                </a:gs>
                <a:gs pos="100000">
                  <a:srgbClr val="7D7BE6"/>
                </a:gs>
              </a:gsLst>
              <a:lin ang="2700000" scaled="1"/>
            </a:gradFill>
            <a:ln w="9525">
              <a:noFill/>
              <a:round/>
              <a:headEnd/>
              <a:tailEnd/>
            </a:ln>
          </p:spPr>
          <p:txBody>
            <a:bodyPr wrap="none" anchor="ctr"/>
            <a:lstStyle/>
            <a:p>
              <a:r>
                <a:rPr lang="en-US">
                  <a:solidFill>
                    <a:schemeClr val="bg1"/>
                  </a:solidFill>
                </a:rPr>
                <a:t>Wrapper</a:t>
              </a:r>
            </a:p>
          </p:txBody>
        </p:sp>
        <p:cxnSp>
          <p:nvCxnSpPr>
            <p:cNvPr id="7209" name="AutoShape 29"/>
            <p:cNvCxnSpPr>
              <a:cxnSpLocks noChangeShapeType="1"/>
            </p:cNvCxnSpPr>
            <p:nvPr/>
          </p:nvCxnSpPr>
          <p:spPr bwMode="auto">
            <a:xfrm flipH="1" flipV="1">
              <a:off x="2064" y="2544"/>
              <a:ext cx="228" cy="432"/>
            </a:xfrm>
            <a:prstGeom prst="straightConnector1">
              <a:avLst/>
            </a:prstGeom>
            <a:noFill/>
            <a:ln w="12700">
              <a:solidFill>
                <a:schemeClr val="tx1"/>
              </a:solidFill>
              <a:round/>
              <a:headEnd type="triangle" w="med" len="med"/>
              <a:tailEnd/>
            </a:ln>
          </p:spPr>
        </p:cxnSp>
      </p:grpSp>
      <p:cxnSp>
        <p:nvCxnSpPr>
          <p:cNvPr id="7193" name="AutoShape 30"/>
          <p:cNvCxnSpPr>
            <a:cxnSpLocks noChangeShapeType="1"/>
          </p:cNvCxnSpPr>
          <p:nvPr/>
        </p:nvCxnSpPr>
        <p:spPr bwMode="auto">
          <a:xfrm flipH="1" flipV="1">
            <a:off x="6115050" y="3972956"/>
            <a:ext cx="361950" cy="685800"/>
          </a:xfrm>
          <a:prstGeom prst="straightConnector1">
            <a:avLst/>
          </a:prstGeom>
          <a:noFill/>
          <a:ln w="12700">
            <a:solidFill>
              <a:schemeClr val="tx1"/>
            </a:solidFill>
            <a:round/>
            <a:headEnd/>
            <a:tailEnd type="triangle" w="med" len="med"/>
          </a:ln>
        </p:spPr>
      </p:cxnSp>
      <p:cxnSp>
        <p:nvCxnSpPr>
          <p:cNvPr id="7194" name="AutoShape 31"/>
          <p:cNvCxnSpPr>
            <a:cxnSpLocks noChangeShapeType="1"/>
          </p:cNvCxnSpPr>
          <p:nvPr/>
        </p:nvCxnSpPr>
        <p:spPr bwMode="auto">
          <a:xfrm flipV="1">
            <a:off x="4400550" y="3972956"/>
            <a:ext cx="1085850" cy="685800"/>
          </a:xfrm>
          <a:prstGeom prst="straightConnector1">
            <a:avLst/>
          </a:prstGeom>
          <a:noFill/>
          <a:ln w="12700">
            <a:solidFill>
              <a:schemeClr val="tx1"/>
            </a:solidFill>
            <a:round/>
            <a:headEnd/>
            <a:tailEnd type="triangle" w="med" len="med"/>
          </a:ln>
        </p:spPr>
      </p:cxnSp>
      <p:sp>
        <p:nvSpPr>
          <p:cNvPr id="7195" name="Rectangle 33"/>
          <p:cNvSpPr>
            <a:spLocks noChangeArrowheads="1"/>
          </p:cNvSpPr>
          <p:nvPr/>
        </p:nvSpPr>
        <p:spPr bwMode="auto">
          <a:xfrm>
            <a:off x="5105400" y="2220356"/>
            <a:ext cx="990600" cy="304800"/>
          </a:xfrm>
          <a:prstGeom prst="rect">
            <a:avLst/>
          </a:prstGeom>
          <a:noFill/>
          <a:ln w="9525">
            <a:noFill/>
            <a:miter lim="800000"/>
            <a:headEnd/>
            <a:tailEnd/>
          </a:ln>
        </p:spPr>
        <p:txBody>
          <a:bodyPr wrap="none" tIns="0" bIns="0" anchor="ctr"/>
          <a:lstStyle/>
          <a:p>
            <a:pPr eaLnBrk="1" hangingPunct="1"/>
            <a:r>
              <a:rPr lang="en-US"/>
              <a:t>End User</a:t>
            </a:r>
          </a:p>
        </p:txBody>
      </p:sp>
      <p:sp>
        <p:nvSpPr>
          <p:cNvPr id="7196" name="Rectangle 34"/>
          <p:cNvSpPr>
            <a:spLocks noChangeArrowheads="1"/>
          </p:cNvSpPr>
          <p:nvPr/>
        </p:nvSpPr>
        <p:spPr bwMode="auto">
          <a:xfrm>
            <a:off x="5334000" y="1686956"/>
            <a:ext cx="533400" cy="533400"/>
          </a:xfrm>
          <a:prstGeom prst="rect">
            <a:avLst/>
          </a:prstGeom>
          <a:noFill/>
          <a:ln w="9525">
            <a:noFill/>
            <a:miter lim="800000"/>
            <a:headEnd/>
            <a:tailEnd/>
          </a:ln>
        </p:spPr>
        <p:txBody>
          <a:bodyPr wrap="none" tIns="0" bIns="137160"/>
          <a:lstStyle/>
          <a:p>
            <a:pPr eaLnBrk="1" hangingPunct="1"/>
            <a:r>
              <a:rPr lang="en-US" sz="4000">
                <a:sym typeface="Webdings" pitchFamily="18" charset="2"/>
              </a:rPr>
              <a:t></a:t>
            </a:r>
            <a:endParaRPr lang="en-US" sz="4000" b="1"/>
          </a:p>
        </p:txBody>
      </p:sp>
      <p:sp>
        <p:nvSpPr>
          <p:cNvPr id="7197" name="AutoShape 45"/>
          <p:cNvSpPr>
            <a:spLocks noChangeArrowheads="1"/>
          </p:cNvSpPr>
          <p:nvPr/>
        </p:nvSpPr>
        <p:spPr bwMode="auto">
          <a:xfrm>
            <a:off x="1676400" y="1305956"/>
            <a:ext cx="2362200" cy="3276600"/>
          </a:xfrm>
          <a:prstGeom prst="roundRect">
            <a:avLst>
              <a:gd name="adj" fmla="val 3380"/>
            </a:avLst>
          </a:prstGeom>
          <a:solidFill>
            <a:srgbClr val="CCCC99"/>
          </a:solidFill>
          <a:ln w="25400">
            <a:noFill/>
            <a:round/>
            <a:headEnd/>
            <a:tailEnd/>
          </a:ln>
        </p:spPr>
        <p:txBody>
          <a:bodyPr wrap="none"/>
          <a:lstStyle/>
          <a:p>
            <a:r>
              <a:rPr lang="en-US" sz="2000" b="1"/>
              <a:t>Design-Time</a:t>
            </a:r>
          </a:p>
        </p:txBody>
      </p:sp>
      <p:sp>
        <p:nvSpPr>
          <p:cNvPr id="7198" name="AutoShape 46"/>
          <p:cNvSpPr>
            <a:spLocks noChangeArrowheads="1"/>
          </p:cNvSpPr>
          <p:nvPr/>
        </p:nvSpPr>
        <p:spPr bwMode="auto">
          <a:xfrm>
            <a:off x="1828800" y="2448956"/>
            <a:ext cx="2057400" cy="609600"/>
          </a:xfrm>
          <a:prstGeom prst="roundRect">
            <a:avLst>
              <a:gd name="adj" fmla="val 16667"/>
            </a:avLst>
          </a:prstGeom>
          <a:solidFill>
            <a:schemeClr val="bg1"/>
          </a:solidFill>
          <a:ln w="9525">
            <a:noFill/>
            <a:miter lim="800000"/>
            <a:headEnd/>
            <a:tailEnd/>
          </a:ln>
        </p:spPr>
        <p:txBody>
          <a:bodyPr wrap="none" anchor="ctr"/>
          <a:lstStyle/>
          <a:p>
            <a:pPr eaLnBrk="1" hangingPunct="1"/>
            <a:r>
              <a:rPr lang="en-US">
                <a:solidFill>
                  <a:srgbClr val="292929"/>
                </a:solidFill>
                <a:cs typeface="Times New Roman" pitchFamily="16" charset="0"/>
              </a:rPr>
              <a:t>Mediation</a:t>
            </a:r>
          </a:p>
          <a:p>
            <a:pPr eaLnBrk="1" hangingPunct="1"/>
            <a:r>
              <a:rPr lang="en-US">
                <a:solidFill>
                  <a:srgbClr val="292929"/>
                </a:solidFill>
                <a:cs typeface="Times New Roman" pitchFamily="16" charset="0"/>
              </a:rPr>
              <a:t>Language</a:t>
            </a:r>
          </a:p>
        </p:txBody>
      </p:sp>
      <p:sp>
        <p:nvSpPr>
          <p:cNvPr id="7199" name="AutoShape 47"/>
          <p:cNvSpPr>
            <a:spLocks noChangeArrowheads="1"/>
          </p:cNvSpPr>
          <p:nvPr/>
        </p:nvSpPr>
        <p:spPr bwMode="auto">
          <a:xfrm>
            <a:off x="1828800" y="1763156"/>
            <a:ext cx="2057400" cy="609600"/>
          </a:xfrm>
          <a:prstGeom prst="roundRect">
            <a:avLst>
              <a:gd name="adj" fmla="val 16667"/>
            </a:avLst>
          </a:prstGeom>
          <a:solidFill>
            <a:schemeClr val="bg1"/>
          </a:solidFill>
          <a:ln w="9525">
            <a:noFill/>
            <a:miter lim="800000"/>
            <a:headEnd/>
            <a:tailEnd/>
          </a:ln>
        </p:spPr>
        <p:txBody>
          <a:bodyPr wrap="none" anchor="ctr"/>
          <a:lstStyle/>
          <a:p>
            <a:pPr eaLnBrk="1" hangingPunct="1"/>
            <a:r>
              <a:rPr lang="en-US">
                <a:solidFill>
                  <a:srgbClr val="292929"/>
                </a:solidFill>
                <a:cs typeface="Times New Roman" pitchFamily="16" charset="0"/>
              </a:rPr>
              <a:t>Mapping Tool</a:t>
            </a:r>
          </a:p>
        </p:txBody>
      </p:sp>
      <p:sp>
        <p:nvSpPr>
          <p:cNvPr id="7200" name="AutoShape 48"/>
          <p:cNvSpPr>
            <a:spLocks noChangeArrowheads="1"/>
          </p:cNvSpPr>
          <p:nvPr/>
        </p:nvSpPr>
        <p:spPr bwMode="auto">
          <a:xfrm>
            <a:off x="8153400" y="1305956"/>
            <a:ext cx="2362200" cy="1981200"/>
          </a:xfrm>
          <a:prstGeom prst="roundRect">
            <a:avLst>
              <a:gd name="adj" fmla="val 3380"/>
            </a:avLst>
          </a:prstGeom>
          <a:solidFill>
            <a:srgbClr val="CCCC99"/>
          </a:solidFill>
          <a:ln w="25400">
            <a:noFill/>
            <a:round/>
            <a:headEnd/>
            <a:tailEnd/>
          </a:ln>
        </p:spPr>
        <p:txBody>
          <a:bodyPr wrap="none"/>
          <a:lstStyle/>
          <a:p>
            <a:r>
              <a:rPr lang="en-US" sz="2000" b="1"/>
              <a:t>Run-Time</a:t>
            </a:r>
          </a:p>
        </p:txBody>
      </p:sp>
      <p:sp>
        <p:nvSpPr>
          <p:cNvPr id="7201" name="AutoShape 49"/>
          <p:cNvSpPr>
            <a:spLocks noChangeArrowheads="1"/>
          </p:cNvSpPr>
          <p:nvPr/>
        </p:nvSpPr>
        <p:spPr bwMode="auto">
          <a:xfrm>
            <a:off x="8305800" y="1839356"/>
            <a:ext cx="2057400" cy="609600"/>
          </a:xfrm>
          <a:prstGeom prst="roundRect">
            <a:avLst>
              <a:gd name="adj" fmla="val 16667"/>
            </a:avLst>
          </a:prstGeom>
          <a:solidFill>
            <a:schemeClr val="bg1"/>
          </a:solidFill>
          <a:ln w="9525">
            <a:noFill/>
            <a:miter lim="800000"/>
            <a:headEnd/>
            <a:tailEnd/>
          </a:ln>
        </p:spPr>
        <p:txBody>
          <a:bodyPr wrap="none" anchor="ctr"/>
          <a:lstStyle/>
          <a:p>
            <a:pPr eaLnBrk="1" hangingPunct="1"/>
            <a:r>
              <a:rPr lang="en-US">
                <a:solidFill>
                  <a:srgbClr val="292929"/>
                </a:solidFill>
                <a:cs typeface="Times New Roman" pitchFamily="16" charset="0"/>
              </a:rPr>
              <a:t>Query</a:t>
            </a:r>
          </a:p>
          <a:p>
            <a:pPr eaLnBrk="1" hangingPunct="1"/>
            <a:r>
              <a:rPr lang="en-US">
                <a:solidFill>
                  <a:srgbClr val="292929"/>
                </a:solidFill>
                <a:cs typeface="Times New Roman" pitchFamily="16" charset="0"/>
              </a:rPr>
              <a:t>Reformulation</a:t>
            </a:r>
          </a:p>
        </p:txBody>
      </p:sp>
      <p:sp>
        <p:nvSpPr>
          <p:cNvPr id="7202" name="AutoShape 50"/>
          <p:cNvSpPr>
            <a:spLocks noChangeArrowheads="1"/>
          </p:cNvSpPr>
          <p:nvPr/>
        </p:nvSpPr>
        <p:spPr bwMode="auto">
          <a:xfrm>
            <a:off x="8305800" y="2525156"/>
            <a:ext cx="2057400" cy="609600"/>
          </a:xfrm>
          <a:prstGeom prst="roundRect">
            <a:avLst>
              <a:gd name="adj" fmla="val 16667"/>
            </a:avLst>
          </a:prstGeom>
          <a:solidFill>
            <a:schemeClr val="bg1"/>
          </a:solidFill>
          <a:ln w="9525">
            <a:noFill/>
            <a:miter lim="800000"/>
            <a:headEnd/>
            <a:tailEnd/>
          </a:ln>
        </p:spPr>
        <p:txBody>
          <a:bodyPr wrap="none" anchor="ctr"/>
          <a:lstStyle/>
          <a:p>
            <a:pPr eaLnBrk="1" hangingPunct="1"/>
            <a:r>
              <a:rPr lang="en-US">
                <a:solidFill>
                  <a:srgbClr val="292929"/>
                </a:solidFill>
                <a:cs typeface="Times New Roman" pitchFamily="16" charset="0"/>
              </a:rPr>
              <a:t>Optimization</a:t>
            </a:r>
          </a:p>
          <a:p>
            <a:pPr eaLnBrk="1" hangingPunct="1"/>
            <a:r>
              <a:rPr lang="en-US">
                <a:solidFill>
                  <a:srgbClr val="292929"/>
                </a:solidFill>
                <a:cs typeface="Times New Roman" pitchFamily="16" charset="0"/>
              </a:rPr>
              <a:t>&amp; Execution</a:t>
            </a:r>
          </a:p>
        </p:txBody>
      </p:sp>
      <p:sp>
        <p:nvSpPr>
          <p:cNvPr id="7203" name="AutoShape 51"/>
          <p:cNvSpPr>
            <a:spLocks noChangeArrowheads="1"/>
          </p:cNvSpPr>
          <p:nvPr/>
        </p:nvSpPr>
        <p:spPr bwMode="auto">
          <a:xfrm>
            <a:off x="1828800" y="3820556"/>
            <a:ext cx="2057400" cy="609600"/>
          </a:xfrm>
          <a:prstGeom prst="roundRect">
            <a:avLst>
              <a:gd name="adj" fmla="val 16667"/>
            </a:avLst>
          </a:prstGeom>
          <a:solidFill>
            <a:schemeClr val="bg1"/>
          </a:solidFill>
          <a:ln w="9525">
            <a:noFill/>
            <a:miter lim="800000"/>
            <a:headEnd/>
            <a:tailEnd/>
          </a:ln>
        </p:spPr>
        <p:txBody>
          <a:bodyPr wrap="none" anchor="ctr"/>
          <a:lstStyle/>
          <a:p>
            <a:pPr eaLnBrk="1" hangingPunct="1"/>
            <a:r>
              <a:rPr lang="en-US">
                <a:solidFill>
                  <a:srgbClr val="292929"/>
                </a:solidFill>
                <a:cs typeface="Times New Roman" pitchFamily="16" charset="0"/>
              </a:rPr>
              <a:t>XML</a:t>
            </a:r>
          </a:p>
        </p:txBody>
      </p:sp>
      <p:sp>
        <p:nvSpPr>
          <p:cNvPr id="7204" name="AutoShape 52"/>
          <p:cNvSpPr>
            <a:spLocks noChangeArrowheads="1"/>
          </p:cNvSpPr>
          <p:nvPr/>
        </p:nvSpPr>
        <p:spPr bwMode="auto">
          <a:xfrm>
            <a:off x="1828800" y="3134756"/>
            <a:ext cx="2057400" cy="609600"/>
          </a:xfrm>
          <a:prstGeom prst="roundRect">
            <a:avLst>
              <a:gd name="adj" fmla="val 16667"/>
            </a:avLst>
          </a:prstGeom>
          <a:solidFill>
            <a:schemeClr val="bg1"/>
          </a:solidFill>
          <a:ln w="9525">
            <a:noFill/>
            <a:miter lim="800000"/>
            <a:headEnd/>
            <a:tailEnd/>
          </a:ln>
        </p:spPr>
        <p:txBody>
          <a:bodyPr wrap="none" anchor="ctr"/>
          <a:lstStyle/>
          <a:p>
            <a:pPr eaLnBrk="1" hangingPunct="1"/>
            <a:r>
              <a:rPr lang="en-US">
                <a:solidFill>
                  <a:srgbClr val="292929"/>
                </a:solidFill>
                <a:cs typeface="Times New Roman" pitchFamily="16" charset="0"/>
              </a:rPr>
              <a:t>Web Services</a:t>
            </a:r>
          </a:p>
        </p:txBody>
      </p:sp>
      <p:sp>
        <p:nvSpPr>
          <p:cNvPr id="7205" name="Oval 53"/>
          <p:cNvSpPr>
            <a:spLocks noChangeArrowheads="1"/>
          </p:cNvSpPr>
          <p:nvPr/>
        </p:nvSpPr>
        <p:spPr bwMode="auto">
          <a:xfrm>
            <a:off x="1676400" y="3972956"/>
            <a:ext cx="304800" cy="304800"/>
          </a:xfrm>
          <a:prstGeom prst="ellipse">
            <a:avLst/>
          </a:prstGeom>
          <a:solidFill>
            <a:srgbClr val="800080"/>
          </a:solidFill>
          <a:ln w="9525">
            <a:noFill/>
            <a:round/>
            <a:headEnd/>
            <a:tailEnd/>
          </a:ln>
        </p:spPr>
        <p:txBody>
          <a:bodyPr wrap="none" tIns="0" bIns="0" anchor="ctr"/>
          <a:lstStyle/>
          <a:p>
            <a:r>
              <a:rPr lang="en-US" sz="1600" b="1">
                <a:solidFill>
                  <a:schemeClr val="bg1"/>
                </a:solidFill>
              </a:rPr>
              <a:t>1</a:t>
            </a:r>
          </a:p>
        </p:txBody>
      </p:sp>
      <p:sp>
        <p:nvSpPr>
          <p:cNvPr id="7206" name="Oval 54"/>
          <p:cNvSpPr>
            <a:spLocks noChangeArrowheads="1"/>
          </p:cNvSpPr>
          <p:nvPr/>
        </p:nvSpPr>
        <p:spPr bwMode="auto">
          <a:xfrm>
            <a:off x="1676400" y="3287156"/>
            <a:ext cx="304800" cy="304800"/>
          </a:xfrm>
          <a:prstGeom prst="ellipse">
            <a:avLst/>
          </a:prstGeom>
          <a:solidFill>
            <a:srgbClr val="800080"/>
          </a:solidFill>
          <a:ln w="9525">
            <a:noFill/>
            <a:round/>
            <a:headEnd/>
            <a:tailEnd/>
          </a:ln>
        </p:spPr>
        <p:txBody>
          <a:bodyPr wrap="none" tIns="0" bIns="0" anchor="ctr"/>
          <a:lstStyle/>
          <a:p>
            <a:r>
              <a:rPr lang="en-US" sz="1600" b="1">
                <a:solidFill>
                  <a:schemeClr val="bg1"/>
                </a:solidFill>
              </a:rPr>
              <a:t>2</a:t>
            </a:r>
          </a:p>
        </p:txBody>
      </p:sp>
      <p:sp>
        <p:nvSpPr>
          <p:cNvPr id="7207" name="Oval 57"/>
          <p:cNvSpPr>
            <a:spLocks noChangeArrowheads="1"/>
          </p:cNvSpPr>
          <p:nvPr/>
        </p:nvSpPr>
        <p:spPr bwMode="auto">
          <a:xfrm>
            <a:off x="1676400" y="2601356"/>
            <a:ext cx="304800" cy="304800"/>
          </a:xfrm>
          <a:prstGeom prst="ellipse">
            <a:avLst/>
          </a:prstGeom>
          <a:solidFill>
            <a:srgbClr val="800080"/>
          </a:solidFill>
          <a:ln w="9525">
            <a:noFill/>
            <a:round/>
            <a:headEnd/>
            <a:tailEnd/>
          </a:ln>
        </p:spPr>
        <p:txBody>
          <a:bodyPr wrap="none" tIns="0" bIns="0" anchor="ctr"/>
          <a:lstStyle/>
          <a:p>
            <a:r>
              <a:rPr lang="en-US" sz="1600" b="1">
                <a:solidFill>
                  <a:schemeClr val="bg1"/>
                </a:solidFill>
              </a:rPr>
              <a:t>3</a:t>
            </a:r>
          </a:p>
        </p:txBody>
      </p:sp>
    </p:spTree>
    <p:extLst>
      <p:ext uri="{BB962C8B-B14F-4D97-AF65-F5344CB8AC3E}">
        <p14:creationId xmlns:p14="http://schemas.microsoft.com/office/powerpoint/2010/main" val="23850874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AutoShape 5"/>
          <p:cNvSpPr>
            <a:spLocks noChangeArrowheads="1"/>
          </p:cNvSpPr>
          <p:nvPr/>
        </p:nvSpPr>
        <p:spPr bwMode="auto">
          <a:xfrm>
            <a:off x="4648200" y="2753756"/>
            <a:ext cx="2019300" cy="1219200"/>
          </a:xfrm>
          <a:prstGeom prst="roundRect">
            <a:avLst>
              <a:gd name="adj" fmla="val 16667"/>
            </a:avLst>
          </a:prstGeom>
          <a:solidFill>
            <a:srgbClr val="808080"/>
          </a:solidFill>
          <a:ln w="9525">
            <a:noFill/>
            <a:round/>
            <a:headEnd/>
            <a:tailEnd/>
          </a:ln>
        </p:spPr>
        <p:txBody>
          <a:bodyPr wrap="none" lIns="182880" tIns="0" anchor="ctr"/>
          <a:lstStyle/>
          <a:p>
            <a:pPr defTabSz="417513"/>
            <a:r>
              <a:rPr lang="en-US" sz="2000" b="1">
                <a:solidFill>
                  <a:schemeClr val="bg1"/>
                </a:solidFill>
              </a:rPr>
              <a:t>Mediator</a:t>
            </a:r>
          </a:p>
        </p:txBody>
      </p:sp>
      <p:sp>
        <p:nvSpPr>
          <p:cNvPr id="8195" name="AutoShape 46"/>
          <p:cNvSpPr>
            <a:spLocks noChangeArrowheads="1"/>
          </p:cNvSpPr>
          <p:nvPr/>
        </p:nvSpPr>
        <p:spPr bwMode="auto">
          <a:xfrm>
            <a:off x="6324600" y="2906156"/>
            <a:ext cx="1600200" cy="914400"/>
          </a:xfrm>
          <a:prstGeom prst="roundRect">
            <a:avLst>
              <a:gd name="adj" fmla="val 16667"/>
            </a:avLst>
          </a:prstGeom>
          <a:solidFill>
            <a:srgbClr val="800080"/>
          </a:solidFill>
          <a:ln w="9525">
            <a:noFill/>
            <a:round/>
            <a:headEnd/>
            <a:tailEnd/>
          </a:ln>
        </p:spPr>
        <p:txBody>
          <a:bodyPr wrap="none" anchor="ctr"/>
          <a:lstStyle/>
          <a:p>
            <a:endParaRPr lang="en-US"/>
          </a:p>
        </p:txBody>
      </p:sp>
      <p:sp>
        <p:nvSpPr>
          <p:cNvPr id="8196" name="AutoShape 47"/>
          <p:cNvSpPr>
            <a:spLocks noChangeArrowheads="1"/>
          </p:cNvSpPr>
          <p:nvPr/>
        </p:nvSpPr>
        <p:spPr bwMode="auto">
          <a:xfrm>
            <a:off x="5715000" y="5192156"/>
            <a:ext cx="1981200" cy="1143000"/>
          </a:xfrm>
          <a:prstGeom prst="roundRect">
            <a:avLst>
              <a:gd name="adj" fmla="val 16667"/>
            </a:avLst>
          </a:prstGeom>
          <a:solidFill>
            <a:srgbClr val="800080"/>
          </a:solidFill>
          <a:ln w="9525">
            <a:noFill/>
            <a:round/>
            <a:headEnd/>
            <a:tailEnd/>
          </a:ln>
        </p:spPr>
        <p:txBody>
          <a:bodyPr wrap="none" anchor="ctr"/>
          <a:lstStyle/>
          <a:p>
            <a:endParaRPr lang="en-US"/>
          </a:p>
        </p:txBody>
      </p:sp>
      <p:sp>
        <p:nvSpPr>
          <p:cNvPr id="8197" name="AutoShape 48"/>
          <p:cNvSpPr>
            <a:spLocks noChangeArrowheads="1"/>
          </p:cNvSpPr>
          <p:nvPr/>
        </p:nvSpPr>
        <p:spPr bwMode="auto">
          <a:xfrm>
            <a:off x="3657600" y="5192156"/>
            <a:ext cx="1981200" cy="1143000"/>
          </a:xfrm>
          <a:prstGeom prst="roundRect">
            <a:avLst>
              <a:gd name="adj" fmla="val 16667"/>
            </a:avLst>
          </a:prstGeom>
          <a:solidFill>
            <a:srgbClr val="800080"/>
          </a:solidFill>
          <a:ln w="9525">
            <a:noFill/>
            <a:round/>
            <a:headEnd/>
            <a:tailEnd/>
          </a:ln>
        </p:spPr>
        <p:txBody>
          <a:bodyPr wrap="none" anchor="ctr"/>
          <a:lstStyle/>
          <a:p>
            <a:endParaRPr lang="en-US"/>
          </a:p>
        </p:txBody>
      </p:sp>
      <p:sp>
        <p:nvSpPr>
          <p:cNvPr id="8198" name="Rectangle 6"/>
          <p:cNvSpPr>
            <a:spLocks noGrp="1" noChangeArrowheads="1"/>
          </p:cNvSpPr>
          <p:nvPr>
            <p:ph type="title"/>
          </p:nvPr>
        </p:nvSpPr>
        <p:spPr>
          <a:xfrm>
            <a:off x="838200" y="33574"/>
            <a:ext cx="10515600" cy="1325563"/>
          </a:xfrm>
        </p:spPr>
        <p:txBody>
          <a:bodyPr/>
          <a:lstStyle/>
          <a:p>
            <a:r>
              <a:rPr lang="en-US"/>
              <a:t>Virtual Integration Architecture</a:t>
            </a:r>
          </a:p>
        </p:txBody>
      </p:sp>
      <p:sp>
        <p:nvSpPr>
          <p:cNvPr id="8199" name="AutoShape 7"/>
          <p:cNvSpPr>
            <a:spLocks noChangeArrowheads="1"/>
          </p:cNvSpPr>
          <p:nvPr/>
        </p:nvSpPr>
        <p:spPr bwMode="auto">
          <a:xfrm>
            <a:off x="5943600" y="5344556"/>
            <a:ext cx="762000" cy="838200"/>
          </a:xfrm>
          <a:prstGeom prst="can">
            <a:avLst>
              <a:gd name="adj" fmla="val 27500"/>
            </a:avLst>
          </a:prstGeom>
          <a:solidFill>
            <a:srgbClr val="7BB31A"/>
          </a:solidFill>
          <a:ln w="9525">
            <a:noFill/>
            <a:prstDash val="dash"/>
            <a:round/>
            <a:headEnd/>
            <a:tailEnd/>
          </a:ln>
        </p:spPr>
        <p:txBody>
          <a:bodyPr wrap="none" bIns="0" anchor="ctr"/>
          <a:lstStyle/>
          <a:p>
            <a:pPr defTabSz="500063"/>
            <a:r>
              <a:rPr lang="en-US">
                <a:solidFill>
                  <a:schemeClr val="bg1"/>
                </a:solidFill>
              </a:rPr>
              <a:t>Data</a:t>
            </a:r>
          </a:p>
          <a:p>
            <a:pPr defTabSz="500063"/>
            <a:r>
              <a:rPr lang="en-US">
                <a:solidFill>
                  <a:schemeClr val="bg1"/>
                </a:solidFill>
              </a:rPr>
              <a:t>Source</a:t>
            </a:r>
          </a:p>
        </p:txBody>
      </p:sp>
      <p:sp>
        <p:nvSpPr>
          <p:cNvPr id="8200" name="AutoShape 8"/>
          <p:cNvSpPr>
            <a:spLocks noChangeArrowheads="1"/>
          </p:cNvSpPr>
          <p:nvPr/>
        </p:nvSpPr>
        <p:spPr bwMode="auto">
          <a:xfrm>
            <a:off x="3886200" y="5344556"/>
            <a:ext cx="762000" cy="838200"/>
          </a:xfrm>
          <a:prstGeom prst="can">
            <a:avLst>
              <a:gd name="adj" fmla="val 27500"/>
            </a:avLst>
          </a:prstGeom>
          <a:solidFill>
            <a:srgbClr val="7BB31A"/>
          </a:solidFill>
          <a:ln w="9525">
            <a:noFill/>
            <a:prstDash val="dash"/>
            <a:round/>
            <a:headEnd/>
            <a:tailEnd/>
          </a:ln>
        </p:spPr>
        <p:txBody>
          <a:bodyPr wrap="none" bIns="0" anchor="ctr"/>
          <a:lstStyle/>
          <a:p>
            <a:pPr defTabSz="500063"/>
            <a:r>
              <a:rPr lang="en-US">
                <a:solidFill>
                  <a:schemeClr val="bg1"/>
                </a:solidFill>
              </a:rPr>
              <a:t>Data</a:t>
            </a:r>
          </a:p>
          <a:p>
            <a:pPr defTabSz="500063"/>
            <a:r>
              <a:rPr lang="en-US">
                <a:solidFill>
                  <a:schemeClr val="bg1"/>
                </a:solidFill>
              </a:rPr>
              <a:t>Source</a:t>
            </a:r>
          </a:p>
        </p:txBody>
      </p:sp>
      <p:sp>
        <p:nvSpPr>
          <p:cNvPr id="8201" name="AutoShape 9"/>
          <p:cNvSpPr>
            <a:spLocks noChangeArrowheads="1"/>
          </p:cNvSpPr>
          <p:nvPr/>
        </p:nvSpPr>
        <p:spPr bwMode="auto">
          <a:xfrm>
            <a:off x="6477000" y="3058556"/>
            <a:ext cx="1295400" cy="609600"/>
          </a:xfrm>
          <a:prstGeom prst="foldedCorner">
            <a:avLst>
              <a:gd name="adj" fmla="val 18750"/>
            </a:avLst>
          </a:prstGeom>
          <a:gradFill rotWithShape="1">
            <a:gsLst>
              <a:gs pos="0">
                <a:srgbClr val="FFC466"/>
              </a:gs>
              <a:gs pos="100000">
                <a:srgbClr val="FF9C00"/>
              </a:gs>
            </a:gsLst>
            <a:lin ang="2700000" scaled="1"/>
          </a:gradFill>
          <a:ln w="9525">
            <a:noFill/>
            <a:round/>
            <a:headEnd/>
            <a:tailEnd/>
          </a:ln>
        </p:spPr>
        <p:txBody>
          <a:bodyPr wrap="none" lIns="27432" tIns="27432" rIns="27432" bIns="27432" anchor="ctr"/>
          <a:lstStyle/>
          <a:p>
            <a:pPr eaLnBrk="1" hangingPunct="1"/>
            <a:r>
              <a:rPr lang="en-US"/>
              <a:t>Global</a:t>
            </a:r>
          </a:p>
          <a:p>
            <a:pPr eaLnBrk="1" hangingPunct="1"/>
            <a:r>
              <a:rPr lang="en-US"/>
              <a:t>Schema</a:t>
            </a:r>
          </a:p>
        </p:txBody>
      </p:sp>
      <p:sp>
        <p:nvSpPr>
          <p:cNvPr id="8202" name="AutoShape 10"/>
          <p:cNvSpPr>
            <a:spLocks noChangeArrowheads="1"/>
          </p:cNvSpPr>
          <p:nvPr/>
        </p:nvSpPr>
        <p:spPr bwMode="auto">
          <a:xfrm>
            <a:off x="6705600" y="5496956"/>
            <a:ext cx="838200" cy="609600"/>
          </a:xfrm>
          <a:prstGeom prst="foldedCorner">
            <a:avLst>
              <a:gd name="adj" fmla="val 17236"/>
            </a:avLst>
          </a:prstGeom>
          <a:gradFill rotWithShape="1">
            <a:gsLst>
              <a:gs pos="0">
                <a:srgbClr val="FFC05C"/>
              </a:gs>
              <a:gs pos="100000">
                <a:srgbClr val="FF9C00"/>
              </a:gs>
            </a:gsLst>
            <a:lin ang="2700000" scaled="1"/>
          </a:gradFill>
          <a:ln w="9525">
            <a:noFill/>
            <a:round/>
            <a:headEnd/>
            <a:tailEnd/>
          </a:ln>
        </p:spPr>
        <p:txBody>
          <a:bodyPr wrap="none" lIns="27432" tIns="27432" rIns="27432" bIns="27432" anchor="ctr"/>
          <a:lstStyle/>
          <a:p>
            <a:pPr eaLnBrk="1" hangingPunct="1"/>
            <a:r>
              <a:rPr lang="en-US"/>
              <a:t>Local</a:t>
            </a:r>
          </a:p>
          <a:p>
            <a:pPr eaLnBrk="1" hangingPunct="1"/>
            <a:r>
              <a:rPr lang="en-US"/>
              <a:t>Schema</a:t>
            </a:r>
          </a:p>
        </p:txBody>
      </p:sp>
      <p:sp>
        <p:nvSpPr>
          <p:cNvPr id="8203" name="AutoShape 11"/>
          <p:cNvSpPr>
            <a:spLocks noChangeArrowheads="1"/>
          </p:cNvSpPr>
          <p:nvPr/>
        </p:nvSpPr>
        <p:spPr bwMode="auto">
          <a:xfrm>
            <a:off x="4648200" y="5496956"/>
            <a:ext cx="838200" cy="609600"/>
          </a:xfrm>
          <a:prstGeom prst="foldedCorner">
            <a:avLst>
              <a:gd name="adj" fmla="val 17236"/>
            </a:avLst>
          </a:prstGeom>
          <a:gradFill rotWithShape="1">
            <a:gsLst>
              <a:gs pos="0">
                <a:srgbClr val="FFC05C"/>
              </a:gs>
              <a:gs pos="100000">
                <a:srgbClr val="FF9C00"/>
              </a:gs>
            </a:gsLst>
            <a:lin ang="2700000" scaled="1"/>
          </a:gradFill>
          <a:ln w="9525">
            <a:noFill/>
            <a:round/>
            <a:headEnd/>
            <a:tailEnd/>
          </a:ln>
        </p:spPr>
        <p:txBody>
          <a:bodyPr wrap="none" lIns="27432" tIns="27432" rIns="27432" bIns="27432" anchor="ctr"/>
          <a:lstStyle/>
          <a:p>
            <a:pPr eaLnBrk="1" hangingPunct="1"/>
            <a:r>
              <a:rPr lang="en-US"/>
              <a:t>Local</a:t>
            </a:r>
          </a:p>
          <a:p>
            <a:pPr eaLnBrk="1" hangingPunct="1"/>
            <a:r>
              <a:rPr lang="en-US"/>
              <a:t>Schema</a:t>
            </a:r>
          </a:p>
        </p:txBody>
      </p:sp>
      <p:sp>
        <p:nvSpPr>
          <p:cNvPr id="8204" name="Rectangle 12"/>
          <p:cNvSpPr>
            <a:spLocks noChangeArrowheads="1"/>
          </p:cNvSpPr>
          <p:nvPr/>
        </p:nvSpPr>
        <p:spPr bwMode="auto">
          <a:xfrm>
            <a:off x="7200900" y="3058556"/>
            <a:ext cx="152400" cy="152400"/>
          </a:xfrm>
          <a:prstGeom prst="rect">
            <a:avLst/>
          </a:prstGeom>
          <a:noFill/>
          <a:ln w="9525">
            <a:noFill/>
            <a:miter lim="800000"/>
            <a:headEnd/>
            <a:tailEnd/>
          </a:ln>
        </p:spPr>
        <p:txBody>
          <a:bodyPr wrap="none" anchor="ctr"/>
          <a:lstStyle/>
          <a:p>
            <a:endParaRPr lang="en-US"/>
          </a:p>
        </p:txBody>
      </p:sp>
      <p:sp>
        <p:nvSpPr>
          <p:cNvPr id="8205" name="Rectangle 13"/>
          <p:cNvSpPr>
            <a:spLocks noChangeArrowheads="1"/>
          </p:cNvSpPr>
          <p:nvPr/>
        </p:nvSpPr>
        <p:spPr bwMode="auto">
          <a:xfrm>
            <a:off x="6858000" y="3058556"/>
            <a:ext cx="152400" cy="152400"/>
          </a:xfrm>
          <a:prstGeom prst="rect">
            <a:avLst/>
          </a:prstGeom>
          <a:noFill/>
          <a:ln w="9525">
            <a:noFill/>
            <a:miter lim="800000"/>
            <a:headEnd/>
            <a:tailEnd/>
          </a:ln>
        </p:spPr>
        <p:txBody>
          <a:bodyPr wrap="none" anchor="ctr"/>
          <a:lstStyle/>
          <a:p>
            <a:endParaRPr lang="en-US"/>
          </a:p>
        </p:txBody>
      </p:sp>
      <p:cxnSp>
        <p:nvCxnSpPr>
          <p:cNvPr id="8206" name="AutoShape 14"/>
          <p:cNvCxnSpPr>
            <a:cxnSpLocks noChangeShapeType="1"/>
            <a:stCxn id="8208" idx="2"/>
          </p:cNvCxnSpPr>
          <p:nvPr/>
        </p:nvCxnSpPr>
        <p:spPr bwMode="auto">
          <a:xfrm flipH="1">
            <a:off x="5181600" y="3820556"/>
            <a:ext cx="1752600" cy="1371600"/>
          </a:xfrm>
          <a:prstGeom prst="straightConnector1">
            <a:avLst/>
          </a:prstGeom>
          <a:noFill/>
          <a:ln w="63500">
            <a:solidFill>
              <a:srgbClr val="800080"/>
            </a:solidFill>
            <a:round/>
            <a:headEnd type="triangle" w="med" len="med"/>
            <a:tailEnd type="triangle" w="med" len="med"/>
          </a:ln>
        </p:spPr>
      </p:cxnSp>
      <p:cxnSp>
        <p:nvCxnSpPr>
          <p:cNvPr id="8207" name="AutoShape 15"/>
          <p:cNvCxnSpPr>
            <a:cxnSpLocks noChangeShapeType="1"/>
          </p:cNvCxnSpPr>
          <p:nvPr/>
        </p:nvCxnSpPr>
        <p:spPr bwMode="auto">
          <a:xfrm>
            <a:off x="7239000" y="3820556"/>
            <a:ext cx="0" cy="1371600"/>
          </a:xfrm>
          <a:prstGeom prst="straightConnector1">
            <a:avLst/>
          </a:prstGeom>
          <a:noFill/>
          <a:ln w="63500">
            <a:solidFill>
              <a:srgbClr val="800080"/>
            </a:solidFill>
            <a:round/>
            <a:headEnd type="triangle" w="med" len="med"/>
            <a:tailEnd type="triangle" w="med" len="med"/>
          </a:ln>
        </p:spPr>
      </p:cxnSp>
      <p:sp>
        <p:nvSpPr>
          <p:cNvPr id="8208" name="Rectangle 16"/>
          <p:cNvSpPr>
            <a:spLocks noChangeArrowheads="1"/>
          </p:cNvSpPr>
          <p:nvPr/>
        </p:nvSpPr>
        <p:spPr bwMode="auto">
          <a:xfrm>
            <a:off x="6858000" y="3668156"/>
            <a:ext cx="152400" cy="152400"/>
          </a:xfrm>
          <a:prstGeom prst="rect">
            <a:avLst/>
          </a:prstGeom>
          <a:noFill/>
          <a:ln w="9525">
            <a:noFill/>
            <a:miter lim="800000"/>
            <a:headEnd/>
            <a:tailEnd/>
          </a:ln>
        </p:spPr>
        <p:txBody>
          <a:bodyPr wrap="none" anchor="ctr"/>
          <a:lstStyle/>
          <a:p>
            <a:endParaRPr lang="en-US"/>
          </a:p>
        </p:txBody>
      </p:sp>
      <p:sp>
        <p:nvSpPr>
          <p:cNvPr id="8209" name="Rectangle 17"/>
          <p:cNvSpPr>
            <a:spLocks noChangeArrowheads="1"/>
          </p:cNvSpPr>
          <p:nvPr/>
        </p:nvSpPr>
        <p:spPr bwMode="auto">
          <a:xfrm>
            <a:off x="7239000" y="3515756"/>
            <a:ext cx="152400" cy="152400"/>
          </a:xfrm>
          <a:prstGeom prst="rect">
            <a:avLst/>
          </a:prstGeom>
          <a:noFill/>
          <a:ln w="9525">
            <a:noFill/>
            <a:miter lim="800000"/>
            <a:headEnd/>
            <a:tailEnd/>
          </a:ln>
        </p:spPr>
        <p:txBody>
          <a:bodyPr wrap="none" anchor="ctr"/>
          <a:lstStyle/>
          <a:p>
            <a:endParaRPr lang="en-US"/>
          </a:p>
        </p:txBody>
      </p:sp>
      <p:cxnSp>
        <p:nvCxnSpPr>
          <p:cNvPr id="8210" name="AutoShape 18"/>
          <p:cNvCxnSpPr>
            <a:cxnSpLocks noChangeShapeType="1"/>
            <a:endCxn id="8211" idx="2"/>
          </p:cNvCxnSpPr>
          <p:nvPr/>
        </p:nvCxnSpPr>
        <p:spPr bwMode="auto">
          <a:xfrm flipH="1" flipV="1">
            <a:off x="4953000" y="2296556"/>
            <a:ext cx="552450" cy="457200"/>
          </a:xfrm>
          <a:prstGeom prst="straightConnector1">
            <a:avLst/>
          </a:prstGeom>
          <a:noFill/>
          <a:ln w="12700">
            <a:solidFill>
              <a:schemeClr val="tx1"/>
            </a:solidFill>
            <a:round/>
            <a:headEnd type="triangle" w="med" len="med"/>
            <a:tailEnd/>
          </a:ln>
        </p:spPr>
      </p:cxnSp>
      <p:sp>
        <p:nvSpPr>
          <p:cNvPr id="8211" name="Rectangle 19"/>
          <p:cNvSpPr>
            <a:spLocks noChangeArrowheads="1"/>
          </p:cNvSpPr>
          <p:nvPr/>
        </p:nvSpPr>
        <p:spPr bwMode="auto">
          <a:xfrm>
            <a:off x="4495800" y="1991756"/>
            <a:ext cx="914400" cy="304800"/>
          </a:xfrm>
          <a:prstGeom prst="rect">
            <a:avLst/>
          </a:prstGeom>
          <a:noFill/>
          <a:ln w="9525">
            <a:noFill/>
            <a:miter lim="800000"/>
            <a:headEnd/>
            <a:tailEnd/>
          </a:ln>
        </p:spPr>
        <p:txBody>
          <a:bodyPr wrap="none" tIns="0" bIns="0" anchor="ctr"/>
          <a:lstStyle/>
          <a:p>
            <a:pPr eaLnBrk="1" hangingPunct="1"/>
            <a:r>
              <a:rPr lang="en-US"/>
              <a:t>Query</a:t>
            </a:r>
          </a:p>
        </p:txBody>
      </p:sp>
      <p:cxnSp>
        <p:nvCxnSpPr>
          <p:cNvPr id="8212" name="AutoShape 20"/>
          <p:cNvCxnSpPr>
            <a:cxnSpLocks noChangeShapeType="1"/>
            <a:endCxn id="8213" idx="2"/>
          </p:cNvCxnSpPr>
          <p:nvPr/>
        </p:nvCxnSpPr>
        <p:spPr bwMode="auto">
          <a:xfrm flipV="1">
            <a:off x="5810250" y="2296556"/>
            <a:ext cx="438150" cy="457200"/>
          </a:xfrm>
          <a:prstGeom prst="straightConnector1">
            <a:avLst/>
          </a:prstGeom>
          <a:noFill/>
          <a:ln w="12700">
            <a:solidFill>
              <a:schemeClr val="tx1"/>
            </a:solidFill>
            <a:round/>
            <a:headEnd/>
            <a:tailEnd type="triangle" w="med" len="med"/>
          </a:ln>
        </p:spPr>
      </p:cxnSp>
      <p:sp>
        <p:nvSpPr>
          <p:cNvPr id="8213" name="Rectangle 21"/>
          <p:cNvSpPr>
            <a:spLocks noChangeArrowheads="1"/>
          </p:cNvSpPr>
          <p:nvPr/>
        </p:nvSpPr>
        <p:spPr bwMode="auto">
          <a:xfrm>
            <a:off x="5791200" y="1991756"/>
            <a:ext cx="914400" cy="304800"/>
          </a:xfrm>
          <a:prstGeom prst="rect">
            <a:avLst/>
          </a:prstGeom>
          <a:noFill/>
          <a:ln w="9525">
            <a:noFill/>
            <a:miter lim="800000"/>
            <a:headEnd/>
            <a:tailEnd/>
          </a:ln>
        </p:spPr>
        <p:txBody>
          <a:bodyPr wrap="none" tIns="0" bIns="0" anchor="ctr"/>
          <a:lstStyle/>
          <a:p>
            <a:pPr eaLnBrk="1" hangingPunct="1"/>
            <a:r>
              <a:rPr lang="en-US"/>
              <a:t>Result</a:t>
            </a:r>
          </a:p>
        </p:txBody>
      </p:sp>
      <p:cxnSp>
        <p:nvCxnSpPr>
          <p:cNvPr id="8214" name="AutoShape 22"/>
          <p:cNvCxnSpPr>
            <a:cxnSpLocks noChangeShapeType="1"/>
          </p:cNvCxnSpPr>
          <p:nvPr/>
        </p:nvCxnSpPr>
        <p:spPr bwMode="auto">
          <a:xfrm flipV="1">
            <a:off x="4343400" y="5115956"/>
            <a:ext cx="0" cy="228600"/>
          </a:xfrm>
          <a:prstGeom prst="straightConnector1">
            <a:avLst/>
          </a:prstGeom>
          <a:noFill/>
          <a:ln w="12700">
            <a:solidFill>
              <a:schemeClr val="tx1"/>
            </a:solidFill>
            <a:round/>
            <a:headEnd/>
            <a:tailEnd type="triangle" w="med" len="med"/>
          </a:ln>
        </p:spPr>
      </p:cxnSp>
      <p:cxnSp>
        <p:nvCxnSpPr>
          <p:cNvPr id="8215" name="AutoShape 23"/>
          <p:cNvCxnSpPr>
            <a:cxnSpLocks noChangeShapeType="1"/>
          </p:cNvCxnSpPr>
          <p:nvPr/>
        </p:nvCxnSpPr>
        <p:spPr bwMode="auto">
          <a:xfrm flipV="1">
            <a:off x="4191000" y="5115956"/>
            <a:ext cx="0" cy="228600"/>
          </a:xfrm>
          <a:prstGeom prst="straightConnector1">
            <a:avLst/>
          </a:prstGeom>
          <a:noFill/>
          <a:ln w="12700">
            <a:solidFill>
              <a:schemeClr val="tx1"/>
            </a:solidFill>
            <a:round/>
            <a:headEnd type="triangle" w="med" len="med"/>
            <a:tailEnd/>
          </a:ln>
        </p:spPr>
      </p:cxnSp>
      <p:grpSp>
        <p:nvGrpSpPr>
          <p:cNvPr id="8216" name="Group 24"/>
          <p:cNvGrpSpPr>
            <a:grpSpLocks/>
          </p:cNvGrpSpPr>
          <p:nvPr/>
        </p:nvGrpSpPr>
        <p:grpSpPr bwMode="auto">
          <a:xfrm>
            <a:off x="3810000" y="3972956"/>
            <a:ext cx="1390650" cy="1143000"/>
            <a:chOff x="768" y="2544"/>
            <a:chExt cx="876" cy="720"/>
          </a:xfrm>
        </p:grpSpPr>
        <p:sp>
          <p:nvSpPr>
            <p:cNvPr id="8238" name="AutoShape 25"/>
            <p:cNvSpPr>
              <a:spLocks noChangeArrowheads="1"/>
            </p:cNvSpPr>
            <p:nvPr/>
          </p:nvSpPr>
          <p:spPr bwMode="auto">
            <a:xfrm>
              <a:off x="768" y="2976"/>
              <a:ext cx="576" cy="288"/>
            </a:xfrm>
            <a:prstGeom prst="foldedCorner">
              <a:avLst>
                <a:gd name="adj" fmla="val 12500"/>
              </a:avLst>
            </a:prstGeom>
            <a:gradFill rotWithShape="1">
              <a:gsLst>
                <a:gs pos="0">
                  <a:srgbClr val="8B88FF"/>
                </a:gs>
                <a:gs pos="100000">
                  <a:srgbClr val="7D7BE6"/>
                </a:gs>
              </a:gsLst>
              <a:lin ang="2700000" scaled="1"/>
            </a:gradFill>
            <a:ln w="9525">
              <a:noFill/>
              <a:round/>
              <a:headEnd/>
              <a:tailEnd/>
            </a:ln>
          </p:spPr>
          <p:txBody>
            <a:bodyPr wrap="none" anchor="ctr"/>
            <a:lstStyle/>
            <a:p>
              <a:r>
                <a:rPr lang="en-US">
                  <a:solidFill>
                    <a:schemeClr val="bg1"/>
                  </a:solidFill>
                </a:rPr>
                <a:t>Wrapper</a:t>
              </a:r>
            </a:p>
          </p:txBody>
        </p:sp>
        <p:cxnSp>
          <p:nvCxnSpPr>
            <p:cNvPr id="8239" name="AutoShape 26"/>
            <p:cNvCxnSpPr>
              <a:cxnSpLocks noChangeShapeType="1"/>
            </p:cNvCxnSpPr>
            <p:nvPr/>
          </p:nvCxnSpPr>
          <p:spPr bwMode="auto">
            <a:xfrm flipV="1">
              <a:off x="960" y="2544"/>
              <a:ext cx="684" cy="432"/>
            </a:xfrm>
            <a:prstGeom prst="straightConnector1">
              <a:avLst/>
            </a:prstGeom>
            <a:noFill/>
            <a:ln w="12700">
              <a:solidFill>
                <a:schemeClr val="tx1"/>
              </a:solidFill>
              <a:round/>
              <a:headEnd type="triangle" w="med" len="med"/>
              <a:tailEnd/>
            </a:ln>
          </p:spPr>
        </p:cxnSp>
      </p:grpSp>
      <p:cxnSp>
        <p:nvCxnSpPr>
          <p:cNvPr id="8217" name="AutoShape 27"/>
          <p:cNvCxnSpPr>
            <a:cxnSpLocks noChangeShapeType="1"/>
          </p:cNvCxnSpPr>
          <p:nvPr/>
        </p:nvCxnSpPr>
        <p:spPr bwMode="auto">
          <a:xfrm flipV="1">
            <a:off x="6381750" y="5115956"/>
            <a:ext cx="0" cy="228600"/>
          </a:xfrm>
          <a:prstGeom prst="straightConnector1">
            <a:avLst/>
          </a:prstGeom>
          <a:noFill/>
          <a:ln w="12700">
            <a:solidFill>
              <a:schemeClr val="tx1"/>
            </a:solidFill>
            <a:round/>
            <a:headEnd/>
            <a:tailEnd type="triangle" w="med" len="med"/>
          </a:ln>
        </p:spPr>
      </p:cxnSp>
      <p:cxnSp>
        <p:nvCxnSpPr>
          <p:cNvPr id="8218" name="AutoShape 28"/>
          <p:cNvCxnSpPr>
            <a:cxnSpLocks noChangeShapeType="1"/>
          </p:cNvCxnSpPr>
          <p:nvPr/>
        </p:nvCxnSpPr>
        <p:spPr bwMode="auto">
          <a:xfrm flipV="1">
            <a:off x="6229350" y="5115956"/>
            <a:ext cx="0" cy="228600"/>
          </a:xfrm>
          <a:prstGeom prst="straightConnector1">
            <a:avLst/>
          </a:prstGeom>
          <a:noFill/>
          <a:ln w="12700">
            <a:solidFill>
              <a:schemeClr val="tx1"/>
            </a:solidFill>
            <a:round/>
            <a:headEnd type="triangle" w="med" len="med"/>
            <a:tailEnd/>
          </a:ln>
        </p:spPr>
      </p:cxnSp>
      <p:grpSp>
        <p:nvGrpSpPr>
          <p:cNvPr id="8219" name="Group 29"/>
          <p:cNvGrpSpPr>
            <a:grpSpLocks/>
          </p:cNvGrpSpPr>
          <p:nvPr/>
        </p:nvGrpSpPr>
        <p:grpSpPr bwMode="auto">
          <a:xfrm>
            <a:off x="5867400" y="3972956"/>
            <a:ext cx="914400" cy="1143000"/>
            <a:chOff x="2064" y="2544"/>
            <a:chExt cx="576" cy="720"/>
          </a:xfrm>
        </p:grpSpPr>
        <p:sp>
          <p:nvSpPr>
            <p:cNvPr id="8236" name="AutoShape 30"/>
            <p:cNvSpPr>
              <a:spLocks noChangeArrowheads="1"/>
            </p:cNvSpPr>
            <p:nvPr/>
          </p:nvSpPr>
          <p:spPr bwMode="auto">
            <a:xfrm>
              <a:off x="2064" y="2976"/>
              <a:ext cx="576" cy="288"/>
            </a:xfrm>
            <a:prstGeom prst="foldedCorner">
              <a:avLst>
                <a:gd name="adj" fmla="val 12500"/>
              </a:avLst>
            </a:prstGeom>
            <a:gradFill rotWithShape="1">
              <a:gsLst>
                <a:gs pos="0">
                  <a:srgbClr val="8B88FF"/>
                </a:gs>
                <a:gs pos="100000">
                  <a:srgbClr val="7D7BE6"/>
                </a:gs>
              </a:gsLst>
              <a:lin ang="2700000" scaled="1"/>
            </a:gradFill>
            <a:ln w="9525">
              <a:noFill/>
              <a:round/>
              <a:headEnd/>
              <a:tailEnd/>
            </a:ln>
          </p:spPr>
          <p:txBody>
            <a:bodyPr wrap="none" anchor="ctr"/>
            <a:lstStyle/>
            <a:p>
              <a:r>
                <a:rPr lang="en-US">
                  <a:solidFill>
                    <a:schemeClr val="bg1"/>
                  </a:solidFill>
                </a:rPr>
                <a:t>Wrapper</a:t>
              </a:r>
            </a:p>
          </p:txBody>
        </p:sp>
        <p:cxnSp>
          <p:nvCxnSpPr>
            <p:cNvPr id="8237" name="AutoShape 31"/>
            <p:cNvCxnSpPr>
              <a:cxnSpLocks noChangeShapeType="1"/>
            </p:cNvCxnSpPr>
            <p:nvPr/>
          </p:nvCxnSpPr>
          <p:spPr bwMode="auto">
            <a:xfrm flipH="1" flipV="1">
              <a:off x="2064" y="2544"/>
              <a:ext cx="228" cy="432"/>
            </a:xfrm>
            <a:prstGeom prst="straightConnector1">
              <a:avLst/>
            </a:prstGeom>
            <a:noFill/>
            <a:ln w="12700">
              <a:solidFill>
                <a:schemeClr val="tx1"/>
              </a:solidFill>
              <a:round/>
              <a:headEnd type="triangle" w="med" len="med"/>
              <a:tailEnd/>
            </a:ln>
          </p:spPr>
        </p:cxnSp>
      </p:grpSp>
      <p:cxnSp>
        <p:nvCxnSpPr>
          <p:cNvPr id="8220" name="AutoShape 32"/>
          <p:cNvCxnSpPr>
            <a:cxnSpLocks noChangeShapeType="1"/>
          </p:cNvCxnSpPr>
          <p:nvPr/>
        </p:nvCxnSpPr>
        <p:spPr bwMode="auto">
          <a:xfrm flipH="1" flipV="1">
            <a:off x="6115050" y="3972956"/>
            <a:ext cx="361950" cy="685800"/>
          </a:xfrm>
          <a:prstGeom prst="straightConnector1">
            <a:avLst/>
          </a:prstGeom>
          <a:noFill/>
          <a:ln w="12700">
            <a:solidFill>
              <a:schemeClr val="tx1"/>
            </a:solidFill>
            <a:round/>
            <a:headEnd/>
            <a:tailEnd type="triangle" w="med" len="med"/>
          </a:ln>
        </p:spPr>
      </p:cxnSp>
      <p:cxnSp>
        <p:nvCxnSpPr>
          <p:cNvPr id="8221" name="AutoShape 33"/>
          <p:cNvCxnSpPr>
            <a:cxnSpLocks noChangeShapeType="1"/>
          </p:cNvCxnSpPr>
          <p:nvPr/>
        </p:nvCxnSpPr>
        <p:spPr bwMode="auto">
          <a:xfrm flipV="1">
            <a:off x="4400550" y="3972956"/>
            <a:ext cx="1085850" cy="685800"/>
          </a:xfrm>
          <a:prstGeom prst="straightConnector1">
            <a:avLst/>
          </a:prstGeom>
          <a:noFill/>
          <a:ln w="12700">
            <a:solidFill>
              <a:schemeClr val="tx1"/>
            </a:solidFill>
            <a:round/>
            <a:headEnd/>
            <a:tailEnd type="triangle" w="med" len="med"/>
          </a:ln>
        </p:spPr>
      </p:cxnSp>
      <p:sp>
        <p:nvSpPr>
          <p:cNvPr id="8222" name="Rectangle 35"/>
          <p:cNvSpPr>
            <a:spLocks noChangeArrowheads="1"/>
          </p:cNvSpPr>
          <p:nvPr/>
        </p:nvSpPr>
        <p:spPr bwMode="auto">
          <a:xfrm>
            <a:off x="5105400" y="2220356"/>
            <a:ext cx="990600" cy="304800"/>
          </a:xfrm>
          <a:prstGeom prst="rect">
            <a:avLst/>
          </a:prstGeom>
          <a:noFill/>
          <a:ln w="9525">
            <a:noFill/>
            <a:miter lim="800000"/>
            <a:headEnd/>
            <a:tailEnd/>
          </a:ln>
        </p:spPr>
        <p:txBody>
          <a:bodyPr wrap="none" tIns="0" bIns="0" anchor="ctr"/>
          <a:lstStyle/>
          <a:p>
            <a:pPr eaLnBrk="1" hangingPunct="1"/>
            <a:r>
              <a:rPr lang="en-US"/>
              <a:t>End User</a:t>
            </a:r>
          </a:p>
        </p:txBody>
      </p:sp>
      <p:sp>
        <p:nvSpPr>
          <p:cNvPr id="8223" name="Rectangle 36"/>
          <p:cNvSpPr>
            <a:spLocks noChangeArrowheads="1"/>
          </p:cNvSpPr>
          <p:nvPr/>
        </p:nvSpPr>
        <p:spPr bwMode="auto">
          <a:xfrm>
            <a:off x="5334000" y="1686956"/>
            <a:ext cx="533400" cy="533400"/>
          </a:xfrm>
          <a:prstGeom prst="rect">
            <a:avLst/>
          </a:prstGeom>
          <a:noFill/>
          <a:ln w="9525">
            <a:noFill/>
            <a:miter lim="800000"/>
            <a:headEnd/>
            <a:tailEnd/>
          </a:ln>
        </p:spPr>
        <p:txBody>
          <a:bodyPr wrap="none" tIns="0" bIns="137160"/>
          <a:lstStyle/>
          <a:p>
            <a:pPr eaLnBrk="1" hangingPunct="1"/>
            <a:r>
              <a:rPr lang="en-US" sz="4000">
                <a:sym typeface="Webdings" pitchFamily="18" charset="2"/>
              </a:rPr>
              <a:t></a:t>
            </a:r>
            <a:endParaRPr lang="en-US" sz="4000" b="1"/>
          </a:p>
        </p:txBody>
      </p:sp>
      <p:sp>
        <p:nvSpPr>
          <p:cNvPr id="8224" name="AutoShape 50"/>
          <p:cNvSpPr>
            <a:spLocks noChangeArrowheads="1"/>
          </p:cNvSpPr>
          <p:nvPr/>
        </p:nvSpPr>
        <p:spPr bwMode="auto">
          <a:xfrm>
            <a:off x="1676400" y="1305956"/>
            <a:ext cx="2362200" cy="3276600"/>
          </a:xfrm>
          <a:prstGeom prst="roundRect">
            <a:avLst>
              <a:gd name="adj" fmla="val 3380"/>
            </a:avLst>
          </a:prstGeom>
          <a:solidFill>
            <a:srgbClr val="CCCC99"/>
          </a:solidFill>
          <a:ln w="25400">
            <a:noFill/>
            <a:round/>
            <a:headEnd/>
            <a:tailEnd/>
          </a:ln>
        </p:spPr>
        <p:txBody>
          <a:bodyPr wrap="none"/>
          <a:lstStyle/>
          <a:p>
            <a:r>
              <a:rPr lang="en-US" sz="2000" b="1"/>
              <a:t>Design-Time</a:t>
            </a:r>
          </a:p>
        </p:txBody>
      </p:sp>
      <p:sp>
        <p:nvSpPr>
          <p:cNvPr id="8225" name="AutoShape 51"/>
          <p:cNvSpPr>
            <a:spLocks noChangeArrowheads="1"/>
          </p:cNvSpPr>
          <p:nvPr/>
        </p:nvSpPr>
        <p:spPr bwMode="auto">
          <a:xfrm>
            <a:off x="1828800" y="2448956"/>
            <a:ext cx="2057400" cy="609600"/>
          </a:xfrm>
          <a:prstGeom prst="roundRect">
            <a:avLst>
              <a:gd name="adj" fmla="val 16667"/>
            </a:avLst>
          </a:prstGeom>
          <a:solidFill>
            <a:schemeClr val="bg1"/>
          </a:solidFill>
          <a:ln w="9525">
            <a:noFill/>
            <a:miter lim="800000"/>
            <a:headEnd/>
            <a:tailEnd/>
          </a:ln>
        </p:spPr>
        <p:txBody>
          <a:bodyPr wrap="none" anchor="ctr"/>
          <a:lstStyle/>
          <a:p>
            <a:pPr eaLnBrk="1" hangingPunct="1"/>
            <a:r>
              <a:rPr lang="en-US">
                <a:solidFill>
                  <a:srgbClr val="292929"/>
                </a:solidFill>
                <a:cs typeface="Times New Roman" pitchFamily="16" charset="0"/>
              </a:rPr>
              <a:t>Mediation</a:t>
            </a:r>
          </a:p>
          <a:p>
            <a:pPr eaLnBrk="1" hangingPunct="1"/>
            <a:r>
              <a:rPr lang="en-US">
                <a:solidFill>
                  <a:srgbClr val="292929"/>
                </a:solidFill>
                <a:cs typeface="Times New Roman" pitchFamily="16" charset="0"/>
              </a:rPr>
              <a:t>Language</a:t>
            </a:r>
          </a:p>
        </p:txBody>
      </p:sp>
      <p:sp>
        <p:nvSpPr>
          <p:cNvPr id="8226" name="AutoShape 52"/>
          <p:cNvSpPr>
            <a:spLocks noChangeArrowheads="1"/>
          </p:cNvSpPr>
          <p:nvPr/>
        </p:nvSpPr>
        <p:spPr bwMode="auto">
          <a:xfrm>
            <a:off x="1828800" y="1763156"/>
            <a:ext cx="2057400" cy="609600"/>
          </a:xfrm>
          <a:prstGeom prst="roundRect">
            <a:avLst>
              <a:gd name="adj" fmla="val 16667"/>
            </a:avLst>
          </a:prstGeom>
          <a:solidFill>
            <a:schemeClr val="bg1"/>
          </a:solidFill>
          <a:ln w="9525">
            <a:noFill/>
            <a:miter lim="800000"/>
            <a:headEnd/>
            <a:tailEnd/>
          </a:ln>
        </p:spPr>
        <p:txBody>
          <a:bodyPr wrap="none" anchor="ctr"/>
          <a:lstStyle/>
          <a:p>
            <a:pPr eaLnBrk="1" hangingPunct="1"/>
            <a:r>
              <a:rPr lang="en-US">
                <a:solidFill>
                  <a:srgbClr val="292929"/>
                </a:solidFill>
                <a:cs typeface="Times New Roman" pitchFamily="16" charset="0"/>
              </a:rPr>
              <a:t>Mapping Tool</a:t>
            </a:r>
          </a:p>
        </p:txBody>
      </p:sp>
      <p:sp>
        <p:nvSpPr>
          <p:cNvPr id="8227" name="AutoShape 53"/>
          <p:cNvSpPr>
            <a:spLocks noChangeArrowheads="1"/>
          </p:cNvSpPr>
          <p:nvPr/>
        </p:nvSpPr>
        <p:spPr bwMode="auto">
          <a:xfrm>
            <a:off x="8153400" y="1305956"/>
            <a:ext cx="2362200" cy="1981200"/>
          </a:xfrm>
          <a:prstGeom prst="roundRect">
            <a:avLst>
              <a:gd name="adj" fmla="val 3380"/>
            </a:avLst>
          </a:prstGeom>
          <a:solidFill>
            <a:srgbClr val="CCCC99"/>
          </a:solidFill>
          <a:ln w="25400">
            <a:noFill/>
            <a:round/>
            <a:headEnd/>
            <a:tailEnd/>
          </a:ln>
        </p:spPr>
        <p:txBody>
          <a:bodyPr wrap="none"/>
          <a:lstStyle/>
          <a:p>
            <a:r>
              <a:rPr lang="en-US" sz="2000" b="1"/>
              <a:t>Run-Time</a:t>
            </a:r>
          </a:p>
        </p:txBody>
      </p:sp>
      <p:sp>
        <p:nvSpPr>
          <p:cNvPr id="8228" name="AutoShape 54"/>
          <p:cNvSpPr>
            <a:spLocks noChangeArrowheads="1"/>
          </p:cNvSpPr>
          <p:nvPr/>
        </p:nvSpPr>
        <p:spPr bwMode="auto">
          <a:xfrm>
            <a:off x="8305800" y="1839356"/>
            <a:ext cx="2057400" cy="609600"/>
          </a:xfrm>
          <a:prstGeom prst="roundRect">
            <a:avLst>
              <a:gd name="adj" fmla="val 16667"/>
            </a:avLst>
          </a:prstGeom>
          <a:solidFill>
            <a:schemeClr val="bg1"/>
          </a:solidFill>
          <a:ln w="9525">
            <a:noFill/>
            <a:miter lim="800000"/>
            <a:headEnd/>
            <a:tailEnd/>
          </a:ln>
        </p:spPr>
        <p:txBody>
          <a:bodyPr wrap="none" anchor="ctr"/>
          <a:lstStyle/>
          <a:p>
            <a:pPr eaLnBrk="1" hangingPunct="1"/>
            <a:r>
              <a:rPr lang="en-US">
                <a:solidFill>
                  <a:srgbClr val="292929"/>
                </a:solidFill>
                <a:cs typeface="Times New Roman" pitchFamily="16" charset="0"/>
              </a:rPr>
              <a:t>Query</a:t>
            </a:r>
          </a:p>
          <a:p>
            <a:pPr eaLnBrk="1" hangingPunct="1"/>
            <a:r>
              <a:rPr lang="en-US">
                <a:solidFill>
                  <a:srgbClr val="292929"/>
                </a:solidFill>
                <a:cs typeface="Times New Roman" pitchFamily="16" charset="0"/>
              </a:rPr>
              <a:t>Reformulation</a:t>
            </a:r>
          </a:p>
        </p:txBody>
      </p:sp>
      <p:sp>
        <p:nvSpPr>
          <p:cNvPr id="8229" name="AutoShape 55"/>
          <p:cNvSpPr>
            <a:spLocks noChangeArrowheads="1"/>
          </p:cNvSpPr>
          <p:nvPr/>
        </p:nvSpPr>
        <p:spPr bwMode="auto">
          <a:xfrm>
            <a:off x="8305800" y="2525156"/>
            <a:ext cx="2057400" cy="609600"/>
          </a:xfrm>
          <a:prstGeom prst="roundRect">
            <a:avLst>
              <a:gd name="adj" fmla="val 16667"/>
            </a:avLst>
          </a:prstGeom>
          <a:solidFill>
            <a:schemeClr val="bg1"/>
          </a:solidFill>
          <a:ln w="9525">
            <a:noFill/>
            <a:miter lim="800000"/>
            <a:headEnd/>
            <a:tailEnd/>
          </a:ln>
        </p:spPr>
        <p:txBody>
          <a:bodyPr wrap="none" anchor="ctr"/>
          <a:lstStyle/>
          <a:p>
            <a:pPr eaLnBrk="1" hangingPunct="1"/>
            <a:r>
              <a:rPr lang="en-US">
                <a:solidFill>
                  <a:srgbClr val="292929"/>
                </a:solidFill>
                <a:cs typeface="Times New Roman" pitchFamily="16" charset="0"/>
              </a:rPr>
              <a:t>Optimization</a:t>
            </a:r>
          </a:p>
          <a:p>
            <a:pPr eaLnBrk="1" hangingPunct="1"/>
            <a:r>
              <a:rPr lang="en-US">
                <a:solidFill>
                  <a:srgbClr val="292929"/>
                </a:solidFill>
                <a:cs typeface="Times New Roman" pitchFamily="16" charset="0"/>
              </a:rPr>
              <a:t>&amp; Execution</a:t>
            </a:r>
          </a:p>
        </p:txBody>
      </p:sp>
      <p:sp>
        <p:nvSpPr>
          <p:cNvPr id="8230" name="AutoShape 56"/>
          <p:cNvSpPr>
            <a:spLocks noChangeArrowheads="1"/>
          </p:cNvSpPr>
          <p:nvPr/>
        </p:nvSpPr>
        <p:spPr bwMode="auto">
          <a:xfrm>
            <a:off x="1828800" y="3820556"/>
            <a:ext cx="2057400" cy="609600"/>
          </a:xfrm>
          <a:prstGeom prst="roundRect">
            <a:avLst>
              <a:gd name="adj" fmla="val 16667"/>
            </a:avLst>
          </a:prstGeom>
          <a:solidFill>
            <a:schemeClr val="bg1"/>
          </a:solidFill>
          <a:ln w="9525">
            <a:noFill/>
            <a:miter lim="800000"/>
            <a:headEnd/>
            <a:tailEnd/>
          </a:ln>
        </p:spPr>
        <p:txBody>
          <a:bodyPr wrap="none" anchor="ctr"/>
          <a:lstStyle/>
          <a:p>
            <a:pPr eaLnBrk="1" hangingPunct="1"/>
            <a:r>
              <a:rPr lang="en-US">
                <a:solidFill>
                  <a:srgbClr val="292929"/>
                </a:solidFill>
                <a:cs typeface="Times New Roman" pitchFamily="16" charset="0"/>
              </a:rPr>
              <a:t>XML</a:t>
            </a:r>
          </a:p>
        </p:txBody>
      </p:sp>
      <p:sp>
        <p:nvSpPr>
          <p:cNvPr id="8231" name="AutoShape 57"/>
          <p:cNvSpPr>
            <a:spLocks noChangeArrowheads="1"/>
          </p:cNvSpPr>
          <p:nvPr/>
        </p:nvSpPr>
        <p:spPr bwMode="auto">
          <a:xfrm>
            <a:off x="1828800" y="3134756"/>
            <a:ext cx="2057400" cy="609600"/>
          </a:xfrm>
          <a:prstGeom prst="roundRect">
            <a:avLst>
              <a:gd name="adj" fmla="val 16667"/>
            </a:avLst>
          </a:prstGeom>
          <a:solidFill>
            <a:schemeClr val="bg1"/>
          </a:solidFill>
          <a:ln w="9525">
            <a:noFill/>
            <a:miter lim="800000"/>
            <a:headEnd/>
            <a:tailEnd/>
          </a:ln>
        </p:spPr>
        <p:txBody>
          <a:bodyPr wrap="none" anchor="ctr"/>
          <a:lstStyle/>
          <a:p>
            <a:pPr eaLnBrk="1" hangingPunct="1"/>
            <a:r>
              <a:rPr lang="en-US">
                <a:solidFill>
                  <a:srgbClr val="292929"/>
                </a:solidFill>
                <a:cs typeface="Times New Roman" pitchFamily="16" charset="0"/>
              </a:rPr>
              <a:t>Web Services</a:t>
            </a:r>
          </a:p>
        </p:txBody>
      </p:sp>
      <p:sp>
        <p:nvSpPr>
          <p:cNvPr id="8232" name="Oval 58"/>
          <p:cNvSpPr>
            <a:spLocks noChangeArrowheads="1"/>
          </p:cNvSpPr>
          <p:nvPr/>
        </p:nvSpPr>
        <p:spPr bwMode="auto">
          <a:xfrm>
            <a:off x="1676400" y="3972956"/>
            <a:ext cx="304800" cy="304800"/>
          </a:xfrm>
          <a:prstGeom prst="ellipse">
            <a:avLst/>
          </a:prstGeom>
          <a:solidFill>
            <a:srgbClr val="800080"/>
          </a:solidFill>
          <a:ln w="9525">
            <a:noFill/>
            <a:round/>
            <a:headEnd/>
            <a:tailEnd/>
          </a:ln>
        </p:spPr>
        <p:txBody>
          <a:bodyPr wrap="none" tIns="0" bIns="0" anchor="ctr"/>
          <a:lstStyle/>
          <a:p>
            <a:r>
              <a:rPr lang="en-US" sz="1600" b="1">
                <a:solidFill>
                  <a:schemeClr val="bg1"/>
                </a:solidFill>
              </a:rPr>
              <a:t>1</a:t>
            </a:r>
          </a:p>
        </p:txBody>
      </p:sp>
      <p:sp>
        <p:nvSpPr>
          <p:cNvPr id="8233" name="Oval 59"/>
          <p:cNvSpPr>
            <a:spLocks noChangeArrowheads="1"/>
          </p:cNvSpPr>
          <p:nvPr/>
        </p:nvSpPr>
        <p:spPr bwMode="auto">
          <a:xfrm>
            <a:off x="1676400" y="3287156"/>
            <a:ext cx="304800" cy="304800"/>
          </a:xfrm>
          <a:prstGeom prst="ellipse">
            <a:avLst/>
          </a:prstGeom>
          <a:solidFill>
            <a:srgbClr val="800080"/>
          </a:solidFill>
          <a:ln w="9525">
            <a:noFill/>
            <a:round/>
            <a:headEnd/>
            <a:tailEnd/>
          </a:ln>
        </p:spPr>
        <p:txBody>
          <a:bodyPr wrap="none" tIns="0" bIns="0" anchor="ctr"/>
          <a:lstStyle/>
          <a:p>
            <a:r>
              <a:rPr lang="en-US" sz="1600" b="1">
                <a:solidFill>
                  <a:schemeClr val="bg1"/>
                </a:solidFill>
              </a:rPr>
              <a:t>2</a:t>
            </a:r>
          </a:p>
        </p:txBody>
      </p:sp>
      <p:sp>
        <p:nvSpPr>
          <p:cNvPr id="8234" name="Oval 62"/>
          <p:cNvSpPr>
            <a:spLocks noChangeArrowheads="1"/>
          </p:cNvSpPr>
          <p:nvPr/>
        </p:nvSpPr>
        <p:spPr bwMode="auto">
          <a:xfrm>
            <a:off x="1676400" y="2601356"/>
            <a:ext cx="304800" cy="304800"/>
          </a:xfrm>
          <a:prstGeom prst="ellipse">
            <a:avLst/>
          </a:prstGeom>
          <a:solidFill>
            <a:srgbClr val="800080"/>
          </a:solidFill>
          <a:ln w="9525">
            <a:noFill/>
            <a:round/>
            <a:headEnd/>
            <a:tailEnd/>
          </a:ln>
        </p:spPr>
        <p:txBody>
          <a:bodyPr wrap="none" tIns="0" bIns="0" anchor="ctr"/>
          <a:lstStyle/>
          <a:p>
            <a:r>
              <a:rPr lang="en-US" sz="1600" b="1">
                <a:solidFill>
                  <a:schemeClr val="bg1"/>
                </a:solidFill>
              </a:rPr>
              <a:t>3</a:t>
            </a:r>
          </a:p>
        </p:txBody>
      </p:sp>
      <p:sp>
        <p:nvSpPr>
          <p:cNvPr id="8235" name="Oval 63"/>
          <p:cNvSpPr>
            <a:spLocks noChangeArrowheads="1"/>
          </p:cNvSpPr>
          <p:nvPr/>
        </p:nvSpPr>
        <p:spPr bwMode="auto">
          <a:xfrm>
            <a:off x="1676400" y="1915556"/>
            <a:ext cx="304800" cy="304800"/>
          </a:xfrm>
          <a:prstGeom prst="ellipse">
            <a:avLst/>
          </a:prstGeom>
          <a:solidFill>
            <a:srgbClr val="800080"/>
          </a:solidFill>
          <a:ln w="9525">
            <a:noFill/>
            <a:round/>
            <a:headEnd/>
            <a:tailEnd/>
          </a:ln>
        </p:spPr>
        <p:txBody>
          <a:bodyPr wrap="none" tIns="0" bIns="0" anchor="ctr"/>
          <a:lstStyle/>
          <a:p>
            <a:r>
              <a:rPr lang="en-US" sz="1600" b="1">
                <a:solidFill>
                  <a:schemeClr val="bg1"/>
                </a:solidFill>
              </a:rPr>
              <a:t>4</a:t>
            </a:r>
          </a:p>
        </p:txBody>
      </p:sp>
    </p:spTree>
    <p:extLst>
      <p:ext uri="{BB962C8B-B14F-4D97-AF65-F5344CB8AC3E}">
        <p14:creationId xmlns:p14="http://schemas.microsoft.com/office/powerpoint/2010/main" val="35416814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AutoShape 2"/>
          <p:cNvSpPr>
            <a:spLocks noChangeArrowheads="1"/>
          </p:cNvSpPr>
          <p:nvPr/>
        </p:nvSpPr>
        <p:spPr bwMode="auto">
          <a:xfrm>
            <a:off x="4495800" y="2629492"/>
            <a:ext cx="3429000" cy="1524000"/>
          </a:xfrm>
          <a:prstGeom prst="roundRect">
            <a:avLst>
              <a:gd name="adj" fmla="val 16667"/>
            </a:avLst>
          </a:prstGeom>
          <a:solidFill>
            <a:srgbClr val="800080"/>
          </a:solidFill>
          <a:ln w="9525">
            <a:noFill/>
            <a:round/>
            <a:headEnd/>
            <a:tailEnd/>
          </a:ln>
        </p:spPr>
        <p:txBody>
          <a:bodyPr wrap="none" anchor="ctr"/>
          <a:lstStyle/>
          <a:p>
            <a:endParaRPr lang="en-US"/>
          </a:p>
        </p:txBody>
      </p:sp>
      <p:sp>
        <p:nvSpPr>
          <p:cNvPr id="9219" name="AutoShape 5"/>
          <p:cNvSpPr>
            <a:spLocks noChangeArrowheads="1"/>
          </p:cNvSpPr>
          <p:nvPr/>
        </p:nvSpPr>
        <p:spPr bwMode="auto">
          <a:xfrm>
            <a:off x="4648200" y="2781892"/>
            <a:ext cx="2019300" cy="1219200"/>
          </a:xfrm>
          <a:prstGeom prst="roundRect">
            <a:avLst>
              <a:gd name="adj" fmla="val 16667"/>
            </a:avLst>
          </a:prstGeom>
          <a:solidFill>
            <a:srgbClr val="808080"/>
          </a:solidFill>
          <a:ln w="9525">
            <a:noFill/>
            <a:round/>
            <a:headEnd/>
            <a:tailEnd/>
          </a:ln>
        </p:spPr>
        <p:txBody>
          <a:bodyPr wrap="none" lIns="182880" tIns="0" anchor="ctr"/>
          <a:lstStyle/>
          <a:p>
            <a:pPr defTabSz="417513"/>
            <a:r>
              <a:rPr lang="en-US" sz="2000" b="1">
                <a:solidFill>
                  <a:schemeClr val="bg1"/>
                </a:solidFill>
              </a:rPr>
              <a:t>Mediator</a:t>
            </a:r>
          </a:p>
        </p:txBody>
      </p:sp>
      <p:sp>
        <p:nvSpPr>
          <p:cNvPr id="9220" name="Rectangle 6"/>
          <p:cNvSpPr>
            <a:spLocks noGrp="1" noChangeArrowheads="1"/>
          </p:cNvSpPr>
          <p:nvPr>
            <p:ph type="title"/>
          </p:nvPr>
        </p:nvSpPr>
        <p:spPr>
          <a:xfrm>
            <a:off x="838200" y="0"/>
            <a:ext cx="10515600" cy="1325563"/>
          </a:xfrm>
        </p:spPr>
        <p:txBody>
          <a:bodyPr/>
          <a:lstStyle/>
          <a:p>
            <a:r>
              <a:rPr lang="en-US"/>
              <a:t>Virtual Integration Architecture</a:t>
            </a:r>
          </a:p>
        </p:txBody>
      </p:sp>
      <p:sp>
        <p:nvSpPr>
          <p:cNvPr id="9221" name="AutoShape 7"/>
          <p:cNvSpPr>
            <a:spLocks noChangeArrowheads="1"/>
          </p:cNvSpPr>
          <p:nvPr/>
        </p:nvSpPr>
        <p:spPr bwMode="auto">
          <a:xfrm>
            <a:off x="5943600" y="5372692"/>
            <a:ext cx="762000" cy="838200"/>
          </a:xfrm>
          <a:prstGeom prst="can">
            <a:avLst>
              <a:gd name="adj" fmla="val 27500"/>
            </a:avLst>
          </a:prstGeom>
          <a:solidFill>
            <a:srgbClr val="7BB31A"/>
          </a:solidFill>
          <a:ln w="9525">
            <a:noFill/>
            <a:prstDash val="dash"/>
            <a:round/>
            <a:headEnd/>
            <a:tailEnd/>
          </a:ln>
        </p:spPr>
        <p:txBody>
          <a:bodyPr wrap="none" bIns="0" anchor="ctr"/>
          <a:lstStyle/>
          <a:p>
            <a:pPr defTabSz="500063"/>
            <a:r>
              <a:rPr lang="en-US">
                <a:solidFill>
                  <a:schemeClr val="bg1"/>
                </a:solidFill>
              </a:rPr>
              <a:t>Data</a:t>
            </a:r>
          </a:p>
          <a:p>
            <a:pPr defTabSz="500063"/>
            <a:r>
              <a:rPr lang="en-US">
                <a:solidFill>
                  <a:schemeClr val="bg1"/>
                </a:solidFill>
              </a:rPr>
              <a:t>Source</a:t>
            </a:r>
          </a:p>
        </p:txBody>
      </p:sp>
      <p:sp>
        <p:nvSpPr>
          <p:cNvPr id="9222" name="AutoShape 8"/>
          <p:cNvSpPr>
            <a:spLocks noChangeArrowheads="1"/>
          </p:cNvSpPr>
          <p:nvPr/>
        </p:nvSpPr>
        <p:spPr bwMode="auto">
          <a:xfrm>
            <a:off x="3886200" y="5372692"/>
            <a:ext cx="762000" cy="838200"/>
          </a:xfrm>
          <a:prstGeom prst="can">
            <a:avLst>
              <a:gd name="adj" fmla="val 27500"/>
            </a:avLst>
          </a:prstGeom>
          <a:solidFill>
            <a:srgbClr val="7BB31A"/>
          </a:solidFill>
          <a:ln w="9525">
            <a:noFill/>
            <a:prstDash val="dash"/>
            <a:round/>
            <a:headEnd/>
            <a:tailEnd/>
          </a:ln>
        </p:spPr>
        <p:txBody>
          <a:bodyPr wrap="none" bIns="0" anchor="ctr"/>
          <a:lstStyle/>
          <a:p>
            <a:pPr defTabSz="500063"/>
            <a:r>
              <a:rPr lang="en-US">
                <a:solidFill>
                  <a:schemeClr val="bg1"/>
                </a:solidFill>
              </a:rPr>
              <a:t>Data</a:t>
            </a:r>
          </a:p>
          <a:p>
            <a:pPr defTabSz="500063"/>
            <a:r>
              <a:rPr lang="en-US">
                <a:solidFill>
                  <a:schemeClr val="bg1"/>
                </a:solidFill>
              </a:rPr>
              <a:t>Source</a:t>
            </a:r>
          </a:p>
        </p:txBody>
      </p:sp>
      <p:sp>
        <p:nvSpPr>
          <p:cNvPr id="9223" name="AutoShape 9"/>
          <p:cNvSpPr>
            <a:spLocks noChangeArrowheads="1"/>
          </p:cNvSpPr>
          <p:nvPr/>
        </p:nvSpPr>
        <p:spPr bwMode="auto">
          <a:xfrm>
            <a:off x="6477000" y="3086692"/>
            <a:ext cx="1295400" cy="609600"/>
          </a:xfrm>
          <a:prstGeom prst="foldedCorner">
            <a:avLst>
              <a:gd name="adj" fmla="val 18750"/>
            </a:avLst>
          </a:prstGeom>
          <a:gradFill rotWithShape="1">
            <a:gsLst>
              <a:gs pos="0">
                <a:srgbClr val="FFC466"/>
              </a:gs>
              <a:gs pos="100000">
                <a:srgbClr val="FF9C00"/>
              </a:gs>
            </a:gsLst>
            <a:lin ang="2700000" scaled="1"/>
          </a:gradFill>
          <a:ln w="9525">
            <a:noFill/>
            <a:round/>
            <a:headEnd/>
            <a:tailEnd/>
          </a:ln>
        </p:spPr>
        <p:txBody>
          <a:bodyPr wrap="none" lIns="27432" tIns="27432" rIns="27432" bIns="27432" anchor="ctr"/>
          <a:lstStyle/>
          <a:p>
            <a:pPr eaLnBrk="1" hangingPunct="1"/>
            <a:r>
              <a:rPr lang="en-US"/>
              <a:t>Global</a:t>
            </a:r>
          </a:p>
          <a:p>
            <a:pPr eaLnBrk="1" hangingPunct="1"/>
            <a:r>
              <a:rPr lang="en-US"/>
              <a:t>Schema</a:t>
            </a:r>
          </a:p>
        </p:txBody>
      </p:sp>
      <p:sp>
        <p:nvSpPr>
          <p:cNvPr id="9224" name="AutoShape 10"/>
          <p:cNvSpPr>
            <a:spLocks noChangeArrowheads="1"/>
          </p:cNvSpPr>
          <p:nvPr/>
        </p:nvSpPr>
        <p:spPr bwMode="auto">
          <a:xfrm>
            <a:off x="6705600" y="5525092"/>
            <a:ext cx="838200" cy="609600"/>
          </a:xfrm>
          <a:prstGeom prst="foldedCorner">
            <a:avLst>
              <a:gd name="adj" fmla="val 17236"/>
            </a:avLst>
          </a:prstGeom>
          <a:gradFill rotWithShape="1">
            <a:gsLst>
              <a:gs pos="0">
                <a:srgbClr val="FFC05C"/>
              </a:gs>
              <a:gs pos="100000">
                <a:srgbClr val="FF9C00"/>
              </a:gs>
            </a:gsLst>
            <a:lin ang="2700000" scaled="1"/>
          </a:gradFill>
          <a:ln w="9525">
            <a:noFill/>
            <a:round/>
            <a:headEnd/>
            <a:tailEnd/>
          </a:ln>
        </p:spPr>
        <p:txBody>
          <a:bodyPr wrap="none" lIns="27432" tIns="27432" rIns="27432" bIns="27432" anchor="ctr"/>
          <a:lstStyle/>
          <a:p>
            <a:pPr eaLnBrk="1" hangingPunct="1"/>
            <a:r>
              <a:rPr lang="en-US"/>
              <a:t>Local</a:t>
            </a:r>
          </a:p>
          <a:p>
            <a:pPr eaLnBrk="1" hangingPunct="1"/>
            <a:r>
              <a:rPr lang="en-US"/>
              <a:t>Schema</a:t>
            </a:r>
          </a:p>
        </p:txBody>
      </p:sp>
      <p:sp>
        <p:nvSpPr>
          <p:cNvPr id="9225" name="AutoShape 11"/>
          <p:cNvSpPr>
            <a:spLocks noChangeArrowheads="1"/>
          </p:cNvSpPr>
          <p:nvPr/>
        </p:nvSpPr>
        <p:spPr bwMode="auto">
          <a:xfrm>
            <a:off x="4648200" y="5525092"/>
            <a:ext cx="838200" cy="609600"/>
          </a:xfrm>
          <a:prstGeom prst="foldedCorner">
            <a:avLst>
              <a:gd name="adj" fmla="val 17236"/>
            </a:avLst>
          </a:prstGeom>
          <a:gradFill rotWithShape="1">
            <a:gsLst>
              <a:gs pos="0">
                <a:srgbClr val="FFC05C"/>
              </a:gs>
              <a:gs pos="100000">
                <a:srgbClr val="FF9C00"/>
              </a:gs>
            </a:gsLst>
            <a:lin ang="2700000" scaled="1"/>
          </a:gradFill>
          <a:ln w="9525">
            <a:noFill/>
            <a:round/>
            <a:headEnd/>
            <a:tailEnd/>
          </a:ln>
        </p:spPr>
        <p:txBody>
          <a:bodyPr wrap="none" lIns="27432" tIns="27432" rIns="27432" bIns="27432" anchor="ctr"/>
          <a:lstStyle/>
          <a:p>
            <a:pPr eaLnBrk="1" hangingPunct="1"/>
            <a:r>
              <a:rPr lang="en-US"/>
              <a:t>Local</a:t>
            </a:r>
          </a:p>
          <a:p>
            <a:pPr eaLnBrk="1" hangingPunct="1"/>
            <a:r>
              <a:rPr lang="en-US"/>
              <a:t>Schema</a:t>
            </a:r>
          </a:p>
        </p:txBody>
      </p:sp>
      <p:sp>
        <p:nvSpPr>
          <p:cNvPr id="9226" name="Rectangle 12"/>
          <p:cNvSpPr>
            <a:spLocks noChangeArrowheads="1"/>
          </p:cNvSpPr>
          <p:nvPr/>
        </p:nvSpPr>
        <p:spPr bwMode="auto">
          <a:xfrm>
            <a:off x="7200900" y="3086692"/>
            <a:ext cx="152400" cy="152400"/>
          </a:xfrm>
          <a:prstGeom prst="rect">
            <a:avLst/>
          </a:prstGeom>
          <a:noFill/>
          <a:ln w="9525">
            <a:noFill/>
            <a:miter lim="800000"/>
            <a:headEnd/>
            <a:tailEnd/>
          </a:ln>
        </p:spPr>
        <p:txBody>
          <a:bodyPr wrap="none" anchor="ctr"/>
          <a:lstStyle/>
          <a:p>
            <a:endParaRPr lang="en-US"/>
          </a:p>
        </p:txBody>
      </p:sp>
      <p:sp>
        <p:nvSpPr>
          <p:cNvPr id="9227" name="Rectangle 13"/>
          <p:cNvSpPr>
            <a:spLocks noChangeArrowheads="1"/>
          </p:cNvSpPr>
          <p:nvPr/>
        </p:nvSpPr>
        <p:spPr bwMode="auto">
          <a:xfrm>
            <a:off x="6858000" y="3086692"/>
            <a:ext cx="152400" cy="152400"/>
          </a:xfrm>
          <a:prstGeom prst="rect">
            <a:avLst/>
          </a:prstGeom>
          <a:noFill/>
          <a:ln w="9525">
            <a:noFill/>
            <a:miter lim="800000"/>
            <a:headEnd/>
            <a:tailEnd/>
          </a:ln>
        </p:spPr>
        <p:txBody>
          <a:bodyPr wrap="none" anchor="ctr"/>
          <a:lstStyle/>
          <a:p>
            <a:endParaRPr lang="en-US"/>
          </a:p>
        </p:txBody>
      </p:sp>
      <p:cxnSp>
        <p:nvCxnSpPr>
          <p:cNvPr id="9228" name="AutoShape 14"/>
          <p:cNvCxnSpPr>
            <a:cxnSpLocks noChangeShapeType="1"/>
            <a:stCxn id="9230" idx="2"/>
            <a:endCxn id="9225" idx="0"/>
          </p:cNvCxnSpPr>
          <p:nvPr/>
        </p:nvCxnSpPr>
        <p:spPr bwMode="auto">
          <a:xfrm flipH="1">
            <a:off x="5067300" y="3696292"/>
            <a:ext cx="1866900" cy="1828800"/>
          </a:xfrm>
          <a:prstGeom prst="straightConnector1">
            <a:avLst/>
          </a:prstGeom>
          <a:noFill/>
          <a:ln w="12700">
            <a:solidFill>
              <a:schemeClr val="hlink"/>
            </a:solidFill>
            <a:round/>
            <a:headEnd type="triangle" w="med" len="med"/>
            <a:tailEnd type="triangle" w="med" len="med"/>
          </a:ln>
        </p:spPr>
      </p:cxnSp>
      <p:cxnSp>
        <p:nvCxnSpPr>
          <p:cNvPr id="9229" name="AutoShape 15"/>
          <p:cNvCxnSpPr>
            <a:cxnSpLocks noChangeShapeType="1"/>
            <a:stCxn id="9223" idx="2"/>
            <a:endCxn id="9224" idx="0"/>
          </p:cNvCxnSpPr>
          <p:nvPr/>
        </p:nvCxnSpPr>
        <p:spPr bwMode="auto">
          <a:xfrm>
            <a:off x="7124700" y="3696292"/>
            <a:ext cx="0" cy="1828800"/>
          </a:xfrm>
          <a:prstGeom prst="straightConnector1">
            <a:avLst/>
          </a:prstGeom>
          <a:noFill/>
          <a:ln w="12700">
            <a:solidFill>
              <a:schemeClr val="hlink"/>
            </a:solidFill>
            <a:round/>
            <a:headEnd type="triangle" w="med" len="med"/>
            <a:tailEnd type="triangle" w="med" len="med"/>
          </a:ln>
        </p:spPr>
      </p:cxnSp>
      <p:sp>
        <p:nvSpPr>
          <p:cNvPr id="9230" name="Rectangle 16"/>
          <p:cNvSpPr>
            <a:spLocks noChangeArrowheads="1"/>
          </p:cNvSpPr>
          <p:nvPr/>
        </p:nvSpPr>
        <p:spPr bwMode="auto">
          <a:xfrm>
            <a:off x="6858000" y="3543892"/>
            <a:ext cx="152400" cy="152400"/>
          </a:xfrm>
          <a:prstGeom prst="rect">
            <a:avLst/>
          </a:prstGeom>
          <a:noFill/>
          <a:ln w="9525">
            <a:noFill/>
            <a:miter lim="800000"/>
            <a:headEnd/>
            <a:tailEnd/>
          </a:ln>
        </p:spPr>
        <p:txBody>
          <a:bodyPr wrap="none" anchor="ctr"/>
          <a:lstStyle/>
          <a:p>
            <a:endParaRPr lang="en-US"/>
          </a:p>
        </p:txBody>
      </p:sp>
      <p:sp>
        <p:nvSpPr>
          <p:cNvPr id="9231" name="Rectangle 17"/>
          <p:cNvSpPr>
            <a:spLocks noChangeArrowheads="1"/>
          </p:cNvSpPr>
          <p:nvPr/>
        </p:nvSpPr>
        <p:spPr bwMode="auto">
          <a:xfrm>
            <a:off x="7239000" y="3543892"/>
            <a:ext cx="152400" cy="152400"/>
          </a:xfrm>
          <a:prstGeom prst="rect">
            <a:avLst/>
          </a:prstGeom>
          <a:noFill/>
          <a:ln w="9525">
            <a:noFill/>
            <a:miter lim="800000"/>
            <a:headEnd/>
            <a:tailEnd/>
          </a:ln>
        </p:spPr>
        <p:txBody>
          <a:bodyPr wrap="none" anchor="ctr"/>
          <a:lstStyle/>
          <a:p>
            <a:endParaRPr lang="en-US"/>
          </a:p>
        </p:txBody>
      </p:sp>
      <p:cxnSp>
        <p:nvCxnSpPr>
          <p:cNvPr id="9232" name="AutoShape 18"/>
          <p:cNvCxnSpPr>
            <a:cxnSpLocks noChangeShapeType="1"/>
            <a:endCxn id="9233" idx="2"/>
          </p:cNvCxnSpPr>
          <p:nvPr/>
        </p:nvCxnSpPr>
        <p:spPr bwMode="auto">
          <a:xfrm flipH="1" flipV="1">
            <a:off x="4953000" y="2324692"/>
            <a:ext cx="304800" cy="304800"/>
          </a:xfrm>
          <a:prstGeom prst="straightConnector1">
            <a:avLst/>
          </a:prstGeom>
          <a:noFill/>
          <a:ln w="63500">
            <a:solidFill>
              <a:srgbClr val="800080"/>
            </a:solidFill>
            <a:round/>
            <a:headEnd type="triangle" w="med" len="med"/>
            <a:tailEnd/>
          </a:ln>
        </p:spPr>
      </p:cxnSp>
      <p:sp>
        <p:nvSpPr>
          <p:cNvPr id="9233" name="Rectangle 19"/>
          <p:cNvSpPr>
            <a:spLocks noChangeArrowheads="1"/>
          </p:cNvSpPr>
          <p:nvPr/>
        </p:nvSpPr>
        <p:spPr bwMode="auto">
          <a:xfrm>
            <a:off x="4495800" y="2019892"/>
            <a:ext cx="914400" cy="304800"/>
          </a:xfrm>
          <a:prstGeom prst="rect">
            <a:avLst/>
          </a:prstGeom>
          <a:noFill/>
          <a:ln w="9525">
            <a:noFill/>
            <a:miter lim="800000"/>
            <a:headEnd/>
            <a:tailEnd/>
          </a:ln>
        </p:spPr>
        <p:txBody>
          <a:bodyPr wrap="none" tIns="0" bIns="0" anchor="ctr"/>
          <a:lstStyle/>
          <a:p>
            <a:pPr eaLnBrk="1" hangingPunct="1"/>
            <a:r>
              <a:rPr lang="en-US"/>
              <a:t>Query</a:t>
            </a:r>
          </a:p>
        </p:txBody>
      </p:sp>
      <p:cxnSp>
        <p:nvCxnSpPr>
          <p:cNvPr id="9234" name="AutoShape 20"/>
          <p:cNvCxnSpPr>
            <a:cxnSpLocks noChangeShapeType="1"/>
            <a:endCxn id="9235" idx="2"/>
          </p:cNvCxnSpPr>
          <p:nvPr/>
        </p:nvCxnSpPr>
        <p:spPr bwMode="auto">
          <a:xfrm flipV="1">
            <a:off x="5810250" y="2324692"/>
            <a:ext cx="438150" cy="457200"/>
          </a:xfrm>
          <a:prstGeom prst="straightConnector1">
            <a:avLst/>
          </a:prstGeom>
          <a:noFill/>
          <a:ln w="12700">
            <a:solidFill>
              <a:schemeClr val="tx1"/>
            </a:solidFill>
            <a:round/>
            <a:headEnd/>
            <a:tailEnd type="triangle" w="med" len="med"/>
          </a:ln>
        </p:spPr>
      </p:cxnSp>
      <p:sp>
        <p:nvSpPr>
          <p:cNvPr id="9235" name="Rectangle 21"/>
          <p:cNvSpPr>
            <a:spLocks noChangeArrowheads="1"/>
          </p:cNvSpPr>
          <p:nvPr/>
        </p:nvSpPr>
        <p:spPr bwMode="auto">
          <a:xfrm>
            <a:off x="5791200" y="2019892"/>
            <a:ext cx="914400" cy="304800"/>
          </a:xfrm>
          <a:prstGeom prst="rect">
            <a:avLst/>
          </a:prstGeom>
          <a:noFill/>
          <a:ln w="9525">
            <a:noFill/>
            <a:miter lim="800000"/>
            <a:headEnd/>
            <a:tailEnd/>
          </a:ln>
        </p:spPr>
        <p:txBody>
          <a:bodyPr wrap="none" tIns="0" bIns="0" anchor="ctr"/>
          <a:lstStyle/>
          <a:p>
            <a:pPr eaLnBrk="1" hangingPunct="1"/>
            <a:r>
              <a:rPr lang="en-US"/>
              <a:t>Result</a:t>
            </a:r>
          </a:p>
        </p:txBody>
      </p:sp>
      <p:cxnSp>
        <p:nvCxnSpPr>
          <p:cNvPr id="9236" name="AutoShape 22"/>
          <p:cNvCxnSpPr>
            <a:cxnSpLocks noChangeShapeType="1"/>
          </p:cNvCxnSpPr>
          <p:nvPr/>
        </p:nvCxnSpPr>
        <p:spPr bwMode="auto">
          <a:xfrm flipV="1">
            <a:off x="4343400" y="5144092"/>
            <a:ext cx="0" cy="228600"/>
          </a:xfrm>
          <a:prstGeom prst="straightConnector1">
            <a:avLst/>
          </a:prstGeom>
          <a:noFill/>
          <a:ln w="12700">
            <a:solidFill>
              <a:schemeClr val="tx1"/>
            </a:solidFill>
            <a:round/>
            <a:headEnd/>
            <a:tailEnd type="triangle" w="med" len="med"/>
          </a:ln>
        </p:spPr>
      </p:cxnSp>
      <p:cxnSp>
        <p:nvCxnSpPr>
          <p:cNvPr id="9237" name="AutoShape 23"/>
          <p:cNvCxnSpPr>
            <a:cxnSpLocks noChangeShapeType="1"/>
          </p:cNvCxnSpPr>
          <p:nvPr/>
        </p:nvCxnSpPr>
        <p:spPr bwMode="auto">
          <a:xfrm flipV="1">
            <a:off x="4191000" y="5144092"/>
            <a:ext cx="0" cy="228600"/>
          </a:xfrm>
          <a:prstGeom prst="straightConnector1">
            <a:avLst/>
          </a:prstGeom>
          <a:noFill/>
          <a:ln w="12700">
            <a:solidFill>
              <a:schemeClr val="tx1"/>
            </a:solidFill>
            <a:round/>
            <a:headEnd type="triangle" w="med" len="med"/>
            <a:tailEnd/>
          </a:ln>
        </p:spPr>
      </p:cxnSp>
      <p:grpSp>
        <p:nvGrpSpPr>
          <p:cNvPr id="9238" name="Group 24"/>
          <p:cNvGrpSpPr>
            <a:grpSpLocks/>
          </p:cNvGrpSpPr>
          <p:nvPr/>
        </p:nvGrpSpPr>
        <p:grpSpPr bwMode="auto">
          <a:xfrm>
            <a:off x="3810000" y="4001092"/>
            <a:ext cx="1390650" cy="1143000"/>
            <a:chOff x="768" y="2544"/>
            <a:chExt cx="876" cy="720"/>
          </a:xfrm>
        </p:grpSpPr>
        <p:sp>
          <p:nvSpPr>
            <p:cNvPr id="9261" name="AutoShape 25"/>
            <p:cNvSpPr>
              <a:spLocks noChangeArrowheads="1"/>
            </p:cNvSpPr>
            <p:nvPr/>
          </p:nvSpPr>
          <p:spPr bwMode="auto">
            <a:xfrm>
              <a:off x="768" y="2976"/>
              <a:ext cx="576" cy="288"/>
            </a:xfrm>
            <a:prstGeom prst="foldedCorner">
              <a:avLst>
                <a:gd name="adj" fmla="val 12500"/>
              </a:avLst>
            </a:prstGeom>
            <a:gradFill rotWithShape="1">
              <a:gsLst>
                <a:gs pos="0">
                  <a:srgbClr val="8B88FF"/>
                </a:gs>
                <a:gs pos="100000">
                  <a:srgbClr val="7D7BE6"/>
                </a:gs>
              </a:gsLst>
              <a:lin ang="2700000" scaled="1"/>
            </a:gradFill>
            <a:ln w="9525">
              <a:noFill/>
              <a:round/>
              <a:headEnd/>
              <a:tailEnd/>
            </a:ln>
          </p:spPr>
          <p:txBody>
            <a:bodyPr wrap="none" anchor="ctr"/>
            <a:lstStyle/>
            <a:p>
              <a:r>
                <a:rPr lang="en-US">
                  <a:solidFill>
                    <a:schemeClr val="bg1"/>
                  </a:solidFill>
                </a:rPr>
                <a:t>Wrapper</a:t>
              </a:r>
            </a:p>
          </p:txBody>
        </p:sp>
        <p:cxnSp>
          <p:nvCxnSpPr>
            <p:cNvPr id="9262" name="AutoShape 26"/>
            <p:cNvCxnSpPr>
              <a:cxnSpLocks noChangeShapeType="1"/>
            </p:cNvCxnSpPr>
            <p:nvPr/>
          </p:nvCxnSpPr>
          <p:spPr bwMode="auto">
            <a:xfrm flipV="1">
              <a:off x="960" y="2544"/>
              <a:ext cx="684" cy="432"/>
            </a:xfrm>
            <a:prstGeom prst="straightConnector1">
              <a:avLst/>
            </a:prstGeom>
            <a:noFill/>
            <a:ln w="12700">
              <a:solidFill>
                <a:schemeClr val="tx1"/>
              </a:solidFill>
              <a:round/>
              <a:headEnd type="triangle" w="med" len="med"/>
              <a:tailEnd/>
            </a:ln>
          </p:spPr>
        </p:cxnSp>
      </p:grpSp>
      <p:cxnSp>
        <p:nvCxnSpPr>
          <p:cNvPr id="9239" name="AutoShape 27"/>
          <p:cNvCxnSpPr>
            <a:cxnSpLocks noChangeShapeType="1"/>
          </p:cNvCxnSpPr>
          <p:nvPr/>
        </p:nvCxnSpPr>
        <p:spPr bwMode="auto">
          <a:xfrm flipV="1">
            <a:off x="6381750" y="5144092"/>
            <a:ext cx="0" cy="228600"/>
          </a:xfrm>
          <a:prstGeom prst="straightConnector1">
            <a:avLst/>
          </a:prstGeom>
          <a:noFill/>
          <a:ln w="12700">
            <a:solidFill>
              <a:schemeClr val="tx1"/>
            </a:solidFill>
            <a:round/>
            <a:headEnd/>
            <a:tailEnd type="triangle" w="med" len="med"/>
          </a:ln>
        </p:spPr>
      </p:cxnSp>
      <p:cxnSp>
        <p:nvCxnSpPr>
          <p:cNvPr id="9240" name="AutoShape 28"/>
          <p:cNvCxnSpPr>
            <a:cxnSpLocks noChangeShapeType="1"/>
          </p:cNvCxnSpPr>
          <p:nvPr/>
        </p:nvCxnSpPr>
        <p:spPr bwMode="auto">
          <a:xfrm flipV="1">
            <a:off x="6229350" y="5144092"/>
            <a:ext cx="0" cy="228600"/>
          </a:xfrm>
          <a:prstGeom prst="straightConnector1">
            <a:avLst/>
          </a:prstGeom>
          <a:noFill/>
          <a:ln w="12700">
            <a:solidFill>
              <a:schemeClr val="tx1"/>
            </a:solidFill>
            <a:round/>
            <a:headEnd type="triangle" w="med" len="med"/>
            <a:tailEnd/>
          </a:ln>
        </p:spPr>
      </p:cxnSp>
      <p:grpSp>
        <p:nvGrpSpPr>
          <p:cNvPr id="9241" name="Group 29"/>
          <p:cNvGrpSpPr>
            <a:grpSpLocks/>
          </p:cNvGrpSpPr>
          <p:nvPr/>
        </p:nvGrpSpPr>
        <p:grpSpPr bwMode="auto">
          <a:xfrm>
            <a:off x="5867400" y="4001092"/>
            <a:ext cx="914400" cy="1143000"/>
            <a:chOff x="2064" y="2544"/>
            <a:chExt cx="576" cy="720"/>
          </a:xfrm>
        </p:grpSpPr>
        <p:sp>
          <p:nvSpPr>
            <p:cNvPr id="9259" name="AutoShape 30"/>
            <p:cNvSpPr>
              <a:spLocks noChangeArrowheads="1"/>
            </p:cNvSpPr>
            <p:nvPr/>
          </p:nvSpPr>
          <p:spPr bwMode="auto">
            <a:xfrm>
              <a:off x="2064" y="2976"/>
              <a:ext cx="576" cy="288"/>
            </a:xfrm>
            <a:prstGeom prst="foldedCorner">
              <a:avLst>
                <a:gd name="adj" fmla="val 12500"/>
              </a:avLst>
            </a:prstGeom>
            <a:gradFill rotWithShape="1">
              <a:gsLst>
                <a:gs pos="0">
                  <a:srgbClr val="8B88FF"/>
                </a:gs>
                <a:gs pos="100000">
                  <a:srgbClr val="7D7BE6"/>
                </a:gs>
              </a:gsLst>
              <a:lin ang="2700000" scaled="1"/>
            </a:gradFill>
            <a:ln w="9525">
              <a:noFill/>
              <a:round/>
              <a:headEnd/>
              <a:tailEnd/>
            </a:ln>
          </p:spPr>
          <p:txBody>
            <a:bodyPr wrap="none" anchor="ctr"/>
            <a:lstStyle/>
            <a:p>
              <a:r>
                <a:rPr lang="en-US">
                  <a:solidFill>
                    <a:schemeClr val="bg1"/>
                  </a:solidFill>
                </a:rPr>
                <a:t>Wrapper</a:t>
              </a:r>
            </a:p>
          </p:txBody>
        </p:sp>
        <p:cxnSp>
          <p:nvCxnSpPr>
            <p:cNvPr id="9260" name="AutoShape 31"/>
            <p:cNvCxnSpPr>
              <a:cxnSpLocks noChangeShapeType="1"/>
            </p:cNvCxnSpPr>
            <p:nvPr/>
          </p:nvCxnSpPr>
          <p:spPr bwMode="auto">
            <a:xfrm flipH="1" flipV="1">
              <a:off x="2064" y="2544"/>
              <a:ext cx="228" cy="432"/>
            </a:xfrm>
            <a:prstGeom prst="straightConnector1">
              <a:avLst/>
            </a:prstGeom>
            <a:noFill/>
            <a:ln w="12700">
              <a:solidFill>
                <a:schemeClr val="tx1"/>
              </a:solidFill>
              <a:round/>
              <a:headEnd type="triangle" w="med" len="med"/>
              <a:tailEnd/>
            </a:ln>
          </p:spPr>
        </p:cxnSp>
      </p:grpSp>
      <p:cxnSp>
        <p:nvCxnSpPr>
          <p:cNvPr id="9242" name="AutoShape 32"/>
          <p:cNvCxnSpPr>
            <a:cxnSpLocks noChangeShapeType="1"/>
          </p:cNvCxnSpPr>
          <p:nvPr/>
        </p:nvCxnSpPr>
        <p:spPr bwMode="auto">
          <a:xfrm flipH="1" flipV="1">
            <a:off x="6115050" y="4001092"/>
            <a:ext cx="361950" cy="685800"/>
          </a:xfrm>
          <a:prstGeom prst="straightConnector1">
            <a:avLst/>
          </a:prstGeom>
          <a:noFill/>
          <a:ln w="12700">
            <a:solidFill>
              <a:schemeClr val="tx1"/>
            </a:solidFill>
            <a:round/>
            <a:headEnd/>
            <a:tailEnd type="triangle" w="med" len="med"/>
          </a:ln>
        </p:spPr>
      </p:cxnSp>
      <p:cxnSp>
        <p:nvCxnSpPr>
          <p:cNvPr id="9243" name="AutoShape 33"/>
          <p:cNvCxnSpPr>
            <a:cxnSpLocks noChangeShapeType="1"/>
          </p:cNvCxnSpPr>
          <p:nvPr/>
        </p:nvCxnSpPr>
        <p:spPr bwMode="auto">
          <a:xfrm flipV="1">
            <a:off x="4400550" y="4001092"/>
            <a:ext cx="1085850" cy="685800"/>
          </a:xfrm>
          <a:prstGeom prst="straightConnector1">
            <a:avLst/>
          </a:prstGeom>
          <a:noFill/>
          <a:ln w="12700">
            <a:solidFill>
              <a:schemeClr val="tx1"/>
            </a:solidFill>
            <a:round/>
            <a:headEnd/>
            <a:tailEnd type="triangle" w="med" len="med"/>
          </a:ln>
        </p:spPr>
      </p:cxnSp>
      <p:sp>
        <p:nvSpPr>
          <p:cNvPr id="9244" name="Rectangle 35"/>
          <p:cNvSpPr>
            <a:spLocks noChangeArrowheads="1"/>
          </p:cNvSpPr>
          <p:nvPr/>
        </p:nvSpPr>
        <p:spPr bwMode="auto">
          <a:xfrm>
            <a:off x="5105400" y="2248492"/>
            <a:ext cx="990600" cy="304800"/>
          </a:xfrm>
          <a:prstGeom prst="rect">
            <a:avLst/>
          </a:prstGeom>
          <a:noFill/>
          <a:ln w="9525">
            <a:noFill/>
            <a:miter lim="800000"/>
            <a:headEnd/>
            <a:tailEnd/>
          </a:ln>
        </p:spPr>
        <p:txBody>
          <a:bodyPr wrap="none" tIns="0" bIns="0" anchor="ctr"/>
          <a:lstStyle/>
          <a:p>
            <a:pPr eaLnBrk="1" hangingPunct="1"/>
            <a:r>
              <a:rPr lang="en-US"/>
              <a:t>End User</a:t>
            </a:r>
          </a:p>
        </p:txBody>
      </p:sp>
      <p:sp>
        <p:nvSpPr>
          <p:cNvPr id="9245" name="Rectangle 36"/>
          <p:cNvSpPr>
            <a:spLocks noChangeArrowheads="1"/>
          </p:cNvSpPr>
          <p:nvPr/>
        </p:nvSpPr>
        <p:spPr bwMode="auto">
          <a:xfrm>
            <a:off x="5334000" y="1715092"/>
            <a:ext cx="533400" cy="533400"/>
          </a:xfrm>
          <a:prstGeom prst="rect">
            <a:avLst/>
          </a:prstGeom>
          <a:noFill/>
          <a:ln w="9525">
            <a:noFill/>
            <a:miter lim="800000"/>
            <a:headEnd/>
            <a:tailEnd/>
          </a:ln>
        </p:spPr>
        <p:txBody>
          <a:bodyPr wrap="none" tIns="0" bIns="137160"/>
          <a:lstStyle/>
          <a:p>
            <a:pPr eaLnBrk="1" hangingPunct="1"/>
            <a:r>
              <a:rPr lang="en-US" sz="4000">
                <a:sym typeface="Webdings" pitchFamily="18" charset="2"/>
              </a:rPr>
              <a:t></a:t>
            </a:r>
            <a:endParaRPr lang="en-US" sz="4000" b="1"/>
          </a:p>
        </p:txBody>
      </p:sp>
      <p:sp>
        <p:nvSpPr>
          <p:cNvPr id="9246" name="AutoShape 48"/>
          <p:cNvSpPr>
            <a:spLocks noChangeArrowheads="1"/>
          </p:cNvSpPr>
          <p:nvPr/>
        </p:nvSpPr>
        <p:spPr bwMode="auto">
          <a:xfrm>
            <a:off x="1676400" y="1334092"/>
            <a:ext cx="2362200" cy="3276600"/>
          </a:xfrm>
          <a:prstGeom prst="roundRect">
            <a:avLst>
              <a:gd name="adj" fmla="val 3380"/>
            </a:avLst>
          </a:prstGeom>
          <a:solidFill>
            <a:srgbClr val="CCCC99"/>
          </a:solidFill>
          <a:ln w="25400">
            <a:noFill/>
            <a:round/>
            <a:headEnd/>
            <a:tailEnd/>
          </a:ln>
        </p:spPr>
        <p:txBody>
          <a:bodyPr wrap="none"/>
          <a:lstStyle/>
          <a:p>
            <a:r>
              <a:rPr lang="en-US" sz="2000" b="1"/>
              <a:t>Design-Time</a:t>
            </a:r>
          </a:p>
        </p:txBody>
      </p:sp>
      <p:sp>
        <p:nvSpPr>
          <p:cNvPr id="9247" name="AutoShape 49"/>
          <p:cNvSpPr>
            <a:spLocks noChangeArrowheads="1"/>
          </p:cNvSpPr>
          <p:nvPr/>
        </p:nvSpPr>
        <p:spPr bwMode="auto">
          <a:xfrm>
            <a:off x="1828800" y="2477092"/>
            <a:ext cx="2057400" cy="609600"/>
          </a:xfrm>
          <a:prstGeom prst="roundRect">
            <a:avLst>
              <a:gd name="adj" fmla="val 16667"/>
            </a:avLst>
          </a:prstGeom>
          <a:solidFill>
            <a:schemeClr val="bg1"/>
          </a:solidFill>
          <a:ln w="9525">
            <a:noFill/>
            <a:miter lim="800000"/>
            <a:headEnd/>
            <a:tailEnd/>
          </a:ln>
        </p:spPr>
        <p:txBody>
          <a:bodyPr wrap="none" anchor="ctr"/>
          <a:lstStyle/>
          <a:p>
            <a:pPr eaLnBrk="1" hangingPunct="1"/>
            <a:r>
              <a:rPr lang="en-US">
                <a:solidFill>
                  <a:srgbClr val="292929"/>
                </a:solidFill>
                <a:cs typeface="Times New Roman" pitchFamily="16" charset="0"/>
              </a:rPr>
              <a:t>Mediation</a:t>
            </a:r>
          </a:p>
          <a:p>
            <a:pPr eaLnBrk="1" hangingPunct="1"/>
            <a:r>
              <a:rPr lang="en-US">
                <a:solidFill>
                  <a:srgbClr val="292929"/>
                </a:solidFill>
                <a:cs typeface="Times New Roman" pitchFamily="16" charset="0"/>
              </a:rPr>
              <a:t>Language</a:t>
            </a:r>
          </a:p>
        </p:txBody>
      </p:sp>
      <p:sp>
        <p:nvSpPr>
          <p:cNvPr id="9248" name="AutoShape 50"/>
          <p:cNvSpPr>
            <a:spLocks noChangeArrowheads="1"/>
          </p:cNvSpPr>
          <p:nvPr/>
        </p:nvSpPr>
        <p:spPr bwMode="auto">
          <a:xfrm>
            <a:off x="1828800" y="1791292"/>
            <a:ext cx="2057400" cy="609600"/>
          </a:xfrm>
          <a:prstGeom prst="roundRect">
            <a:avLst>
              <a:gd name="adj" fmla="val 16667"/>
            </a:avLst>
          </a:prstGeom>
          <a:solidFill>
            <a:schemeClr val="bg1"/>
          </a:solidFill>
          <a:ln w="9525">
            <a:noFill/>
            <a:miter lim="800000"/>
            <a:headEnd/>
            <a:tailEnd/>
          </a:ln>
        </p:spPr>
        <p:txBody>
          <a:bodyPr wrap="none" anchor="ctr"/>
          <a:lstStyle/>
          <a:p>
            <a:pPr eaLnBrk="1" hangingPunct="1"/>
            <a:r>
              <a:rPr lang="en-US">
                <a:solidFill>
                  <a:srgbClr val="292929"/>
                </a:solidFill>
                <a:cs typeface="Times New Roman" pitchFamily="16" charset="0"/>
              </a:rPr>
              <a:t>Mapping Tool</a:t>
            </a:r>
          </a:p>
        </p:txBody>
      </p:sp>
      <p:sp>
        <p:nvSpPr>
          <p:cNvPr id="9249" name="AutoShape 51"/>
          <p:cNvSpPr>
            <a:spLocks noChangeArrowheads="1"/>
          </p:cNvSpPr>
          <p:nvPr/>
        </p:nvSpPr>
        <p:spPr bwMode="auto">
          <a:xfrm>
            <a:off x="8153400" y="1334092"/>
            <a:ext cx="2362200" cy="1981200"/>
          </a:xfrm>
          <a:prstGeom prst="roundRect">
            <a:avLst>
              <a:gd name="adj" fmla="val 3380"/>
            </a:avLst>
          </a:prstGeom>
          <a:solidFill>
            <a:srgbClr val="CCCC99"/>
          </a:solidFill>
          <a:ln w="25400">
            <a:noFill/>
            <a:round/>
            <a:headEnd/>
            <a:tailEnd/>
          </a:ln>
        </p:spPr>
        <p:txBody>
          <a:bodyPr wrap="none"/>
          <a:lstStyle/>
          <a:p>
            <a:r>
              <a:rPr lang="en-US" sz="2000" b="1"/>
              <a:t>Run-Time</a:t>
            </a:r>
          </a:p>
        </p:txBody>
      </p:sp>
      <p:sp>
        <p:nvSpPr>
          <p:cNvPr id="9250" name="AutoShape 52"/>
          <p:cNvSpPr>
            <a:spLocks noChangeArrowheads="1"/>
          </p:cNvSpPr>
          <p:nvPr/>
        </p:nvSpPr>
        <p:spPr bwMode="auto">
          <a:xfrm>
            <a:off x="8305800" y="1867492"/>
            <a:ext cx="2057400" cy="609600"/>
          </a:xfrm>
          <a:prstGeom prst="roundRect">
            <a:avLst>
              <a:gd name="adj" fmla="val 16667"/>
            </a:avLst>
          </a:prstGeom>
          <a:solidFill>
            <a:schemeClr val="bg1"/>
          </a:solidFill>
          <a:ln w="9525">
            <a:noFill/>
            <a:miter lim="800000"/>
            <a:headEnd/>
            <a:tailEnd/>
          </a:ln>
        </p:spPr>
        <p:txBody>
          <a:bodyPr wrap="none" anchor="ctr"/>
          <a:lstStyle/>
          <a:p>
            <a:pPr eaLnBrk="1" hangingPunct="1"/>
            <a:r>
              <a:rPr lang="en-US">
                <a:solidFill>
                  <a:srgbClr val="292929"/>
                </a:solidFill>
                <a:cs typeface="Times New Roman" pitchFamily="16" charset="0"/>
              </a:rPr>
              <a:t>Query</a:t>
            </a:r>
          </a:p>
          <a:p>
            <a:pPr eaLnBrk="1" hangingPunct="1"/>
            <a:r>
              <a:rPr lang="en-US">
                <a:solidFill>
                  <a:srgbClr val="292929"/>
                </a:solidFill>
                <a:cs typeface="Times New Roman" pitchFamily="16" charset="0"/>
              </a:rPr>
              <a:t>Reformulation</a:t>
            </a:r>
          </a:p>
        </p:txBody>
      </p:sp>
      <p:sp>
        <p:nvSpPr>
          <p:cNvPr id="9251" name="AutoShape 53"/>
          <p:cNvSpPr>
            <a:spLocks noChangeArrowheads="1"/>
          </p:cNvSpPr>
          <p:nvPr/>
        </p:nvSpPr>
        <p:spPr bwMode="auto">
          <a:xfrm>
            <a:off x="8305800" y="2553292"/>
            <a:ext cx="2057400" cy="609600"/>
          </a:xfrm>
          <a:prstGeom prst="roundRect">
            <a:avLst>
              <a:gd name="adj" fmla="val 16667"/>
            </a:avLst>
          </a:prstGeom>
          <a:solidFill>
            <a:schemeClr val="bg1"/>
          </a:solidFill>
          <a:ln w="9525">
            <a:noFill/>
            <a:miter lim="800000"/>
            <a:headEnd/>
            <a:tailEnd/>
          </a:ln>
        </p:spPr>
        <p:txBody>
          <a:bodyPr wrap="none" anchor="ctr"/>
          <a:lstStyle/>
          <a:p>
            <a:pPr eaLnBrk="1" hangingPunct="1"/>
            <a:r>
              <a:rPr lang="en-US">
                <a:solidFill>
                  <a:srgbClr val="292929"/>
                </a:solidFill>
                <a:cs typeface="Times New Roman" pitchFamily="16" charset="0"/>
              </a:rPr>
              <a:t>Optimization</a:t>
            </a:r>
          </a:p>
          <a:p>
            <a:pPr eaLnBrk="1" hangingPunct="1"/>
            <a:r>
              <a:rPr lang="en-US">
                <a:solidFill>
                  <a:srgbClr val="292929"/>
                </a:solidFill>
                <a:cs typeface="Times New Roman" pitchFamily="16" charset="0"/>
              </a:rPr>
              <a:t>&amp; Execution</a:t>
            </a:r>
          </a:p>
        </p:txBody>
      </p:sp>
      <p:sp>
        <p:nvSpPr>
          <p:cNvPr id="9252" name="AutoShape 54"/>
          <p:cNvSpPr>
            <a:spLocks noChangeArrowheads="1"/>
          </p:cNvSpPr>
          <p:nvPr/>
        </p:nvSpPr>
        <p:spPr bwMode="auto">
          <a:xfrm>
            <a:off x="1828800" y="3848692"/>
            <a:ext cx="2057400" cy="609600"/>
          </a:xfrm>
          <a:prstGeom prst="roundRect">
            <a:avLst>
              <a:gd name="adj" fmla="val 16667"/>
            </a:avLst>
          </a:prstGeom>
          <a:solidFill>
            <a:schemeClr val="bg1"/>
          </a:solidFill>
          <a:ln w="9525">
            <a:noFill/>
            <a:miter lim="800000"/>
            <a:headEnd/>
            <a:tailEnd/>
          </a:ln>
        </p:spPr>
        <p:txBody>
          <a:bodyPr wrap="none" anchor="ctr"/>
          <a:lstStyle/>
          <a:p>
            <a:pPr eaLnBrk="1" hangingPunct="1"/>
            <a:r>
              <a:rPr lang="en-US">
                <a:solidFill>
                  <a:srgbClr val="292929"/>
                </a:solidFill>
                <a:cs typeface="Times New Roman" pitchFamily="16" charset="0"/>
              </a:rPr>
              <a:t>XML</a:t>
            </a:r>
          </a:p>
        </p:txBody>
      </p:sp>
      <p:sp>
        <p:nvSpPr>
          <p:cNvPr id="9253" name="AutoShape 55"/>
          <p:cNvSpPr>
            <a:spLocks noChangeArrowheads="1"/>
          </p:cNvSpPr>
          <p:nvPr/>
        </p:nvSpPr>
        <p:spPr bwMode="auto">
          <a:xfrm>
            <a:off x="1828800" y="3162892"/>
            <a:ext cx="2057400" cy="609600"/>
          </a:xfrm>
          <a:prstGeom prst="roundRect">
            <a:avLst>
              <a:gd name="adj" fmla="val 16667"/>
            </a:avLst>
          </a:prstGeom>
          <a:solidFill>
            <a:schemeClr val="bg1"/>
          </a:solidFill>
          <a:ln w="9525">
            <a:noFill/>
            <a:miter lim="800000"/>
            <a:headEnd/>
            <a:tailEnd/>
          </a:ln>
        </p:spPr>
        <p:txBody>
          <a:bodyPr wrap="none" anchor="ctr"/>
          <a:lstStyle/>
          <a:p>
            <a:pPr eaLnBrk="1" hangingPunct="1"/>
            <a:r>
              <a:rPr lang="en-US">
                <a:solidFill>
                  <a:srgbClr val="292929"/>
                </a:solidFill>
                <a:cs typeface="Times New Roman" pitchFamily="16" charset="0"/>
              </a:rPr>
              <a:t>Web Services</a:t>
            </a:r>
          </a:p>
        </p:txBody>
      </p:sp>
      <p:sp>
        <p:nvSpPr>
          <p:cNvPr id="9254" name="Oval 56"/>
          <p:cNvSpPr>
            <a:spLocks noChangeArrowheads="1"/>
          </p:cNvSpPr>
          <p:nvPr/>
        </p:nvSpPr>
        <p:spPr bwMode="auto">
          <a:xfrm>
            <a:off x="1676400" y="4001092"/>
            <a:ext cx="304800" cy="304800"/>
          </a:xfrm>
          <a:prstGeom prst="ellipse">
            <a:avLst/>
          </a:prstGeom>
          <a:solidFill>
            <a:srgbClr val="800080"/>
          </a:solidFill>
          <a:ln w="9525">
            <a:noFill/>
            <a:round/>
            <a:headEnd/>
            <a:tailEnd/>
          </a:ln>
        </p:spPr>
        <p:txBody>
          <a:bodyPr wrap="none" tIns="0" bIns="0" anchor="ctr"/>
          <a:lstStyle/>
          <a:p>
            <a:r>
              <a:rPr lang="en-US" sz="1600" b="1">
                <a:solidFill>
                  <a:schemeClr val="bg1"/>
                </a:solidFill>
              </a:rPr>
              <a:t>1</a:t>
            </a:r>
          </a:p>
        </p:txBody>
      </p:sp>
      <p:sp>
        <p:nvSpPr>
          <p:cNvPr id="9255" name="Oval 57"/>
          <p:cNvSpPr>
            <a:spLocks noChangeArrowheads="1"/>
          </p:cNvSpPr>
          <p:nvPr/>
        </p:nvSpPr>
        <p:spPr bwMode="auto">
          <a:xfrm>
            <a:off x="1676400" y="3315292"/>
            <a:ext cx="304800" cy="304800"/>
          </a:xfrm>
          <a:prstGeom prst="ellipse">
            <a:avLst/>
          </a:prstGeom>
          <a:solidFill>
            <a:srgbClr val="800080"/>
          </a:solidFill>
          <a:ln w="9525">
            <a:noFill/>
            <a:round/>
            <a:headEnd/>
            <a:tailEnd/>
          </a:ln>
        </p:spPr>
        <p:txBody>
          <a:bodyPr wrap="none" tIns="0" bIns="0" anchor="ctr"/>
          <a:lstStyle/>
          <a:p>
            <a:r>
              <a:rPr lang="en-US" sz="1600" b="1">
                <a:solidFill>
                  <a:schemeClr val="bg1"/>
                </a:solidFill>
              </a:rPr>
              <a:t>2</a:t>
            </a:r>
          </a:p>
        </p:txBody>
      </p:sp>
      <p:sp>
        <p:nvSpPr>
          <p:cNvPr id="9256" name="Oval 58"/>
          <p:cNvSpPr>
            <a:spLocks noChangeArrowheads="1"/>
          </p:cNvSpPr>
          <p:nvPr/>
        </p:nvSpPr>
        <p:spPr bwMode="auto">
          <a:xfrm>
            <a:off x="8153400" y="2019892"/>
            <a:ext cx="304800" cy="304800"/>
          </a:xfrm>
          <a:prstGeom prst="ellipse">
            <a:avLst/>
          </a:prstGeom>
          <a:solidFill>
            <a:srgbClr val="800080"/>
          </a:solidFill>
          <a:ln w="9525">
            <a:noFill/>
            <a:round/>
            <a:headEnd/>
            <a:tailEnd/>
          </a:ln>
        </p:spPr>
        <p:txBody>
          <a:bodyPr wrap="none" tIns="0" bIns="0" anchor="ctr"/>
          <a:lstStyle/>
          <a:p>
            <a:r>
              <a:rPr lang="en-US" sz="1600" b="1">
                <a:solidFill>
                  <a:schemeClr val="bg1"/>
                </a:solidFill>
              </a:rPr>
              <a:t>5</a:t>
            </a:r>
          </a:p>
        </p:txBody>
      </p:sp>
      <p:sp>
        <p:nvSpPr>
          <p:cNvPr id="9257" name="Oval 60"/>
          <p:cNvSpPr>
            <a:spLocks noChangeArrowheads="1"/>
          </p:cNvSpPr>
          <p:nvPr/>
        </p:nvSpPr>
        <p:spPr bwMode="auto">
          <a:xfrm>
            <a:off x="1676400" y="2629492"/>
            <a:ext cx="304800" cy="304800"/>
          </a:xfrm>
          <a:prstGeom prst="ellipse">
            <a:avLst/>
          </a:prstGeom>
          <a:solidFill>
            <a:srgbClr val="800080"/>
          </a:solidFill>
          <a:ln w="9525">
            <a:noFill/>
            <a:round/>
            <a:headEnd/>
            <a:tailEnd/>
          </a:ln>
        </p:spPr>
        <p:txBody>
          <a:bodyPr wrap="none" tIns="0" bIns="0" anchor="ctr"/>
          <a:lstStyle/>
          <a:p>
            <a:r>
              <a:rPr lang="en-US" sz="1600" b="1">
                <a:solidFill>
                  <a:schemeClr val="bg1"/>
                </a:solidFill>
              </a:rPr>
              <a:t>3</a:t>
            </a:r>
          </a:p>
        </p:txBody>
      </p:sp>
      <p:sp>
        <p:nvSpPr>
          <p:cNvPr id="9258" name="Oval 61"/>
          <p:cNvSpPr>
            <a:spLocks noChangeArrowheads="1"/>
          </p:cNvSpPr>
          <p:nvPr/>
        </p:nvSpPr>
        <p:spPr bwMode="auto">
          <a:xfrm>
            <a:off x="1676400" y="1943692"/>
            <a:ext cx="304800" cy="304800"/>
          </a:xfrm>
          <a:prstGeom prst="ellipse">
            <a:avLst/>
          </a:prstGeom>
          <a:solidFill>
            <a:srgbClr val="800080"/>
          </a:solidFill>
          <a:ln w="9525">
            <a:noFill/>
            <a:round/>
            <a:headEnd/>
            <a:tailEnd/>
          </a:ln>
        </p:spPr>
        <p:txBody>
          <a:bodyPr wrap="none" tIns="0" bIns="0" anchor="ctr"/>
          <a:lstStyle/>
          <a:p>
            <a:r>
              <a:rPr lang="en-US" sz="1600" b="1">
                <a:solidFill>
                  <a:schemeClr val="bg1"/>
                </a:solidFill>
              </a:rPr>
              <a:t>4</a:t>
            </a:r>
          </a:p>
        </p:txBody>
      </p:sp>
    </p:spTree>
    <p:extLst>
      <p:ext uri="{BB962C8B-B14F-4D97-AF65-F5344CB8AC3E}">
        <p14:creationId xmlns:p14="http://schemas.microsoft.com/office/powerpoint/2010/main" val="164193357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AutoShape 2"/>
          <p:cNvSpPr>
            <a:spLocks noChangeArrowheads="1"/>
          </p:cNvSpPr>
          <p:nvPr/>
        </p:nvSpPr>
        <p:spPr bwMode="auto">
          <a:xfrm>
            <a:off x="4495800" y="2643560"/>
            <a:ext cx="3429000" cy="1524000"/>
          </a:xfrm>
          <a:prstGeom prst="roundRect">
            <a:avLst>
              <a:gd name="adj" fmla="val 16667"/>
            </a:avLst>
          </a:prstGeom>
          <a:solidFill>
            <a:srgbClr val="800080"/>
          </a:solidFill>
          <a:ln w="9525">
            <a:noFill/>
            <a:round/>
            <a:headEnd/>
            <a:tailEnd/>
          </a:ln>
        </p:spPr>
        <p:txBody>
          <a:bodyPr wrap="none" anchor="ctr"/>
          <a:lstStyle/>
          <a:p>
            <a:endParaRPr lang="en-US"/>
          </a:p>
        </p:txBody>
      </p:sp>
      <p:sp>
        <p:nvSpPr>
          <p:cNvPr id="10243" name="AutoShape 4"/>
          <p:cNvSpPr>
            <a:spLocks noChangeArrowheads="1"/>
          </p:cNvSpPr>
          <p:nvPr/>
        </p:nvSpPr>
        <p:spPr bwMode="auto">
          <a:xfrm>
            <a:off x="4648200" y="2795960"/>
            <a:ext cx="2019300" cy="1219200"/>
          </a:xfrm>
          <a:prstGeom prst="roundRect">
            <a:avLst>
              <a:gd name="adj" fmla="val 16667"/>
            </a:avLst>
          </a:prstGeom>
          <a:solidFill>
            <a:srgbClr val="808080"/>
          </a:solidFill>
          <a:ln w="9525">
            <a:noFill/>
            <a:round/>
            <a:headEnd/>
            <a:tailEnd/>
          </a:ln>
        </p:spPr>
        <p:txBody>
          <a:bodyPr wrap="none" lIns="182880" tIns="0" anchor="ctr"/>
          <a:lstStyle/>
          <a:p>
            <a:pPr defTabSz="417513"/>
            <a:r>
              <a:rPr lang="en-US" sz="2000" b="1">
                <a:solidFill>
                  <a:schemeClr val="bg1"/>
                </a:solidFill>
              </a:rPr>
              <a:t>Mediator</a:t>
            </a:r>
          </a:p>
        </p:txBody>
      </p:sp>
      <p:sp>
        <p:nvSpPr>
          <p:cNvPr id="10244" name="Rectangle 5"/>
          <p:cNvSpPr>
            <a:spLocks noGrp="1" noChangeArrowheads="1"/>
          </p:cNvSpPr>
          <p:nvPr>
            <p:ph type="title"/>
          </p:nvPr>
        </p:nvSpPr>
        <p:spPr>
          <a:xfrm>
            <a:off x="838200" y="-15503"/>
            <a:ext cx="10515600" cy="1325563"/>
          </a:xfrm>
        </p:spPr>
        <p:txBody>
          <a:bodyPr/>
          <a:lstStyle/>
          <a:p>
            <a:r>
              <a:rPr lang="en-US"/>
              <a:t>Virtual Integration Architecture</a:t>
            </a:r>
          </a:p>
        </p:txBody>
      </p:sp>
      <p:sp>
        <p:nvSpPr>
          <p:cNvPr id="10245" name="AutoShape 6"/>
          <p:cNvSpPr>
            <a:spLocks noChangeArrowheads="1"/>
          </p:cNvSpPr>
          <p:nvPr/>
        </p:nvSpPr>
        <p:spPr bwMode="auto">
          <a:xfrm>
            <a:off x="5943600" y="5386760"/>
            <a:ext cx="762000" cy="838200"/>
          </a:xfrm>
          <a:prstGeom prst="can">
            <a:avLst>
              <a:gd name="adj" fmla="val 27500"/>
            </a:avLst>
          </a:prstGeom>
          <a:solidFill>
            <a:srgbClr val="7BB31A"/>
          </a:solidFill>
          <a:ln w="9525">
            <a:noFill/>
            <a:prstDash val="dash"/>
            <a:round/>
            <a:headEnd/>
            <a:tailEnd/>
          </a:ln>
        </p:spPr>
        <p:txBody>
          <a:bodyPr wrap="none" bIns="0" anchor="ctr"/>
          <a:lstStyle/>
          <a:p>
            <a:pPr defTabSz="500063"/>
            <a:r>
              <a:rPr lang="en-US">
                <a:solidFill>
                  <a:schemeClr val="bg1"/>
                </a:solidFill>
              </a:rPr>
              <a:t>Data</a:t>
            </a:r>
          </a:p>
          <a:p>
            <a:pPr defTabSz="500063"/>
            <a:r>
              <a:rPr lang="en-US">
                <a:solidFill>
                  <a:schemeClr val="bg1"/>
                </a:solidFill>
              </a:rPr>
              <a:t>Source</a:t>
            </a:r>
          </a:p>
        </p:txBody>
      </p:sp>
      <p:sp>
        <p:nvSpPr>
          <p:cNvPr id="10246" name="AutoShape 7"/>
          <p:cNvSpPr>
            <a:spLocks noChangeArrowheads="1"/>
          </p:cNvSpPr>
          <p:nvPr/>
        </p:nvSpPr>
        <p:spPr bwMode="auto">
          <a:xfrm>
            <a:off x="3886200" y="5386760"/>
            <a:ext cx="762000" cy="838200"/>
          </a:xfrm>
          <a:prstGeom prst="can">
            <a:avLst>
              <a:gd name="adj" fmla="val 27500"/>
            </a:avLst>
          </a:prstGeom>
          <a:solidFill>
            <a:srgbClr val="7BB31A"/>
          </a:solidFill>
          <a:ln w="9525">
            <a:noFill/>
            <a:prstDash val="dash"/>
            <a:round/>
            <a:headEnd/>
            <a:tailEnd/>
          </a:ln>
        </p:spPr>
        <p:txBody>
          <a:bodyPr wrap="none" bIns="0" anchor="ctr"/>
          <a:lstStyle/>
          <a:p>
            <a:pPr defTabSz="500063"/>
            <a:r>
              <a:rPr lang="en-US">
                <a:solidFill>
                  <a:schemeClr val="bg1"/>
                </a:solidFill>
              </a:rPr>
              <a:t>Data</a:t>
            </a:r>
          </a:p>
          <a:p>
            <a:pPr defTabSz="500063"/>
            <a:r>
              <a:rPr lang="en-US">
                <a:solidFill>
                  <a:schemeClr val="bg1"/>
                </a:solidFill>
              </a:rPr>
              <a:t>Source</a:t>
            </a:r>
          </a:p>
        </p:txBody>
      </p:sp>
      <p:sp>
        <p:nvSpPr>
          <p:cNvPr id="10247" name="AutoShape 8"/>
          <p:cNvSpPr>
            <a:spLocks noChangeArrowheads="1"/>
          </p:cNvSpPr>
          <p:nvPr/>
        </p:nvSpPr>
        <p:spPr bwMode="auto">
          <a:xfrm>
            <a:off x="6477000" y="3100760"/>
            <a:ext cx="1295400" cy="609600"/>
          </a:xfrm>
          <a:prstGeom prst="foldedCorner">
            <a:avLst>
              <a:gd name="adj" fmla="val 18750"/>
            </a:avLst>
          </a:prstGeom>
          <a:gradFill rotWithShape="1">
            <a:gsLst>
              <a:gs pos="0">
                <a:srgbClr val="FFC466"/>
              </a:gs>
              <a:gs pos="100000">
                <a:srgbClr val="FF9C00"/>
              </a:gs>
            </a:gsLst>
            <a:lin ang="2700000" scaled="1"/>
          </a:gradFill>
          <a:ln w="9525">
            <a:noFill/>
            <a:round/>
            <a:headEnd/>
            <a:tailEnd/>
          </a:ln>
        </p:spPr>
        <p:txBody>
          <a:bodyPr wrap="none" lIns="27432" tIns="27432" rIns="27432" bIns="27432" anchor="ctr"/>
          <a:lstStyle/>
          <a:p>
            <a:pPr eaLnBrk="1" hangingPunct="1"/>
            <a:r>
              <a:rPr lang="en-US"/>
              <a:t>Global</a:t>
            </a:r>
          </a:p>
          <a:p>
            <a:pPr eaLnBrk="1" hangingPunct="1"/>
            <a:r>
              <a:rPr lang="en-US"/>
              <a:t>Schema</a:t>
            </a:r>
          </a:p>
        </p:txBody>
      </p:sp>
      <p:sp>
        <p:nvSpPr>
          <p:cNvPr id="10248" name="AutoShape 9"/>
          <p:cNvSpPr>
            <a:spLocks noChangeArrowheads="1"/>
          </p:cNvSpPr>
          <p:nvPr/>
        </p:nvSpPr>
        <p:spPr bwMode="auto">
          <a:xfrm>
            <a:off x="6705600" y="5539160"/>
            <a:ext cx="838200" cy="609600"/>
          </a:xfrm>
          <a:prstGeom prst="foldedCorner">
            <a:avLst>
              <a:gd name="adj" fmla="val 17236"/>
            </a:avLst>
          </a:prstGeom>
          <a:gradFill rotWithShape="1">
            <a:gsLst>
              <a:gs pos="0">
                <a:srgbClr val="FFC05C"/>
              </a:gs>
              <a:gs pos="100000">
                <a:srgbClr val="FF9C00"/>
              </a:gs>
            </a:gsLst>
            <a:lin ang="2700000" scaled="1"/>
          </a:gradFill>
          <a:ln w="9525">
            <a:noFill/>
            <a:round/>
            <a:headEnd/>
            <a:tailEnd/>
          </a:ln>
        </p:spPr>
        <p:txBody>
          <a:bodyPr wrap="none" lIns="27432" tIns="27432" rIns="27432" bIns="27432" anchor="ctr"/>
          <a:lstStyle/>
          <a:p>
            <a:pPr eaLnBrk="1" hangingPunct="1"/>
            <a:r>
              <a:rPr lang="en-US"/>
              <a:t>Local</a:t>
            </a:r>
          </a:p>
          <a:p>
            <a:pPr eaLnBrk="1" hangingPunct="1"/>
            <a:r>
              <a:rPr lang="en-US"/>
              <a:t>Schema</a:t>
            </a:r>
          </a:p>
        </p:txBody>
      </p:sp>
      <p:sp>
        <p:nvSpPr>
          <p:cNvPr id="10249" name="AutoShape 10"/>
          <p:cNvSpPr>
            <a:spLocks noChangeArrowheads="1"/>
          </p:cNvSpPr>
          <p:nvPr/>
        </p:nvSpPr>
        <p:spPr bwMode="auto">
          <a:xfrm>
            <a:off x="4648200" y="5539160"/>
            <a:ext cx="838200" cy="609600"/>
          </a:xfrm>
          <a:prstGeom prst="foldedCorner">
            <a:avLst>
              <a:gd name="adj" fmla="val 17236"/>
            </a:avLst>
          </a:prstGeom>
          <a:gradFill rotWithShape="1">
            <a:gsLst>
              <a:gs pos="0">
                <a:srgbClr val="FFC05C"/>
              </a:gs>
              <a:gs pos="100000">
                <a:srgbClr val="FF9C00"/>
              </a:gs>
            </a:gsLst>
            <a:lin ang="2700000" scaled="1"/>
          </a:gradFill>
          <a:ln w="9525">
            <a:noFill/>
            <a:round/>
            <a:headEnd/>
            <a:tailEnd/>
          </a:ln>
        </p:spPr>
        <p:txBody>
          <a:bodyPr wrap="none" lIns="27432" tIns="27432" rIns="27432" bIns="27432" anchor="ctr"/>
          <a:lstStyle/>
          <a:p>
            <a:pPr eaLnBrk="1" hangingPunct="1"/>
            <a:r>
              <a:rPr lang="en-US"/>
              <a:t>Local</a:t>
            </a:r>
          </a:p>
          <a:p>
            <a:pPr eaLnBrk="1" hangingPunct="1"/>
            <a:r>
              <a:rPr lang="en-US"/>
              <a:t>Schema</a:t>
            </a:r>
          </a:p>
        </p:txBody>
      </p:sp>
      <p:sp>
        <p:nvSpPr>
          <p:cNvPr id="10250" name="Rectangle 11"/>
          <p:cNvSpPr>
            <a:spLocks noChangeArrowheads="1"/>
          </p:cNvSpPr>
          <p:nvPr/>
        </p:nvSpPr>
        <p:spPr bwMode="auto">
          <a:xfrm>
            <a:off x="7200900" y="3100760"/>
            <a:ext cx="152400" cy="152400"/>
          </a:xfrm>
          <a:prstGeom prst="rect">
            <a:avLst/>
          </a:prstGeom>
          <a:noFill/>
          <a:ln w="9525">
            <a:noFill/>
            <a:miter lim="800000"/>
            <a:headEnd/>
            <a:tailEnd/>
          </a:ln>
        </p:spPr>
        <p:txBody>
          <a:bodyPr wrap="none" anchor="ctr"/>
          <a:lstStyle/>
          <a:p>
            <a:endParaRPr lang="en-US"/>
          </a:p>
        </p:txBody>
      </p:sp>
      <p:sp>
        <p:nvSpPr>
          <p:cNvPr id="10251" name="Rectangle 12"/>
          <p:cNvSpPr>
            <a:spLocks noChangeArrowheads="1"/>
          </p:cNvSpPr>
          <p:nvPr/>
        </p:nvSpPr>
        <p:spPr bwMode="auto">
          <a:xfrm>
            <a:off x="6858000" y="3100760"/>
            <a:ext cx="152400" cy="152400"/>
          </a:xfrm>
          <a:prstGeom prst="rect">
            <a:avLst/>
          </a:prstGeom>
          <a:noFill/>
          <a:ln w="9525">
            <a:noFill/>
            <a:miter lim="800000"/>
            <a:headEnd/>
            <a:tailEnd/>
          </a:ln>
        </p:spPr>
        <p:txBody>
          <a:bodyPr wrap="none" anchor="ctr"/>
          <a:lstStyle/>
          <a:p>
            <a:endParaRPr lang="en-US"/>
          </a:p>
        </p:txBody>
      </p:sp>
      <p:cxnSp>
        <p:nvCxnSpPr>
          <p:cNvPr id="10252" name="AutoShape 13"/>
          <p:cNvCxnSpPr>
            <a:cxnSpLocks noChangeShapeType="1"/>
            <a:stCxn id="10254" idx="2"/>
            <a:endCxn id="10249" idx="0"/>
          </p:cNvCxnSpPr>
          <p:nvPr/>
        </p:nvCxnSpPr>
        <p:spPr bwMode="auto">
          <a:xfrm flipH="1">
            <a:off x="5067300" y="3710360"/>
            <a:ext cx="1866900" cy="1828800"/>
          </a:xfrm>
          <a:prstGeom prst="straightConnector1">
            <a:avLst/>
          </a:prstGeom>
          <a:noFill/>
          <a:ln w="12700">
            <a:solidFill>
              <a:schemeClr val="hlink"/>
            </a:solidFill>
            <a:round/>
            <a:headEnd type="triangle" w="med" len="med"/>
            <a:tailEnd type="triangle" w="med" len="med"/>
          </a:ln>
        </p:spPr>
      </p:cxnSp>
      <p:cxnSp>
        <p:nvCxnSpPr>
          <p:cNvPr id="10253" name="AutoShape 14"/>
          <p:cNvCxnSpPr>
            <a:cxnSpLocks noChangeShapeType="1"/>
            <a:stCxn id="10247" idx="2"/>
            <a:endCxn id="10248" idx="0"/>
          </p:cNvCxnSpPr>
          <p:nvPr/>
        </p:nvCxnSpPr>
        <p:spPr bwMode="auto">
          <a:xfrm>
            <a:off x="7124700" y="3710360"/>
            <a:ext cx="0" cy="1828800"/>
          </a:xfrm>
          <a:prstGeom prst="straightConnector1">
            <a:avLst/>
          </a:prstGeom>
          <a:noFill/>
          <a:ln w="12700">
            <a:solidFill>
              <a:schemeClr val="hlink"/>
            </a:solidFill>
            <a:round/>
            <a:headEnd type="triangle" w="med" len="med"/>
            <a:tailEnd type="triangle" w="med" len="med"/>
          </a:ln>
        </p:spPr>
      </p:cxnSp>
      <p:sp>
        <p:nvSpPr>
          <p:cNvPr id="10254" name="Rectangle 15"/>
          <p:cNvSpPr>
            <a:spLocks noChangeArrowheads="1"/>
          </p:cNvSpPr>
          <p:nvPr/>
        </p:nvSpPr>
        <p:spPr bwMode="auto">
          <a:xfrm>
            <a:off x="6858000" y="3557960"/>
            <a:ext cx="152400" cy="152400"/>
          </a:xfrm>
          <a:prstGeom prst="rect">
            <a:avLst/>
          </a:prstGeom>
          <a:noFill/>
          <a:ln w="9525">
            <a:noFill/>
            <a:miter lim="800000"/>
            <a:headEnd/>
            <a:tailEnd/>
          </a:ln>
        </p:spPr>
        <p:txBody>
          <a:bodyPr wrap="none" anchor="ctr"/>
          <a:lstStyle/>
          <a:p>
            <a:endParaRPr lang="en-US"/>
          </a:p>
        </p:txBody>
      </p:sp>
      <p:sp>
        <p:nvSpPr>
          <p:cNvPr id="10255" name="Rectangle 16"/>
          <p:cNvSpPr>
            <a:spLocks noChangeArrowheads="1"/>
          </p:cNvSpPr>
          <p:nvPr/>
        </p:nvSpPr>
        <p:spPr bwMode="auto">
          <a:xfrm>
            <a:off x="7239000" y="3557960"/>
            <a:ext cx="152400" cy="152400"/>
          </a:xfrm>
          <a:prstGeom prst="rect">
            <a:avLst/>
          </a:prstGeom>
          <a:noFill/>
          <a:ln w="9525">
            <a:noFill/>
            <a:miter lim="800000"/>
            <a:headEnd/>
            <a:tailEnd/>
          </a:ln>
        </p:spPr>
        <p:txBody>
          <a:bodyPr wrap="none" anchor="ctr"/>
          <a:lstStyle/>
          <a:p>
            <a:endParaRPr lang="en-US"/>
          </a:p>
        </p:txBody>
      </p:sp>
      <p:sp>
        <p:nvSpPr>
          <p:cNvPr id="10256" name="Rectangle 18"/>
          <p:cNvSpPr>
            <a:spLocks noChangeArrowheads="1"/>
          </p:cNvSpPr>
          <p:nvPr/>
        </p:nvSpPr>
        <p:spPr bwMode="auto">
          <a:xfrm>
            <a:off x="4495800" y="2033960"/>
            <a:ext cx="914400" cy="304800"/>
          </a:xfrm>
          <a:prstGeom prst="rect">
            <a:avLst/>
          </a:prstGeom>
          <a:noFill/>
          <a:ln w="9525">
            <a:noFill/>
            <a:miter lim="800000"/>
            <a:headEnd/>
            <a:tailEnd/>
          </a:ln>
        </p:spPr>
        <p:txBody>
          <a:bodyPr wrap="none" tIns="0" bIns="0" anchor="ctr"/>
          <a:lstStyle/>
          <a:p>
            <a:pPr eaLnBrk="1" hangingPunct="1"/>
            <a:r>
              <a:rPr lang="en-US"/>
              <a:t>Query</a:t>
            </a:r>
          </a:p>
        </p:txBody>
      </p:sp>
      <p:cxnSp>
        <p:nvCxnSpPr>
          <p:cNvPr id="10257" name="AutoShape 19"/>
          <p:cNvCxnSpPr>
            <a:cxnSpLocks noChangeShapeType="1"/>
            <a:endCxn id="10258" idx="2"/>
          </p:cNvCxnSpPr>
          <p:nvPr/>
        </p:nvCxnSpPr>
        <p:spPr bwMode="auto">
          <a:xfrm flipV="1">
            <a:off x="5810250" y="2338760"/>
            <a:ext cx="438150" cy="457200"/>
          </a:xfrm>
          <a:prstGeom prst="straightConnector1">
            <a:avLst/>
          </a:prstGeom>
          <a:noFill/>
          <a:ln w="63500">
            <a:solidFill>
              <a:srgbClr val="800080"/>
            </a:solidFill>
            <a:round/>
            <a:headEnd/>
            <a:tailEnd type="triangle" w="med" len="med"/>
          </a:ln>
        </p:spPr>
      </p:cxnSp>
      <p:sp>
        <p:nvSpPr>
          <p:cNvPr id="10258" name="Rectangle 20"/>
          <p:cNvSpPr>
            <a:spLocks noChangeArrowheads="1"/>
          </p:cNvSpPr>
          <p:nvPr/>
        </p:nvSpPr>
        <p:spPr bwMode="auto">
          <a:xfrm>
            <a:off x="5791200" y="2033960"/>
            <a:ext cx="914400" cy="304800"/>
          </a:xfrm>
          <a:prstGeom prst="rect">
            <a:avLst/>
          </a:prstGeom>
          <a:noFill/>
          <a:ln w="9525">
            <a:noFill/>
            <a:miter lim="800000"/>
            <a:headEnd/>
            <a:tailEnd/>
          </a:ln>
        </p:spPr>
        <p:txBody>
          <a:bodyPr wrap="none" tIns="0" bIns="0" anchor="ctr"/>
          <a:lstStyle/>
          <a:p>
            <a:pPr eaLnBrk="1" hangingPunct="1"/>
            <a:r>
              <a:rPr lang="en-US"/>
              <a:t>Result</a:t>
            </a:r>
          </a:p>
        </p:txBody>
      </p:sp>
      <p:cxnSp>
        <p:nvCxnSpPr>
          <p:cNvPr id="10259" name="AutoShape 21"/>
          <p:cNvCxnSpPr>
            <a:cxnSpLocks noChangeShapeType="1"/>
          </p:cNvCxnSpPr>
          <p:nvPr/>
        </p:nvCxnSpPr>
        <p:spPr bwMode="auto">
          <a:xfrm flipV="1">
            <a:off x="4343400" y="5158160"/>
            <a:ext cx="0" cy="228600"/>
          </a:xfrm>
          <a:prstGeom prst="straightConnector1">
            <a:avLst/>
          </a:prstGeom>
          <a:noFill/>
          <a:ln w="38100">
            <a:solidFill>
              <a:srgbClr val="800080"/>
            </a:solidFill>
            <a:round/>
            <a:headEnd/>
            <a:tailEnd type="triangle" w="med" len="med"/>
          </a:ln>
        </p:spPr>
      </p:cxnSp>
      <p:cxnSp>
        <p:nvCxnSpPr>
          <p:cNvPr id="10260" name="AutoShape 22"/>
          <p:cNvCxnSpPr>
            <a:cxnSpLocks noChangeShapeType="1"/>
          </p:cNvCxnSpPr>
          <p:nvPr/>
        </p:nvCxnSpPr>
        <p:spPr bwMode="auto">
          <a:xfrm flipV="1">
            <a:off x="4191000" y="5158160"/>
            <a:ext cx="0" cy="228600"/>
          </a:xfrm>
          <a:prstGeom prst="straightConnector1">
            <a:avLst/>
          </a:prstGeom>
          <a:noFill/>
          <a:ln w="38100">
            <a:solidFill>
              <a:srgbClr val="800080"/>
            </a:solidFill>
            <a:round/>
            <a:headEnd type="triangle" w="med" len="med"/>
            <a:tailEnd/>
          </a:ln>
        </p:spPr>
      </p:cxnSp>
      <p:cxnSp>
        <p:nvCxnSpPr>
          <p:cNvPr id="10261" name="AutoShape 25"/>
          <p:cNvCxnSpPr>
            <a:cxnSpLocks noChangeShapeType="1"/>
          </p:cNvCxnSpPr>
          <p:nvPr/>
        </p:nvCxnSpPr>
        <p:spPr bwMode="auto">
          <a:xfrm flipV="1">
            <a:off x="4114800" y="4167560"/>
            <a:ext cx="838200" cy="533400"/>
          </a:xfrm>
          <a:prstGeom prst="straightConnector1">
            <a:avLst/>
          </a:prstGeom>
          <a:noFill/>
          <a:ln w="63500">
            <a:solidFill>
              <a:srgbClr val="800080"/>
            </a:solidFill>
            <a:round/>
            <a:headEnd type="triangle" w="med" len="med"/>
            <a:tailEnd/>
          </a:ln>
        </p:spPr>
      </p:cxnSp>
      <p:cxnSp>
        <p:nvCxnSpPr>
          <p:cNvPr id="10262" name="AutoShape 26"/>
          <p:cNvCxnSpPr>
            <a:cxnSpLocks noChangeShapeType="1"/>
          </p:cNvCxnSpPr>
          <p:nvPr/>
        </p:nvCxnSpPr>
        <p:spPr bwMode="auto">
          <a:xfrm flipV="1">
            <a:off x="6381750" y="5158160"/>
            <a:ext cx="0" cy="228600"/>
          </a:xfrm>
          <a:prstGeom prst="straightConnector1">
            <a:avLst/>
          </a:prstGeom>
          <a:noFill/>
          <a:ln w="38100">
            <a:solidFill>
              <a:srgbClr val="800080"/>
            </a:solidFill>
            <a:round/>
            <a:headEnd/>
            <a:tailEnd type="triangle" w="med" len="med"/>
          </a:ln>
        </p:spPr>
      </p:cxnSp>
      <p:cxnSp>
        <p:nvCxnSpPr>
          <p:cNvPr id="10263" name="AutoShape 27"/>
          <p:cNvCxnSpPr>
            <a:cxnSpLocks noChangeShapeType="1"/>
          </p:cNvCxnSpPr>
          <p:nvPr/>
        </p:nvCxnSpPr>
        <p:spPr bwMode="auto">
          <a:xfrm flipV="1">
            <a:off x="6229350" y="5158160"/>
            <a:ext cx="0" cy="228600"/>
          </a:xfrm>
          <a:prstGeom prst="straightConnector1">
            <a:avLst/>
          </a:prstGeom>
          <a:noFill/>
          <a:ln w="38100">
            <a:solidFill>
              <a:srgbClr val="800080"/>
            </a:solidFill>
            <a:round/>
            <a:headEnd type="triangle" w="med" len="med"/>
            <a:tailEnd/>
          </a:ln>
        </p:spPr>
      </p:cxnSp>
      <p:cxnSp>
        <p:nvCxnSpPr>
          <p:cNvPr id="10264" name="AutoShape 30"/>
          <p:cNvCxnSpPr>
            <a:cxnSpLocks noChangeShapeType="1"/>
          </p:cNvCxnSpPr>
          <p:nvPr/>
        </p:nvCxnSpPr>
        <p:spPr bwMode="auto">
          <a:xfrm flipH="1" flipV="1">
            <a:off x="5943600" y="4167560"/>
            <a:ext cx="285750" cy="533400"/>
          </a:xfrm>
          <a:prstGeom prst="straightConnector1">
            <a:avLst/>
          </a:prstGeom>
          <a:noFill/>
          <a:ln w="63500">
            <a:solidFill>
              <a:srgbClr val="800080"/>
            </a:solidFill>
            <a:round/>
            <a:headEnd type="triangle" w="med" len="med"/>
            <a:tailEnd/>
          </a:ln>
        </p:spPr>
      </p:cxnSp>
      <p:cxnSp>
        <p:nvCxnSpPr>
          <p:cNvPr id="10265" name="AutoShape 31"/>
          <p:cNvCxnSpPr>
            <a:cxnSpLocks noChangeShapeType="1"/>
          </p:cNvCxnSpPr>
          <p:nvPr/>
        </p:nvCxnSpPr>
        <p:spPr bwMode="auto">
          <a:xfrm flipH="1" flipV="1">
            <a:off x="6172200" y="4167560"/>
            <a:ext cx="304800" cy="533400"/>
          </a:xfrm>
          <a:prstGeom prst="straightConnector1">
            <a:avLst/>
          </a:prstGeom>
          <a:noFill/>
          <a:ln w="63500">
            <a:solidFill>
              <a:srgbClr val="800080"/>
            </a:solidFill>
            <a:round/>
            <a:headEnd/>
            <a:tailEnd type="triangle" w="med" len="med"/>
          </a:ln>
        </p:spPr>
      </p:cxnSp>
      <p:cxnSp>
        <p:nvCxnSpPr>
          <p:cNvPr id="10266" name="AutoShape 32"/>
          <p:cNvCxnSpPr>
            <a:cxnSpLocks noChangeShapeType="1"/>
          </p:cNvCxnSpPr>
          <p:nvPr/>
        </p:nvCxnSpPr>
        <p:spPr bwMode="auto">
          <a:xfrm flipV="1">
            <a:off x="4400550" y="4167560"/>
            <a:ext cx="857250" cy="533400"/>
          </a:xfrm>
          <a:prstGeom prst="straightConnector1">
            <a:avLst/>
          </a:prstGeom>
          <a:noFill/>
          <a:ln w="63500">
            <a:solidFill>
              <a:srgbClr val="800080"/>
            </a:solidFill>
            <a:round/>
            <a:headEnd/>
            <a:tailEnd type="triangle" w="med" len="med"/>
          </a:ln>
        </p:spPr>
      </p:cxnSp>
      <p:sp>
        <p:nvSpPr>
          <p:cNvPr id="10267" name="Rectangle 34"/>
          <p:cNvSpPr>
            <a:spLocks noChangeArrowheads="1"/>
          </p:cNvSpPr>
          <p:nvPr/>
        </p:nvSpPr>
        <p:spPr bwMode="auto">
          <a:xfrm>
            <a:off x="5105400" y="2262560"/>
            <a:ext cx="990600" cy="304800"/>
          </a:xfrm>
          <a:prstGeom prst="rect">
            <a:avLst/>
          </a:prstGeom>
          <a:noFill/>
          <a:ln w="9525">
            <a:noFill/>
            <a:miter lim="800000"/>
            <a:headEnd/>
            <a:tailEnd/>
          </a:ln>
        </p:spPr>
        <p:txBody>
          <a:bodyPr wrap="none" tIns="0" bIns="0" anchor="ctr"/>
          <a:lstStyle/>
          <a:p>
            <a:pPr eaLnBrk="1" hangingPunct="1"/>
            <a:r>
              <a:rPr lang="en-US"/>
              <a:t>End User</a:t>
            </a:r>
          </a:p>
        </p:txBody>
      </p:sp>
      <p:sp>
        <p:nvSpPr>
          <p:cNvPr id="10268" name="Rectangle 35"/>
          <p:cNvSpPr>
            <a:spLocks noChangeArrowheads="1"/>
          </p:cNvSpPr>
          <p:nvPr/>
        </p:nvSpPr>
        <p:spPr bwMode="auto">
          <a:xfrm>
            <a:off x="5334000" y="1729160"/>
            <a:ext cx="533400" cy="533400"/>
          </a:xfrm>
          <a:prstGeom prst="rect">
            <a:avLst/>
          </a:prstGeom>
          <a:noFill/>
          <a:ln w="9525">
            <a:noFill/>
            <a:miter lim="800000"/>
            <a:headEnd/>
            <a:tailEnd/>
          </a:ln>
        </p:spPr>
        <p:txBody>
          <a:bodyPr wrap="none" tIns="0" bIns="137160"/>
          <a:lstStyle/>
          <a:p>
            <a:pPr eaLnBrk="1" hangingPunct="1"/>
            <a:r>
              <a:rPr lang="en-US" sz="4000">
                <a:sym typeface="Webdings" pitchFamily="18" charset="2"/>
              </a:rPr>
              <a:t></a:t>
            </a:r>
            <a:endParaRPr lang="en-US" sz="4000" b="1"/>
          </a:p>
        </p:txBody>
      </p:sp>
      <p:cxnSp>
        <p:nvCxnSpPr>
          <p:cNvPr id="10269" name="AutoShape 46"/>
          <p:cNvCxnSpPr>
            <a:cxnSpLocks noChangeShapeType="1"/>
          </p:cNvCxnSpPr>
          <p:nvPr/>
        </p:nvCxnSpPr>
        <p:spPr bwMode="auto">
          <a:xfrm flipH="1" flipV="1">
            <a:off x="4953000" y="2338760"/>
            <a:ext cx="552450" cy="457200"/>
          </a:xfrm>
          <a:prstGeom prst="straightConnector1">
            <a:avLst/>
          </a:prstGeom>
          <a:noFill/>
          <a:ln w="12700">
            <a:solidFill>
              <a:schemeClr val="tx1"/>
            </a:solidFill>
            <a:round/>
            <a:headEnd type="triangle" w="med" len="med"/>
            <a:tailEnd/>
          </a:ln>
        </p:spPr>
      </p:cxnSp>
      <p:sp>
        <p:nvSpPr>
          <p:cNvPr id="10270" name="AutoShape 24"/>
          <p:cNvSpPr>
            <a:spLocks noChangeArrowheads="1"/>
          </p:cNvSpPr>
          <p:nvPr/>
        </p:nvSpPr>
        <p:spPr bwMode="auto">
          <a:xfrm>
            <a:off x="3810000" y="4700960"/>
            <a:ext cx="914400" cy="457200"/>
          </a:xfrm>
          <a:prstGeom prst="foldedCorner">
            <a:avLst>
              <a:gd name="adj" fmla="val 12500"/>
            </a:avLst>
          </a:prstGeom>
          <a:gradFill rotWithShape="1">
            <a:gsLst>
              <a:gs pos="0">
                <a:srgbClr val="8B88FF"/>
              </a:gs>
              <a:gs pos="100000">
                <a:srgbClr val="7D7BE6"/>
              </a:gs>
            </a:gsLst>
            <a:lin ang="2700000" scaled="1"/>
          </a:gradFill>
          <a:ln w="9525">
            <a:noFill/>
            <a:round/>
            <a:headEnd/>
            <a:tailEnd/>
          </a:ln>
        </p:spPr>
        <p:txBody>
          <a:bodyPr wrap="none" anchor="ctr"/>
          <a:lstStyle/>
          <a:p>
            <a:r>
              <a:rPr lang="en-US">
                <a:solidFill>
                  <a:schemeClr val="bg1"/>
                </a:solidFill>
              </a:rPr>
              <a:t>Wrapper</a:t>
            </a:r>
          </a:p>
        </p:txBody>
      </p:sp>
      <p:sp>
        <p:nvSpPr>
          <p:cNvPr id="10271" name="AutoShape 29"/>
          <p:cNvSpPr>
            <a:spLocks noChangeArrowheads="1"/>
          </p:cNvSpPr>
          <p:nvPr/>
        </p:nvSpPr>
        <p:spPr bwMode="auto">
          <a:xfrm>
            <a:off x="5867400" y="4700960"/>
            <a:ext cx="914400" cy="457200"/>
          </a:xfrm>
          <a:prstGeom prst="foldedCorner">
            <a:avLst>
              <a:gd name="adj" fmla="val 12500"/>
            </a:avLst>
          </a:prstGeom>
          <a:gradFill rotWithShape="1">
            <a:gsLst>
              <a:gs pos="0">
                <a:srgbClr val="8B88FF"/>
              </a:gs>
              <a:gs pos="100000">
                <a:srgbClr val="7D7BE6"/>
              </a:gs>
            </a:gsLst>
            <a:lin ang="2700000" scaled="1"/>
          </a:gradFill>
          <a:ln w="9525">
            <a:noFill/>
            <a:round/>
            <a:headEnd/>
            <a:tailEnd/>
          </a:ln>
        </p:spPr>
        <p:txBody>
          <a:bodyPr wrap="none" anchor="ctr"/>
          <a:lstStyle/>
          <a:p>
            <a:r>
              <a:rPr lang="en-US">
                <a:solidFill>
                  <a:schemeClr val="bg1"/>
                </a:solidFill>
              </a:rPr>
              <a:t>Wrapper</a:t>
            </a:r>
          </a:p>
        </p:txBody>
      </p:sp>
      <p:sp>
        <p:nvSpPr>
          <p:cNvPr id="10272" name="AutoShape 49"/>
          <p:cNvSpPr>
            <a:spLocks noChangeArrowheads="1"/>
          </p:cNvSpPr>
          <p:nvPr/>
        </p:nvSpPr>
        <p:spPr bwMode="auto">
          <a:xfrm>
            <a:off x="1676400" y="1348160"/>
            <a:ext cx="2362200" cy="3276600"/>
          </a:xfrm>
          <a:prstGeom prst="roundRect">
            <a:avLst>
              <a:gd name="adj" fmla="val 3380"/>
            </a:avLst>
          </a:prstGeom>
          <a:solidFill>
            <a:srgbClr val="CCCC99"/>
          </a:solidFill>
          <a:ln w="25400">
            <a:noFill/>
            <a:round/>
            <a:headEnd/>
            <a:tailEnd/>
          </a:ln>
        </p:spPr>
        <p:txBody>
          <a:bodyPr wrap="none"/>
          <a:lstStyle/>
          <a:p>
            <a:r>
              <a:rPr lang="en-US" sz="2000" b="1"/>
              <a:t>Design-Time</a:t>
            </a:r>
          </a:p>
        </p:txBody>
      </p:sp>
      <p:sp>
        <p:nvSpPr>
          <p:cNvPr id="10273" name="AutoShape 50"/>
          <p:cNvSpPr>
            <a:spLocks noChangeArrowheads="1"/>
          </p:cNvSpPr>
          <p:nvPr/>
        </p:nvSpPr>
        <p:spPr bwMode="auto">
          <a:xfrm>
            <a:off x="1828800" y="2491160"/>
            <a:ext cx="2057400" cy="609600"/>
          </a:xfrm>
          <a:prstGeom prst="roundRect">
            <a:avLst>
              <a:gd name="adj" fmla="val 16667"/>
            </a:avLst>
          </a:prstGeom>
          <a:solidFill>
            <a:schemeClr val="bg1"/>
          </a:solidFill>
          <a:ln w="9525">
            <a:noFill/>
            <a:miter lim="800000"/>
            <a:headEnd/>
            <a:tailEnd/>
          </a:ln>
        </p:spPr>
        <p:txBody>
          <a:bodyPr wrap="none" anchor="ctr"/>
          <a:lstStyle/>
          <a:p>
            <a:pPr eaLnBrk="1" hangingPunct="1"/>
            <a:r>
              <a:rPr lang="en-US">
                <a:solidFill>
                  <a:srgbClr val="292929"/>
                </a:solidFill>
                <a:cs typeface="Times New Roman" pitchFamily="16" charset="0"/>
              </a:rPr>
              <a:t>Mediation</a:t>
            </a:r>
          </a:p>
          <a:p>
            <a:pPr eaLnBrk="1" hangingPunct="1"/>
            <a:r>
              <a:rPr lang="en-US">
                <a:solidFill>
                  <a:srgbClr val="292929"/>
                </a:solidFill>
                <a:cs typeface="Times New Roman" pitchFamily="16" charset="0"/>
              </a:rPr>
              <a:t>Language</a:t>
            </a:r>
          </a:p>
        </p:txBody>
      </p:sp>
      <p:sp>
        <p:nvSpPr>
          <p:cNvPr id="10274" name="AutoShape 51"/>
          <p:cNvSpPr>
            <a:spLocks noChangeArrowheads="1"/>
          </p:cNvSpPr>
          <p:nvPr/>
        </p:nvSpPr>
        <p:spPr bwMode="auto">
          <a:xfrm>
            <a:off x="1828800" y="1805360"/>
            <a:ext cx="2057400" cy="609600"/>
          </a:xfrm>
          <a:prstGeom prst="roundRect">
            <a:avLst>
              <a:gd name="adj" fmla="val 16667"/>
            </a:avLst>
          </a:prstGeom>
          <a:solidFill>
            <a:schemeClr val="bg1"/>
          </a:solidFill>
          <a:ln w="9525">
            <a:noFill/>
            <a:miter lim="800000"/>
            <a:headEnd/>
            <a:tailEnd/>
          </a:ln>
        </p:spPr>
        <p:txBody>
          <a:bodyPr wrap="none" anchor="ctr"/>
          <a:lstStyle/>
          <a:p>
            <a:pPr eaLnBrk="1" hangingPunct="1"/>
            <a:r>
              <a:rPr lang="en-US">
                <a:solidFill>
                  <a:srgbClr val="292929"/>
                </a:solidFill>
                <a:cs typeface="Times New Roman" pitchFamily="16" charset="0"/>
              </a:rPr>
              <a:t>Mapping Tool</a:t>
            </a:r>
          </a:p>
        </p:txBody>
      </p:sp>
      <p:sp>
        <p:nvSpPr>
          <p:cNvPr id="10275" name="AutoShape 52"/>
          <p:cNvSpPr>
            <a:spLocks noChangeArrowheads="1"/>
          </p:cNvSpPr>
          <p:nvPr/>
        </p:nvSpPr>
        <p:spPr bwMode="auto">
          <a:xfrm>
            <a:off x="8153400" y="1348160"/>
            <a:ext cx="2362200" cy="1981200"/>
          </a:xfrm>
          <a:prstGeom prst="roundRect">
            <a:avLst>
              <a:gd name="adj" fmla="val 3380"/>
            </a:avLst>
          </a:prstGeom>
          <a:solidFill>
            <a:srgbClr val="CCCC99"/>
          </a:solidFill>
          <a:ln w="25400">
            <a:noFill/>
            <a:round/>
            <a:headEnd/>
            <a:tailEnd/>
          </a:ln>
        </p:spPr>
        <p:txBody>
          <a:bodyPr wrap="none"/>
          <a:lstStyle/>
          <a:p>
            <a:r>
              <a:rPr lang="en-US" sz="2000" b="1"/>
              <a:t>Run-Time</a:t>
            </a:r>
          </a:p>
        </p:txBody>
      </p:sp>
      <p:sp>
        <p:nvSpPr>
          <p:cNvPr id="10276" name="AutoShape 53"/>
          <p:cNvSpPr>
            <a:spLocks noChangeArrowheads="1"/>
          </p:cNvSpPr>
          <p:nvPr/>
        </p:nvSpPr>
        <p:spPr bwMode="auto">
          <a:xfrm>
            <a:off x="8305800" y="1881560"/>
            <a:ext cx="2057400" cy="609600"/>
          </a:xfrm>
          <a:prstGeom prst="roundRect">
            <a:avLst>
              <a:gd name="adj" fmla="val 16667"/>
            </a:avLst>
          </a:prstGeom>
          <a:solidFill>
            <a:schemeClr val="bg1"/>
          </a:solidFill>
          <a:ln w="9525">
            <a:noFill/>
            <a:miter lim="800000"/>
            <a:headEnd/>
            <a:tailEnd/>
          </a:ln>
        </p:spPr>
        <p:txBody>
          <a:bodyPr wrap="none" anchor="ctr"/>
          <a:lstStyle/>
          <a:p>
            <a:pPr eaLnBrk="1" hangingPunct="1"/>
            <a:r>
              <a:rPr lang="en-US">
                <a:solidFill>
                  <a:srgbClr val="292929"/>
                </a:solidFill>
                <a:cs typeface="Times New Roman" pitchFamily="16" charset="0"/>
              </a:rPr>
              <a:t>Query</a:t>
            </a:r>
          </a:p>
          <a:p>
            <a:pPr eaLnBrk="1" hangingPunct="1"/>
            <a:r>
              <a:rPr lang="en-US">
                <a:solidFill>
                  <a:srgbClr val="292929"/>
                </a:solidFill>
                <a:cs typeface="Times New Roman" pitchFamily="16" charset="0"/>
              </a:rPr>
              <a:t>Reformulation</a:t>
            </a:r>
          </a:p>
        </p:txBody>
      </p:sp>
      <p:sp>
        <p:nvSpPr>
          <p:cNvPr id="10277" name="AutoShape 54"/>
          <p:cNvSpPr>
            <a:spLocks noChangeArrowheads="1"/>
          </p:cNvSpPr>
          <p:nvPr/>
        </p:nvSpPr>
        <p:spPr bwMode="auto">
          <a:xfrm>
            <a:off x="8305800" y="2567360"/>
            <a:ext cx="2057400" cy="609600"/>
          </a:xfrm>
          <a:prstGeom prst="roundRect">
            <a:avLst>
              <a:gd name="adj" fmla="val 16667"/>
            </a:avLst>
          </a:prstGeom>
          <a:solidFill>
            <a:schemeClr val="bg1"/>
          </a:solidFill>
          <a:ln w="9525">
            <a:noFill/>
            <a:miter lim="800000"/>
            <a:headEnd/>
            <a:tailEnd/>
          </a:ln>
        </p:spPr>
        <p:txBody>
          <a:bodyPr wrap="none" anchor="ctr"/>
          <a:lstStyle/>
          <a:p>
            <a:pPr eaLnBrk="1" hangingPunct="1"/>
            <a:r>
              <a:rPr lang="en-US">
                <a:solidFill>
                  <a:srgbClr val="292929"/>
                </a:solidFill>
                <a:cs typeface="Times New Roman" pitchFamily="16" charset="0"/>
              </a:rPr>
              <a:t>Optimization</a:t>
            </a:r>
          </a:p>
          <a:p>
            <a:pPr eaLnBrk="1" hangingPunct="1"/>
            <a:r>
              <a:rPr lang="en-US">
                <a:solidFill>
                  <a:srgbClr val="292929"/>
                </a:solidFill>
                <a:cs typeface="Times New Roman" pitchFamily="16" charset="0"/>
              </a:rPr>
              <a:t>&amp; Execution</a:t>
            </a:r>
          </a:p>
        </p:txBody>
      </p:sp>
      <p:sp>
        <p:nvSpPr>
          <p:cNvPr id="10278" name="AutoShape 55"/>
          <p:cNvSpPr>
            <a:spLocks noChangeArrowheads="1"/>
          </p:cNvSpPr>
          <p:nvPr/>
        </p:nvSpPr>
        <p:spPr bwMode="auto">
          <a:xfrm>
            <a:off x="1828800" y="3862760"/>
            <a:ext cx="2057400" cy="609600"/>
          </a:xfrm>
          <a:prstGeom prst="roundRect">
            <a:avLst>
              <a:gd name="adj" fmla="val 16667"/>
            </a:avLst>
          </a:prstGeom>
          <a:solidFill>
            <a:schemeClr val="bg1"/>
          </a:solidFill>
          <a:ln w="9525">
            <a:noFill/>
            <a:miter lim="800000"/>
            <a:headEnd/>
            <a:tailEnd/>
          </a:ln>
        </p:spPr>
        <p:txBody>
          <a:bodyPr wrap="none" anchor="ctr"/>
          <a:lstStyle/>
          <a:p>
            <a:pPr eaLnBrk="1" hangingPunct="1"/>
            <a:r>
              <a:rPr lang="en-US">
                <a:solidFill>
                  <a:srgbClr val="292929"/>
                </a:solidFill>
                <a:cs typeface="Times New Roman" pitchFamily="16" charset="0"/>
              </a:rPr>
              <a:t>XML</a:t>
            </a:r>
          </a:p>
        </p:txBody>
      </p:sp>
      <p:sp>
        <p:nvSpPr>
          <p:cNvPr id="10279" name="AutoShape 56"/>
          <p:cNvSpPr>
            <a:spLocks noChangeArrowheads="1"/>
          </p:cNvSpPr>
          <p:nvPr/>
        </p:nvSpPr>
        <p:spPr bwMode="auto">
          <a:xfrm>
            <a:off x="1828800" y="3176960"/>
            <a:ext cx="2057400" cy="609600"/>
          </a:xfrm>
          <a:prstGeom prst="roundRect">
            <a:avLst>
              <a:gd name="adj" fmla="val 16667"/>
            </a:avLst>
          </a:prstGeom>
          <a:solidFill>
            <a:schemeClr val="bg1"/>
          </a:solidFill>
          <a:ln w="9525">
            <a:noFill/>
            <a:miter lim="800000"/>
            <a:headEnd/>
            <a:tailEnd/>
          </a:ln>
        </p:spPr>
        <p:txBody>
          <a:bodyPr wrap="none" anchor="ctr"/>
          <a:lstStyle/>
          <a:p>
            <a:pPr eaLnBrk="1" hangingPunct="1"/>
            <a:r>
              <a:rPr lang="en-US">
                <a:solidFill>
                  <a:srgbClr val="292929"/>
                </a:solidFill>
                <a:cs typeface="Times New Roman" pitchFamily="16" charset="0"/>
              </a:rPr>
              <a:t>Web Services</a:t>
            </a:r>
          </a:p>
        </p:txBody>
      </p:sp>
      <p:sp>
        <p:nvSpPr>
          <p:cNvPr id="10280" name="Oval 57"/>
          <p:cNvSpPr>
            <a:spLocks noChangeArrowheads="1"/>
          </p:cNvSpPr>
          <p:nvPr/>
        </p:nvSpPr>
        <p:spPr bwMode="auto">
          <a:xfrm>
            <a:off x="1676400" y="4015160"/>
            <a:ext cx="304800" cy="304800"/>
          </a:xfrm>
          <a:prstGeom prst="ellipse">
            <a:avLst/>
          </a:prstGeom>
          <a:solidFill>
            <a:srgbClr val="800080"/>
          </a:solidFill>
          <a:ln w="9525">
            <a:noFill/>
            <a:round/>
            <a:headEnd/>
            <a:tailEnd/>
          </a:ln>
        </p:spPr>
        <p:txBody>
          <a:bodyPr wrap="none" tIns="0" bIns="0" anchor="ctr"/>
          <a:lstStyle/>
          <a:p>
            <a:r>
              <a:rPr lang="en-US" sz="1600" b="1">
                <a:solidFill>
                  <a:schemeClr val="bg1"/>
                </a:solidFill>
              </a:rPr>
              <a:t>1</a:t>
            </a:r>
          </a:p>
        </p:txBody>
      </p:sp>
      <p:sp>
        <p:nvSpPr>
          <p:cNvPr id="10281" name="Oval 58"/>
          <p:cNvSpPr>
            <a:spLocks noChangeArrowheads="1"/>
          </p:cNvSpPr>
          <p:nvPr/>
        </p:nvSpPr>
        <p:spPr bwMode="auto">
          <a:xfrm>
            <a:off x="1676400" y="3329360"/>
            <a:ext cx="304800" cy="304800"/>
          </a:xfrm>
          <a:prstGeom prst="ellipse">
            <a:avLst/>
          </a:prstGeom>
          <a:solidFill>
            <a:srgbClr val="800080"/>
          </a:solidFill>
          <a:ln w="9525">
            <a:noFill/>
            <a:round/>
            <a:headEnd/>
            <a:tailEnd/>
          </a:ln>
        </p:spPr>
        <p:txBody>
          <a:bodyPr wrap="none" tIns="0" bIns="0" anchor="ctr"/>
          <a:lstStyle/>
          <a:p>
            <a:r>
              <a:rPr lang="en-US" sz="1600" b="1">
                <a:solidFill>
                  <a:schemeClr val="bg1"/>
                </a:solidFill>
              </a:rPr>
              <a:t>2</a:t>
            </a:r>
          </a:p>
        </p:txBody>
      </p:sp>
      <p:sp>
        <p:nvSpPr>
          <p:cNvPr id="10282" name="Oval 59"/>
          <p:cNvSpPr>
            <a:spLocks noChangeArrowheads="1"/>
          </p:cNvSpPr>
          <p:nvPr/>
        </p:nvSpPr>
        <p:spPr bwMode="auto">
          <a:xfrm>
            <a:off x="8153400" y="2033960"/>
            <a:ext cx="304800" cy="304800"/>
          </a:xfrm>
          <a:prstGeom prst="ellipse">
            <a:avLst/>
          </a:prstGeom>
          <a:solidFill>
            <a:srgbClr val="800080"/>
          </a:solidFill>
          <a:ln w="9525">
            <a:noFill/>
            <a:round/>
            <a:headEnd/>
            <a:tailEnd/>
          </a:ln>
        </p:spPr>
        <p:txBody>
          <a:bodyPr wrap="none" tIns="0" bIns="0" anchor="ctr"/>
          <a:lstStyle/>
          <a:p>
            <a:r>
              <a:rPr lang="en-US" sz="1600" b="1">
                <a:solidFill>
                  <a:schemeClr val="bg1"/>
                </a:solidFill>
              </a:rPr>
              <a:t>5</a:t>
            </a:r>
          </a:p>
        </p:txBody>
      </p:sp>
      <p:sp>
        <p:nvSpPr>
          <p:cNvPr id="10283" name="Oval 60"/>
          <p:cNvSpPr>
            <a:spLocks noChangeArrowheads="1"/>
          </p:cNvSpPr>
          <p:nvPr/>
        </p:nvSpPr>
        <p:spPr bwMode="auto">
          <a:xfrm>
            <a:off x="8153400" y="2719760"/>
            <a:ext cx="304800" cy="304800"/>
          </a:xfrm>
          <a:prstGeom prst="ellipse">
            <a:avLst/>
          </a:prstGeom>
          <a:solidFill>
            <a:srgbClr val="800080"/>
          </a:solidFill>
          <a:ln w="9525">
            <a:noFill/>
            <a:round/>
            <a:headEnd/>
            <a:tailEnd/>
          </a:ln>
        </p:spPr>
        <p:txBody>
          <a:bodyPr wrap="none" tIns="0" bIns="0" anchor="ctr"/>
          <a:lstStyle/>
          <a:p>
            <a:r>
              <a:rPr lang="en-US" sz="1600" b="1">
                <a:solidFill>
                  <a:schemeClr val="bg1"/>
                </a:solidFill>
              </a:rPr>
              <a:t>6</a:t>
            </a:r>
          </a:p>
        </p:txBody>
      </p:sp>
      <p:sp>
        <p:nvSpPr>
          <p:cNvPr id="10284" name="Oval 61"/>
          <p:cNvSpPr>
            <a:spLocks noChangeArrowheads="1"/>
          </p:cNvSpPr>
          <p:nvPr/>
        </p:nvSpPr>
        <p:spPr bwMode="auto">
          <a:xfrm>
            <a:off x="1676400" y="2643560"/>
            <a:ext cx="304800" cy="304800"/>
          </a:xfrm>
          <a:prstGeom prst="ellipse">
            <a:avLst/>
          </a:prstGeom>
          <a:solidFill>
            <a:srgbClr val="800080"/>
          </a:solidFill>
          <a:ln w="9525">
            <a:noFill/>
            <a:round/>
            <a:headEnd/>
            <a:tailEnd/>
          </a:ln>
        </p:spPr>
        <p:txBody>
          <a:bodyPr wrap="none" tIns="0" bIns="0" anchor="ctr"/>
          <a:lstStyle/>
          <a:p>
            <a:r>
              <a:rPr lang="en-US" sz="1600" b="1">
                <a:solidFill>
                  <a:schemeClr val="bg1"/>
                </a:solidFill>
              </a:rPr>
              <a:t>3</a:t>
            </a:r>
          </a:p>
        </p:txBody>
      </p:sp>
      <p:sp>
        <p:nvSpPr>
          <p:cNvPr id="10285" name="Oval 62"/>
          <p:cNvSpPr>
            <a:spLocks noChangeArrowheads="1"/>
          </p:cNvSpPr>
          <p:nvPr/>
        </p:nvSpPr>
        <p:spPr bwMode="auto">
          <a:xfrm>
            <a:off x="1676400" y="1957760"/>
            <a:ext cx="304800" cy="304800"/>
          </a:xfrm>
          <a:prstGeom prst="ellipse">
            <a:avLst/>
          </a:prstGeom>
          <a:solidFill>
            <a:srgbClr val="800080"/>
          </a:solidFill>
          <a:ln w="9525">
            <a:noFill/>
            <a:round/>
            <a:headEnd/>
            <a:tailEnd/>
          </a:ln>
        </p:spPr>
        <p:txBody>
          <a:bodyPr wrap="none" tIns="0" bIns="0" anchor="ctr"/>
          <a:lstStyle/>
          <a:p>
            <a:r>
              <a:rPr lang="en-US" sz="1600" b="1">
                <a:solidFill>
                  <a:schemeClr val="bg1"/>
                </a:solidFill>
              </a:rPr>
              <a:t>4</a:t>
            </a:r>
          </a:p>
        </p:txBody>
      </p:sp>
    </p:spTree>
    <p:extLst>
      <p:ext uri="{BB962C8B-B14F-4D97-AF65-F5344CB8AC3E}">
        <p14:creationId xmlns:p14="http://schemas.microsoft.com/office/powerpoint/2010/main" val="307996917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3"/>
          <p:cNvSpPr>
            <a:spLocks noGrp="1" noChangeArrowheads="1"/>
          </p:cNvSpPr>
          <p:nvPr>
            <p:ph type="body" idx="1"/>
          </p:nvPr>
        </p:nvSpPr>
        <p:spPr>
          <a:xfrm>
            <a:off x="2209800" y="1676400"/>
            <a:ext cx="7772400" cy="4724400"/>
          </a:xfrm>
        </p:spPr>
        <p:txBody>
          <a:bodyPr/>
          <a:lstStyle/>
          <a:p>
            <a:pPr>
              <a:buFontTx/>
              <a:buNone/>
            </a:pPr>
            <a:r>
              <a:rPr lang="en-US" b="1"/>
              <a:t>Dimensions to Consider:</a:t>
            </a:r>
          </a:p>
          <a:p>
            <a:r>
              <a:rPr lang="en-US"/>
              <a:t>How many sources are we accessing?</a:t>
            </a:r>
          </a:p>
          <a:p>
            <a:r>
              <a:rPr lang="en-US"/>
              <a:t>How autonomous are they?</a:t>
            </a:r>
          </a:p>
          <a:p>
            <a:r>
              <a:rPr lang="en-US"/>
              <a:t>Meta-data about sources?</a:t>
            </a:r>
          </a:p>
          <a:p>
            <a:r>
              <a:rPr lang="en-US"/>
              <a:t>Is the data structured?</a:t>
            </a:r>
          </a:p>
          <a:p>
            <a:r>
              <a:rPr lang="en-US"/>
              <a:t>Queries or also updates?</a:t>
            </a:r>
          </a:p>
          <a:p>
            <a:r>
              <a:rPr lang="en-US"/>
              <a:t>Requirements: accuracy, completeness, performance, handling inconsistencies.</a:t>
            </a:r>
          </a:p>
          <a:p>
            <a:r>
              <a:rPr lang="en-US"/>
              <a:t>Closed world assumption vs. open world?</a:t>
            </a:r>
          </a:p>
        </p:txBody>
      </p:sp>
      <p:sp>
        <p:nvSpPr>
          <p:cNvPr id="11267" name="Rectangle 4"/>
          <p:cNvSpPr>
            <a:spLocks noGrp="1" noChangeArrowheads="1"/>
          </p:cNvSpPr>
          <p:nvPr>
            <p:ph type="title"/>
          </p:nvPr>
        </p:nvSpPr>
        <p:spPr/>
        <p:txBody>
          <a:bodyPr/>
          <a:lstStyle/>
          <a:p>
            <a:r>
              <a:rPr lang="en-US"/>
              <a:t>Virtual Integration Approaches</a:t>
            </a:r>
          </a:p>
        </p:txBody>
      </p:sp>
    </p:spTree>
    <p:extLst>
      <p:ext uri="{BB962C8B-B14F-4D97-AF65-F5344CB8AC3E}">
        <p14:creationId xmlns:p14="http://schemas.microsoft.com/office/powerpoint/2010/main" val="34537525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Desiderata</a:t>
            </a:r>
          </a:p>
        </p:txBody>
      </p:sp>
      <p:sp>
        <p:nvSpPr>
          <p:cNvPr id="3" name="Content Placeholder 2"/>
          <p:cNvSpPr>
            <a:spLocks noGrp="1"/>
          </p:cNvSpPr>
          <p:nvPr>
            <p:ph idx="1"/>
          </p:nvPr>
        </p:nvSpPr>
        <p:spPr/>
        <p:txBody>
          <a:bodyPr>
            <a:normAutofit lnSpcReduction="10000"/>
          </a:bodyPr>
          <a:lstStyle/>
          <a:p>
            <a:r>
              <a:rPr lang="en-US"/>
              <a:t>Relations and Attribute names</a:t>
            </a:r>
          </a:p>
          <a:p>
            <a:pPr lvl="1"/>
            <a:r>
              <a:rPr lang="en-US"/>
              <a:t>Names</a:t>
            </a:r>
          </a:p>
          <a:p>
            <a:r>
              <a:rPr lang="en-US"/>
              <a:t>Tabular Organization</a:t>
            </a:r>
          </a:p>
          <a:p>
            <a:pPr lvl="1"/>
            <a:r>
              <a:rPr lang="en-US"/>
              <a:t>Splitting</a:t>
            </a:r>
          </a:p>
          <a:p>
            <a:r>
              <a:rPr lang="en-US"/>
              <a:t>Granularity Level</a:t>
            </a:r>
          </a:p>
          <a:p>
            <a:pPr lvl="1"/>
            <a:r>
              <a:rPr lang="en-US"/>
              <a:t>More information</a:t>
            </a:r>
          </a:p>
          <a:p>
            <a:r>
              <a:rPr lang="en-US"/>
              <a:t>Data Level Variations</a:t>
            </a:r>
          </a:p>
          <a:p>
            <a:pPr lvl="1"/>
            <a:r>
              <a:rPr lang="en-US"/>
              <a:t>Syntax</a:t>
            </a:r>
          </a:p>
          <a:p>
            <a:r>
              <a:rPr lang="en-US"/>
              <a:t>Access Patterns Limitations</a:t>
            </a:r>
          </a:p>
          <a:p>
            <a:r>
              <a:rPr lang="en-US"/>
              <a:t>Source completeness</a:t>
            </a:r>
          </a:p>
          <a:p>
            <a:endParaRPr lang="en-US"/>
          </a:p>
        </p:txBody>
      </p:sp>
    </p:spTree>
    <p:extLst>
      <p:ext uri="{BB962C8B-B14F-4D97-AF65-F5344CB8AC3E}">
        <p14:creationId xmlns:p14="http://schemas.microsoft.com/office/powerpoint/2010/main" val="352173414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0847" name="AutoShape 15"/>
          <p:cNvSpPr>
            <a:spLocks noChangeArrowheads="1"/>
          </p:cNvSpPr>
          <p:nvPr/>
        </p:nvSpPr>
        <p:spPr bwMode="auto">
          <a:xfrm>
            <a:off x="4724400" y="3048000"/>
            <a:ext cx="2590800" cy="990600"/>
          </a:xfrm>
          <a:prstGeom prst="irregularSeal2">
            <a:avLst/>
          </a:prstGeom>
          <a:solidFill>
            <a:srgbClr val="7BB31A"/>
          </a:solidFill>
          <a:ln w="9525">
            <a:noFill/>
            <a:miter lim="800000"/>
            <a:headEnd/>
            <a:tailEnd/>
          </a:ln>
        </p:spPr>
        <p:txBody>
          <a:bodyPr wrap="none" anchor="ctr"/>
          <a:lstStyle/>
          <a:p>
            <a:pPr eaLnBrk="1" hangingPunct="1"/>
            <a:r>
              <a:rPr lang="en-US" sz="2800" b="1">
                <a:solidFill>
                  <a:schemeClr val="bg1"/>
                </a:solidFill>
                <a:cs typeface="Times New Roman" pitchFamily="16" charset="0"/>
              </a:rPr>
              <a:t>Logic</a:t>
            </a:r>
          </a:p>
        </p:txBody>
      </p:sp>
      <p:sp>
        <p:nvSpPr>
          <p:cNvPr id="12291" name="Rectangle 16"/>
          <p:cNvSpPr>
            <a:spLocks noGrp="1" noChangeArrowheads="1"/>
          </p:cNvSpPr>
          <p:nvPr>
            <p:ph type="title"/>
          </p:nvPr>
        </p:nvSpPr>
        <p:spPr>
          <a:xfrm>
            <a:off x="762000" y="-23019"/>
            <a:ext cx="10515600" cy="1325563"/>
          </a:xfrm>
        </p:spPr>
        <p:txBody>
          <a:bodyPr/>
          <a:lstStyle/>
          <a:p>
            <a:r>
              <a:rPr lang="en-US"/>
              <a:t>Mediation Languages</a:t>
            </a:r>
          </a:p>
        </p:txBody>
      </p:sp>
      <p:sp>
        <p:nvSpPr>
          <p:cNvPr id="12292" name="AutoShape 17"/>
          <p:cNvSpPr>
            <a:spLocks noChangeArrowheads="1"/>
          </p:cNvSpPr>
          <p:nvPr/>
        </p:nvSpPr>
        <p:spPr bwMode="auto">
          <a:xfrm>
            <a:off x="3429000" y="4038600"/>
            <a:ext cx="5486400" cy="2514600"/>
          </a:xfrm>
          <a:prstGeom prst="roundRect">
            <a:avLst>
              <a:gd name="adj" fmla="val 3380"/>
            </a:avLst>
          </a:prstGeom>
          <a:solidFill>
            <a:srgbClr val="CCCC99"/>
          </a:solidFill>
          <a:ln w="25400">
            <a:noFill/>
            <a:round/>
            <a:headEnd/>
            <a:tailEnd/>
          </a:ln>
        </p:spPr>
        <p:txBody>
          <a:bodyPr wrap="none"/>
          <a:lstStyle/>
          <a:p>
            <a:endParaRPr lang="en-US" b="1"/>
          </a:p>
        </p:txBody>
      </p:sp>
      <p:sp>
        <p:nvSpPr>
          <p:cNvPr id="12293" name="AutoShape 18"/>
          <p:cNvSpPr>
            <a:spLocks noChangeArrowheads="1"/>
          </p:cNvSpPr>
          <p:nvPr/>
        </p:nvSpPr>
        <p:spPr bwMode="auto">
          <a:xfrm>
            <a:off x="7162800" y="4191000"/>
            <a:ext cx="1524000" cy="914400"/>
          </a:xfrm>
          <a:prstGeom prst="roundRect">
            <a:avLst>
              <a:gd name="adj" fmla="val 9375"/>
            </a:avLst>
          </a:prstGeom>
          <a:solidFill>
            <a:schemeClr val="bg1"/>
          </a:solidFill>
          <a:ln w="12700">
            <a:solidFill>
              <a:schemeClr val="bg2"/>
            </a:solidFill>
            <a:round/>
            <a:headEnd/>
            <a:tailEnd/>
          </a:ln>
        </p:spPr>
        <p:txBody>
          <a:bodyPr wrap="none"/>
          <a:lstStyle/>
          <a:p>
            <a:pPr defTabSz="417513"/>
            <a:r>
              <a:rPr lang="en-US" b="1" u="sng">
                <a:solidFill>
                  <a:schemeClr val="accent2"/>
                </a:solidFill>
              </a:rPr>
              <a:t>Authors</a:t>
            </a:r>
          </a:p>
          <a:p>
            <a:pPr defTabSz="417513"/>
            <a:r>
              <a:rPr lang="en-US" sz="1200"/>
              <a:t>ISBN</a:t>
            </a:r>
          </a:p>
          <a:p>
            <a:pPr defTabSz="417513"/>
            <a:r>
              <a:rPr lang="en-US" sz="1200"/>
              <a:t>FirstName</a:t>
            </a:r>
          </a:p>
          <a:p>
            <a:pPr defTabSz="417513"/>
            <a:r>
              <a:rPr lang="en-US" sz="1200"/>
              <a:t>LastName</a:t>
            </a:r>
          </a:p>
        </p:txBody>
      </p:sp>
      <p:sp>
        <p:nvSpPr>
          <p:cNvPr id="12294" name="AutoShape 19"/>
          <p:cNvSpPr>
            <a:spLocks noChangeArrowheads="1"/>
          </p:cNvSpPr>
          <p:nvPr/>
        </p:nvSpPr>
        <p:spPr bwMode="auto">
          <a:xfrm>
            <a:off x="5257800" y="4191000"/>
            <a:ext cx="1524000" cy="1295400"/>
          </a:xfrm>
          <a:prstGeom prst="roundRect">
            <a:avLst>
              <a:gd name="adj" fmla="val 9375"/>
            </a:avLst>
          </a:prstGeom>
          <a:solidFill>
            <a:schemeClr val="bg1"/>
          </a:solidFill>
          <a:ln w="12700">
            <a:solidFill>
              <a:schemeClr val="bg2"/>
            </a:solidFill>
            <a:round/>
            <a:headEnd/>
            <a:tailEnd/>
          </a:ln>
        </p:spPr>
        <p:txBody>
          <a:bodyPr wrap="none"/>
          <a:lstStyle/>
          <a:p>
            <a:pPr defTabSz="417513"/>
            <a:r>
              <a:rPr lang="en-US" b="1" u="sng">
                <a:solidFill>
                  <a:schemeClr val="accent2"/>
                </a:solidFill>
              </a:rPr>
              <a:t>Books</a:t>
            </a:r>
          </a:p>
          <a:p>
            <a:pPr defTabSz="417513"/>
            <a:r>
              <a:rPr lang="en-US" sz="1200"/>
              <a:t>Title</a:t>
            </a:r>
          </a:p>
          <a:p>
            <a:pPr defTabSz="417513"/>
            <a:r>
              <a:rPr lang="en-US" sz="1200"/>
              <a:t>ISBN</a:t>
            </a:r>
          </a:p>
          <a:p>
            <a:pPr defTabSz="417513"/>
            <a:r>
              <a:rPr lang="en-US" sz="1200"/>
              <a:t>Price</a:t>
            </a:r>
          </a:p>
          <a:p>
            <a:pPr defTabSz="417513"/>
            <a:r>
              <a:rPr lang="en-US" sz="1200"/>
              <a:t>DiscountPrice</a:t>
            </a:r>
          </a:p>
          <a:p>
            <a:pPr defTabSz="417513"/>
            <a:r>
              <a:rPr lang="en-US" sz="1200"/>
              <a:t>Edition</a:t>
            </a:r>
          </a:p>
        </p:txBody>
      </p:sp>
      <p:sp>
        <p:nvSpPr>
          <p:cNvPr id="12295" name="AutoShape 20"/>
          <p:cNvSpPr>
            <a:spLocks noChangeArrowheads="1"/>
          </p:cNvSpPr>
          <p:nvPr/>
        </p:nvSpPr>
        <p:spPr bwMode="auto">
          <a:xfrm>
            <a:off x="5257800" y="5638800"/>
            <a:ext cx="1752600" cy="762000"/>
          </a:xfrm>
          <a:prstGeom prst="roundRect">
            <a:avLst>
              <a:gd name="adj" fmla="val 9375"/>
            </a:avLst>
          </a:prstGeom>
          <a:solidFill>
            <a:schemeClr val="bg1"/>
          </a:solidFill>
          <a:ln w="12700">
            <a:solidFill>
              <a:schemeClr val="bg2"/>
            </a:solidFill>
            <a:round/>
            <a:headEnd/>
            <a:tailEnd/>
          </a:ln>
        </p:spPr>
        <p:txBody>
          <a:bodyPr wrap="none"/>
          <a:lstStyle/>
          <a:p>
            <a:pPr defTabSz="417513"/>
            <a:r>
              <a:rPr lang="en-US" b="1" u="sng">
                <a:solidFill>
                  <a:schemeClr val="accent2"/>
                </a:solidFill>
              </a:rPr>
              <a:t>BookCategories</a:t>
            </a:r>
          </a:p>
          <a:p>
            <a:pPr defTabSz="417513"/>
            <a:r>
              <a:rPr lang="en-US" sz="1200"/>
              <a:t>ISBN</a:t>
            </a:r>
          </a:p>
          <a:p>
            <a:pPr defTabSz="417513"/>
            <a:r>
              <a:rPr lang="en-US" sz="1200"/>
              <a:t>Category</a:t>
            </a:r>
          </a:p>
        </p:txBody>
      </p:sp>
      <p:sp>
        <p:nvSpPr>
          <p:cNvPr id="12296" name="AutoShape 21"/>
          <p:cNvSpPr>
            <a:spLocks noChangeArrowheads="1"/>
          </p:cNvSpPr>
          <p:nvPr/>
        </p:nvSpPr>
        <p:spPr bwMode="auto">
          <a:xfrm>
            <a:off x="3581400" y="5638800"/>
            <a:ext cx="1600200" cy="762000"/>
          </a:xfrm>
          <a:prstGeom prst="roundRect">
            <a:avLst>
              <a:gd name="adj" fmla="val 9375"/>
            </a:avLst>
          </a:prstGeom>
          <a:solidFill>
            <a:schemeClr val="bg1"/>
          </a:solidFill>
          <a:ln w="12700">
            <a:solidFill>
              <a:schemeClr val="bg2"/>
            </a:solidFill>
            <a:round/>
            <a:headEnd/>
            <a:tailEnd/>
          </a:ln>
        </p:spPr>
        <p:txBody>
          <a:bodyPr wrap="none"/>
          <a:lstStyle/>
          <a:p>
            <a:pPr defTabSz="417513"/>
            <a:r>
              <a:rPr lang="en-US" b="1" u="sng">
                <a:solidFill>
                  <a:schemeClr val="accent2"/>
                </a:solidFill>
              </a:rPr>
              <a:t>CDCategories</a:t>
            </a:r>
          </a:p>
          <a:p>
            <a:pPr defTabSz="417513"/>
            <a:r>
              <a:rPr lang="en-US" sz="1200"/>
              <a:t>ASIN</a:t>
            </a:r>
          </a:p>
          <a:p>
            <a:pPr defTabSz="417513"/>
            <a:r>
              <a:rPr lang="en-US" sz="1200"/>
              <a:t>Category</a:t>
            </a:r>
          </a:p>
        </p:txBody>
      </p:sp>
      <p:sp>
        <p:nvSpPr>
          <p:cNvPr id="12297" name="AutoShape 22"/>
          <p:cNvSpPr>
            <a:spLocks noChangeArrowheads="1"/>
          </p:cNvSpPr>
          <p:nvPr/>
        </p:nvSpPr>
        <p:spPr bwMode="auto">
          <a:xfrm>
            <a:off x="7162800" y="5486400"/>
            <a:ext cx="1600200" cy="914400"/>
          </a:xfrm>
          <a:prstGeom prst="roundRect">
            <a:avLst>
              <a:gd name="adj" fmla="val 9375"/>
            </a:avLst>
          </a:prstGeom>
          <a:solidFill>
            <a:schemeClr val="bg1"/>
          </a:solidFill>
          <a:ln w="12700">
            <a:solidFill>
              <a:schemeClr val="bg2"/>
            </a:solidFill>
            <a:round/>
            <a:headEnd/>
            <a:tailEnd/>
          </a:ln>
        </p:spPr>
        <p:txBody>
          <a:bodyPr wrap="none"/>
          <a:lstStyle/>
          <a:p>
            <a:pPr defTabSz="417513"/>
            <a:r>
              <a:rPr lang="en-US" b="1" u="sng">
                <a:solidFill>
                  <a:schemeClr val="accent2"/>
                </a:solidFill>
              </a:rPr>
              <a:t>Artists</a:t>
            </a:r>
          </a:p>
          <a:p>
            <a:pPr defTabSz="417513"/>
            <a:r>
              <a:rPr lang="en-US" sz="1200"/>
              <a:t>ASIN</a:t>
            </a:r>
          </a:p>
          <a:p>
            <a:pPr defTabSz="417513"/>
            <a:r>
              <a:rPr lang="en-US" sz="1200"/>
              <a:t>ArtistName</a:t>
            </a:r>
          </a:p>
          <a:p>
            <a:pPr defTabSz="417513"/>
            <a:r>
              <a:rPr lang="en-US" sz="1200"/>
              <a:t>GroupName</a:t>
            </a:r>
          </a:p>
        </p:txBody>
      </p:sp>
      <p:sp>
        <p:nvSpPr>
          <p:cNvPr id="12298" name="AutoShape 23"/>
          <p:cNvSpPr>
            <a:spLocks noChangeArrowheads="1"/>
          </p:cNvSpPr>
          <p:nvPr/>
        </p:nvSpPr>
        <p:spPr bwMode="auto">
          <a:xfrm>
            <a:off x="3581400" y="4191000"/>
            <a:ext cx="1524000" cy="1295400"/>
          </a:xfrm>
          <a:prstGeom prst="roundRect">
            <a:avLst>
              <a:gd name="adj" fmla="val 9375"/>
            </a:avLst>
          </a:prstGeom>
          <a:solidFill>
            <a:schemeClr val="bg1"/>
          </a:solidFill>
          <a:ln w="12700">
            <a:solidFill>
              <a:schemeClr val="bg2"/>
            </a:solidFill>
            <a:round/>
            <a:headEnd/>
            <a:tailEnd/>
          </a:ln>
        </p:spPr>
        <p:txBody>
          <a:bodyPr wrap="none"/>
          <a:lstStyle/>
          <a:p>
            <a:pPr defTabSz="417513"/>
            <a:r>
              <a:rPr lang="en-US" b="1" u="sng">
                <a:solidFill>
                  <a:schemeClr val="accent2"/>
                </a:solidFill>
              </a:rPr>
              <a:t>CDs</a:t>
            </a:r>
          </a:p>
          <a:p>
            <a:pPr defTabSz="417513"/>
            <a:r>
              <a:rPr lang="en-US" sz="1200"/>
              <a:t>Album</a:t>
            </a:r>
          </a:p>
          <a:p>
            <a:pPr defTabSz="417513"/>
            <a:r>
              <a:rPr lang="en-US" sz="1200"/>
              <a:t>ASIN</a:t>
            </a:r>
          </a:p>
          <a:p>
            <a:pPr defTabSz="417513"/>
            <a:r>
              <a:rPr lang="en-US" sz="1200"/>
              <a:t>Price</a:t>
            </a:r>
          </a:p>
          <a:p>
            <a:pPr defTabSz="417513"/>
            <a:r>
              <a:rPr lang="en-US" sz="1200"/>
              <a:t>DiscountPrice</a:t>
            </a:r>
          </a:p>
          <a:p>
            <a:pPr defTabSz="417513"/>
            <a:r>
              <a:rPr lang="en-US" sz="1200"/>
              <a:t>Studio</a:t>
            </a:r>
          </a:p>
        </p:txBody>
      </p:sp>
      <p:sp>
        <p:nvSpPr>
          <p:cNvPr id="12299" name="Rectangle 26"/>
          <p:cNvSpPr>
            <a:spLocks noChangeArrowheads="1"/>
          </p:cNvSpPr>
          <p:nvPr/>
        </p:nvSpPr>
        <p:spPr bwMode="auto">
          <a:xfrm>
            <a:off x="5181600" y="6203950"/>
            <a:ext cx="152400" cy="152400"/>
          </a:xfrm>
          <a:prstGeom prst="rect">
            <a:avLst/>
          </a:prstGeom>
          <a:noFill/>
          <a:ln w="9525">
            <a:noFill/>
            <a:miter lim="800000"/>
            <a:headEnd/>
            <a:tailEnd/>
          </a:ln>
        </p:spPr>
        <p:txBody>
          <a:bodyPr wrap="none" anchor="ctr"/>
          <a:lstStyle/>
          <a:p>
            <a:endParaRPr lang="en-US"/>
          </a:p>
        </p:txBody>
      </p:sp>
      <p:sp>
        <p:nvSpPr>
          <p:cNvPr id="12300" name="AutoShape 27"/>
          <p:cNvSpPr>
            <a:spLocks noChangeArrowheads="1"/>
          </p:cNvSpPr>
          <p:nvPr/>
        </p:nvSpPr>
        <p:spPr bwMode="auto">
          <a:xfrm>
            <a:off x="4648200" y="1219200"/>
            <a:ext cx="2743200" cy="1828800"/>
          </a:xfrm>
          <a:prstGeom prst="roundRect">
            <a:avLst>
              <a:gd name="adj" fmla="val 7991"/>
            </a:avLst>
          </a:prstGeom>
          <a:solidFill>
            <a:srgbClr val="CCCC99"/>
          </a:solidFill>
          <a:ln w="25400">
            <a:noFill/>
            <a:round/>
            <a:headEnd/>
            <a:tailEnd/>
          </a:ln>
        </p:spPr>
        <p:txBody>
          <a:bodyPr wrap="none"/>
          <a:lstStyle/>
          <a:p>
            <a:r>
              <a:rPr lang="en-US" b="1"/>
              <a:t>Global Schema</a:t>
            </a:r>
          </a:p>
        </p:txBody>
      </p:sp>
      <p:sp>
        <p:nvSpPr>
          <p:cNvPr id="12301" name="AutoShape 28"/>
          <p:cNvSpPr>
            <a:spLocks noChangeArrowheads="1"/>
          </p:cNvSpPr>
          <p:nvPr/>
        </p:nvSpPr>
        <p:spPr bwMode="auto">
          <a:xfrm>
            <a:off x="4876800" y="1600200"/>
            <a:ext cx="1066800" cy="1219200"/>
          </a:xfrm>
          <a:prstGeom prst="roundRect">
            <a:avLst>
              <a:gd name="adj" fmla="val 9375"/>
            </a:avLst>
          </a:prstGeom>
          <a:solidFill>
            <a:schemeClr val="bg1"/>
          </a:solidFill>
          <a:ln w="12700">
            <a:solidFill>
              <a:schemeClr val="bg2"/>
            </a:solidFill>
            <a:round/>
            <a:headEnd/>
            <a:tailEnd/>
          </a:ln>
        </p:spPr>
        <p:txBody>
          <a:bodyPr wrap="none"/>
          <a:lstStyle/>
          <a:p>
            <a:pPr defTabSz="417513"/>
            <a:r>
              <a:rPr lang="en-US" b="1" u="sng">
                <a:solidFill>
                  <a:schemeClr val="accent2"/>
                </a:solidFill>
              </a:rPr>
              <a:t>CD</a:t>
            </a:r>
          </a:p>
          <a:p>
            <a:pPr defTabSz="417513"/>
            <a:r>
              <a:rPr lang="en-US" sz="1200"/>
              <a:t>ASIN</a:t>
            </a:r>
          </a:p>
          <a:p>
            <a:pPr defTabSz="417513"/>
            <a:r>
              <a:rPr lang="en-US" sz="1200"/>
              <a:t>Title</a:t>
            </a:r>
          </a:p>
          <a:p>
            <a:pPr defTabSz="417513"/>
            <a:r>
              <a:rPr lang="en-US" sz="1200"/>
              <a:t>Genre</a:t>
            </a:r>
          </a:p>
          <a:p>
            <a:pPr defTabSz="417513"/>
            <a:r>
              <a:rPr lang="en-US" sz="1200"/>
              <a:t>…</a:t>
            </a:r>
          </a:p>
        </p:txBody>
      </p:sp>
      <p:sp>
        <p:nvSpPr>
          <p:cNvPr id="12302" name="AutoShape 32"/>
          <p:cNvSpPr>
            <a:spLocks noChangeArrowheads="1"/>
          </p:cNvSpPr>
          <p:nvPr/>
        </p:nvSpPr>
        <p:spPr bwMode="auto">
          <a:xfrm>
            <a:off x="6096000" y="1600200"/>
            <a:ext cx="1066800" cy="1219200"/>
          </a:xfrm>
          <a:prstGeom prst="roundRect">
            <a:avLst>
              <a:gd name="adj" fmla="val 9375"/>
            </a:avLst>
          </a:prstGeom>
          <a:solidFill>
            <a:schemeClr val="bg1"/>
          </a:solidFill>
          <a:ln w="12700">
            <a:solidFill>
              <a:schemeClr val="bg2"/>
            </a:solidFill>
            <a:round/>
            <a:headEnd/>
            <a:tailEnd/>
          </a:ln>
        </p:spPr>
        <p:txBody>
          <a:bodyPr wrap="none"/>
          <a:lstStyle/>
          <a:p>
            <a:pPr defTabSz="417513"/>
            <a:r>
              <a:rPr lang="en-US" b="1" u="sng">
                <a:solidFill>
                  <a:schemeClr val="accent2"/>
                </a:solidFill>
              </a:rPr>
              <a:t>Artist</a:t>
            </a:r>
          </a:p>
          <a:p>
            <a:pPr defTabSz="417513"/>
            <a:r>
              <a:rPr lang="en-US" sz="1200"/>
              <a:t>ASIN</a:t>
            </a:r>
          </a:p>
          <a:p>
            <a:pPr defTabSz="417513"/>
            <a:r>
              <a:rPr lang="en-US" sz="1200"/>
              <a:t>Name</a:t>
            </a:r>
          </a:p>
          <a:p>
            <a:pPr defTabSz="417513"/>
            <a:r>
              <a:rPr lang="en-US" sz="1200"/>
              <a:t>…</a:t>
            </a:r>
          </a:p>
        </p:txBody>
      </p:sp>
    </p:spTree>
    <p:extLst>
      <p:ext uri="{BB962C8B-B14F-4D97-AF65-F5344CB8AC3E}">
        <p14:creationId xmlns:p14="http://schemas.microsoft.com/office/powerpoint/2010/main" val="320291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400847"/>
                                        </p:tgtEl>
                                        <p:attrNameLst>
                                          <p:attrName>style.visibility</p:attrName>
                                        </p:attrNameLst>
                                      </p:cBhvr>
                                      <p:to>
                                        <p:strVal val="visible"/>
                                      </p:to>
                                    </p:set>
                                    <p:animEffect transition="in" filter="dissolve">
                                      <p:cBhvr>
                                        <p:cTn id="7" dur="500"/>
                                        <p:tgtEl>
                                          <p:spTgt spid="14008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00847" grpId="0" animBg="1" autoUpdateAnimBg="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a:extLst>
              <a:ext uri="{FF2B5EF4-FFF2-40B4-BE49-F238E27FC236}">
                <a16:creationId xmlns:a16="http://schemas.microsoft.com/office/drawing/2014/main" id="{1770C391-D509-F746-9139-5152F7B7F4F7}"/>
              </a:ext>
            </a:extLst>
          </p:cNvPr>
          <p:cNvSpPr>
            <a:spLocks noGrp="1" noChangeArrowheads="1"/>
          </p:cNvSpPr>
          <p:nvPr>
            <p:ph type="title"/>
          </p:nvPr>
        </p:nvSpPr>
        <p:spPr/>
        <p:txBody>
          <a:bodyPr/>
          <a:lstStyle/>
          <a:p>
            <a:pPr eaLnBrk="1" hangingPunct="1"/>
            <a:r>
              <a:rPr lang="en-US" altLang="en-US">
                <a:ea typeface="ＭＳ Ｐゴシック" panose="020B0600070205080204" pitchFamily="34" charset="-128"/>
              </a:rPr>
              <a:t>Information is Everywhere</a:t>
            </a:r>
          </a:p>
        </p:txBody>
      </p:sp>
      <p:sp>
        <p:nvSpPr>
          <p:cNvPr id="34817" name="Slide Number Placeholder 4">
            <a:extLst>
              <a:ext uri="{FF2B5EF4-FFF2-40B4-BE49-F238E27FC236}">
                <a16:creationId xmlns:a16="http://schemas.microsoft.com/office/drawing/2014/main" id="{D1D590F4-BCB6-1D4B-98F7-424DFD19F07C}"/>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fld id="{251C22F0-2415-1B4E-A88C-F1A9AC9A8A61}" type="slidenum">
              <a:rPr lang="en-US" altLang="en-US" sz="1200" i="0">
                <a:solidFill>
                  <a:srgbClr val="0E2135"/>
                </a:solidFill>
              </a:rPr>
              <a:pPr eaLnBrk="1" hangingPunct="1"/>
              <a:t>4</a:t>
            </a:fld>
            <a:endParaRPr lang="en-US" altLang="en-US" sz="1200" i="0">
              <a:solidFill>
                <a:srgbClr val="0E2135"/>
              </a:solidFill>
            </a:endParaRPr>
          </a:p>
        </p:txBody>
      </p:sp>
      <p:sp>
        <p:nvSpPr>
          <p:cNvPr id="34820" name="Rectangle 91">
            <a:extLst>
              <a:ext uri="{FF2B5EF4-FFF2-40B4-BE49-F238E27FC236}">
                <a16:creationId xmlns:a16="http://schemas.microsoft.com/office/drawing/2014/main" id="{658A3779-0465-934A-91A7-9585A9FF3787}"/>
              </a:ext>
            </a:extLst>
          </p:cNvPr>
          <p:cNvSpPr>
            <a:spLocks noGrp="1" noChangeArrowheads="1"/>
          </p:cNvSpPr>
          <p:nvPr>
            <p:ph type="body" sz="half" idx="4294967295"/>
          </p:nvPr>
        </p:nvSpPr>
        <p:spPr>
          <a:xfrm>
            <a:off x="7049788" y="1962936"/>
            <a:ext cx="4594507" cy="4197865"/>
          </a:xfrm>
        </p:spPr>
        <p:txBody>
          <a:bodyPr>
            <a:normAutofit/>
          </a:bodyPr>
          <a:lstStyle/>
          <a:p>
            <a:pPr eaLnBrk="1" hangingPunct="1"/>
            <a:r>
              <a:rPr lang="en-US" altLang="en-US">
                <a:ea typeface="ＭＳ Ｐゴシック" panose="020B0600070205080204" pitchFamily="34" charset="-128"/>
              </a:rPr>
              <a:t>Databases .. but not only </a:t>
            </a:r>
          </a:p>
          <a:p>
            <a:pPr eaLnBrk="1" hangingPunct="1"/>
            <a:r>
              <a:rPr lang="en-US" altLang="en-US">
                <a:ea typeface="ＭＳ Ｐゴシック" panose="020B0600070205080204" pitchFamily="34" charset="-128"/>
              </a:rPr>
              <a:t>Mail messages</a:t>
            </a:r>
          </a:p>
          <a:p>
            <a:pPr eaLnBrk="1" hangingPunct="1"/>
            <a:r>
              <a:rPr lang="en-US" altLang="en-US">
                <a:ea typeface="ＭＳ Ｐゴシック" panose="020B0600070205080204" pitchFamily="34" charset="-128"/>
              </a:rPr>
              <a:t>Web pages </a:t>
            </a:r>
          </a:p>
          <a:p>
            <a:pPr eaLnBrk="1" hangingPunct="1"/>
            <a:r>
              <a:rPr lang="en-US" altLang="en-US">
                <a:ea typeface="ＭＳ Ｐゴシック" panose="020B0600070205080204" pitchFamily="34" charset="-128"/>
              </a:rPr>
              <a:t>Spreadsheets</a:t>
            </a:r>
          </a:p>
          <a:p>
            <a:pPr eaLnBrk="1" hangingPunct="1"/>
            <a:r>
              <a:rPr lang="en-US" altLang="en-US">
                <a:ea typeface="ＭＳ Ｐゴシック" panose="020B0600070205080204" pitchFamily="34" charset="-128"/>
              </a:rPr>
              <a:t>Text documents </a:t>
            </a:r>
          </a:p>
          <a:p>
            <a:pPr eaLnBrk="1" hangingPunct="1"/>
            <a:r>
              <a:rPr lang="en-US" altLang="en-US">
                <a:ea typeface="ＭＳ Ｐゴシック" panose="020B0600070205080204" pitchFamily="34" charset="-128"/>
              </a:rPr>
              <a:t>Multimedia annotations</a:t>
            </a:r>
          </a:p>
          <a:p>
            <a:pPr eaLnBrk="1" hangingPunct="1"/>
            <a:r>
              <a:rPr lang="en-US" altLang="en-US">
                <a:ea typeface="ＭＳ Ｐゴシック" panose="020B0600070205080204" pitchFamily="34" charset="-128"/>
              </a:rPr>
              <a:t>XML Documents</a:t>
            </a:r>
          </a:p>
          <a:p>
            <a:pPr eaLnBrk="1" hangingPunct="1"/>
            <a:endParaRPr lang="en-US" altLang="en-US">
              <a:ea typeface="ＭＳ Ｐゴシック" panose="020B0600070205080204" pitchFamily="34" charset="-128"/>
            </a:endParaRPr>
          </a:p>
        </p:txBody>
      </p:sp>
      <p:graphicFrame>
        <p:nvGraphicFramePr>
          <p:cNvPr id="47" name="Object 43">
            <a:extLst>
              <a:ext uri="{FF2B5EF4-FFF2-40B4-BE49-F238E27FC236}">
                <a16:creationId xmlns:a16="http://schemas.microsoft.com/office/drawing/2014/main" id="{327384C0-E8A2-8043-9D9A-F6B956B3D2B8}"/>
              </a:ext>
            </a:extLst>
          </p:cNvPr>
          <p:cNvGraphicFramePr>
            <a:graphicFrameLocks noChangeAspect="1"/>
          </p:cNvGraphicFramePr>
          <p:nvPr>
            <p:extLst>
              <p:ext uri="{D42A27DB-BD31-4B8C-83A1-F6EECF244321}">
                <p14:modId xmlns:p14="http://schemas.microsoft.com/office/powerpoint/2010/main" val="559866732"/>
              </p:ext>
            </p:extLst>
          </p:nvPr>
        </p:nvGraphicFramePr>
        <p:xfrm>
          <a:off x="941546" y="1722437"/>
          <a:ext cx="639762" cy="1376363"/>
        </p:xfrm>
        <a:graphic>
          <a:graphicData uri="http://schemas.openxmlformats.org/presentationml/2006/ole">
            <mc:AlternateContent xmlns:mc="http://schemas.openxmlformats.org/markup-compatibility/2006">
              <mc:Choice xmlns:v="urn:schemas-microsoft-com:vml" Requires="v">
                <p:oleObj spid="_x0000_s38913" name="Clip" r:id="rId3" imgW="10693400" imgH="23012400" progId="MS_ClipArt_Gallery.2">
                  <p:embed/>
                </p:oleObj>
              </mc:Choice>
              <mc:Fallback>
                <p:oleObj name="Clip" r:id="rId3" imgW="10693400" imgH="23012400" progId="MS_ClipArt_Gallery.2">
                  <p:embed/>
                  <p:pic>
                    <p:nvPicPr>
                      <p:cNvPr id="47" name="Object 43">
                        <a:extLst>
                          <a:ext uri="{FF2B5EF4-FFF2-40B4-BE49-F238E27FC236}">
                            <a16:creationId xmlns:a16="http://schemas.microsoft.com/office/drawing/2014/main" id="{327384C0-E8A2-8043-9D9A-F6B956B3D2B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1546" y="1722437"/>
                        <a:ext cx="639762" cy="13763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pSp>
        <p:nvGrpSpPr>
          <p:cNvPr id="48" name="Group 51">
            <a:extLst>
              <a:ext uri="{FF2B5EF4-FFF2-40B4-BE49-F238E27FC236}">
                <a16:creationId xmlns:a16="http://schemas.microsoft.com/office/drawing/2014/main" id="{ED3D31C0-862A-6746-BE7E-CD8B0CBB963C}"/>
              </a:ext>
            </a:extLst>
          </p:cNvPr>
          <p:cNvGrpSpPr>
            <a:grpSpLocks/>
          </p:cNvGrpSpPr>
          <p:nvPr/>
        </p:nvGrpSpPr>
        <p:grpSpPr bwMode="auto">
          <a:xfrm>
            <a:off x="279558" y="4960937"/>
            <a:ext cx="1752600" cy="1068388"/>
            <a:chOff x="240" y="3496"/>
            <a:chExt cx="1104" cy="673"/>
          </a:xfrm>
        </p:grpSpPr>
        <p:sp>
          <p:nvSpPr>
            <p:cNvPr id="49" name="Freeform 52">
              <a:extLst>
                <a:ext uri="{FF2B5EF4-FFF2-40B4-BE49-F238E27FC236}">
                  <a16:creationId xmlns:a16="http://schemas.microsoft.com/office/drawing/2014/main" id="{17588572-3FD3-8C41-A05B-BD271F6E5D69}"/>
                </a:ext>
              </a:extLst>
            </p:cNvPr>
            <p:cNvSpPr>
              <a:spLocks/>
            </p:cNvSpPr>
            <p:nvPr/>
          </p:nvSpPr>
          <p:spPr bwMode="auto">
            <a:xfrm>
              <a:off x="240" y="3552"/>
              <a:ext cx="1104" cy="617"/>
            </a:xfrm>
            <a:custGeom>
              <a:avLst/>
              <a:gdLst>
                <a:gd name="T0" fmla="*/ 0 w 1833"/>
                <a:gd name="T1" fmla="*/ 0 h 961"/>
                <a:gd name="T2" fmla="*/ 0 w 1833"/>
                <a:gd name="T3" fmla="*/ 395 h 961"/>
                <a:gd name="T4" fmla="*/ 664 w 1833"/>
                <a:gd name="T5" fmla="*/ 395 h 961"/>
                <a:gd name="T6" fmla="*/ 664 w 1833"/>
                <a:gd name="T7" fmla="*/ 0 h 961"/>
                <a:gd name="T8" fmla="*/ 0 60000 65536"/>
                <a:gd name="T9" fmla="*/ 0 60000 65536"/>
                <a:gd name="T10" fmla="*/ 0 60000 65536"/>
                <a:gd name="T11" fmla="*/ 0 60000 65536"/>
                <a:gd name="T12" fmla="*/ 0 w 1833"/>
                <a:gd name="T13" fmla="*/ 0 h 961"/>
                <a:gd name="T14" fmla="*/ 1833 w 1833"/>
                <a:gd name="T15" fmla="*/ 961 h 961"/>
              </a:gdLst>
              <a:ahLst/>
              <a:cxnLst>
                <a:cxn ang="T8">
                  <a:pos x="T0" y="T1"/>
                </a:cxn>
                <a:cxn ang="T9">
                  <a:pos x="T2" y="T3"/>
                </a:cxn>
                <a:cxn ang="T10">
                  <a:pos x="T4" y="T5"/>
                </a:cxn>
                <a:cxn ang="T11">
                  <a:pos x="T6" y="T7"/>
                </a:cxn>
              </a:cxnLst>
              <a:rect l="T12" t="T13" r="T14" b="T15"/>
              <a:pathLst>
                <a:path w="1833" h="961">
                  <a:moveTo>
                    <a:pt x="0" y="0"/>
                  </a:moveTo>
                  <a:lnTo>
                    <a:pt x="0" y="960"/>
                  </a:lnTo>
                  <a:lnTo>
                    <a:pt x="1832" y="960"/>
                  </a:lnTo>
                  <a:lnTo>
                    <a:pt x="1832" y="0"/>
                  </a:lnTo>
                </a:path>
              </a:pathLst>
            </a:custGeom>
            <a:solidFill>
              <a:srgbClr val="009900"/>
            </a:solidFill>
            <a:ln w="25400" cap="rnd">
              <a:solidFill>
                <a:schemeClr val="tx1"/>
              </a:solidFill>
              <a:round/>
              <a:headEnd type="none" w="sm" len="sm"/>
              <a:tailEnd type="none" w="sm" len="sm"/>
            </a:ln>
          </p:spPr>
          <p:txBody>
            <a:bodyPr lIns="0" tIns="0" rIns="0" bIns="0" anchor="ctr">
              <a:spAutoFit/>
            </a:bodyPr>
            <a:lstStyle/>
            <a:p>
              <a:endParaRPr lang="en-US"/>
            </a:p>
          </p:txBody>
        </p:sp>
        <p:sp>
          <p:nvSpPr>
            <p:cNvPr id="50" name="Oval 53">
              <a:extLst>
                <a:ext uri="{FF2B5EF4-FFF2-40B4-BE49-F238E27FC236}">
                  <a16:creationId xmlns:a16="http://schemas.microsoft.com/office/drawing/2014/main" id="{C219E10C-52EB-5A4B-B15B-7B726A44162D}"/>
                </a:ext>
              </a:extLst>
            </p:cNvPr>
            <p:cNvSpPr>
              <a:spLocks noChangeArrowheads="1"/>
            </p:cNvSpPr>
            <p:nvPr/>
          </p:nvSpPr>
          <p:spPr bwMode="auto">
            <a:xfrm>
              <a:off x="240" y="3496"/>
              <a:ext cx="1104" cy="104"/>
            </a:xfrm>
            <a:prstGeom prst="ellipse">
              <a:avLst/>
            </a:prstGeom>
            <a:solidFill>
              <a:srgbClr val="009900"/>
            </a:solidFill>
            <a:ln w="25400">
              <a:solidFill>
                <a:schemeClr val="tx1"/>
              </a:solidFill>
              <a:round/>
              <a:headEnd/>
              <a:tailEnd/>
            </a:ln>
          </p:spPr>
          <p:txBody>
            <a:bodyPr lIns="0" tIns="0" rIns="0" bIns="0" anchor="ctr">
              <a:spAutoFit/>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51" name="Rectangle 54">
              <a:extLst>
                <a:ext uri="{FF2B5EF4-FFF2-40B4-BE49-F238E27FC236}">
                  <a16:creationId xmlns:a16="http://schemas.microsoft.com/office/drawing/2014/main" id="{956B0F6F-E8BC-904D-BA36-0676DC61A120}"/>
                </a:ext>
              </a:extLst>
            </p:cNvPr>
            <p:cNvSpPr>
              <a:spLocks noChangeArrowheads="1"/>
            </p:cNvSpPr>
            <p:nvPr/>
          </p:nvSpPr>
          <p:spPr bwMode="auto">
            <a:xfrm>
              <a:off x="437" y="3628"/>
              <a:ext cx="633" cy="334"/>
            </a:xfrm>
            <a:prstGeom prst="rect">
              <a:avLst/>
            </a:prstGeom>
            <a:solidFill>
              <a:srgbClr val="CCFFCC"/>
            </a:solidFill>
            <a:ln w="19050">
              <a:solidFill>
                <a:schemeClr val="tx1"/>
              </a:solidFill>
              <a:miter lim="800000"/>
              <a:headEnd/>
              <a:tailEnd/>
            </a:ln>
          </p:spPr>
          <p:txBody>
            <a:bodyPr lIns="0" tIns="0" rIns="0" bIns="0" anchor="ctr">
              <a:spAutoFit/>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52" name="Rectangle 55">
              <a:extLst>
                <a:ext uri="{FF2B5EF4-FFF2-40B4-BE49-F238E27FC236}">
                  <a16:creationId xmlns:a16="http://schemas.microsoft.com/office/drawing/2014/main" id="{962A7213-B848-8646-A267-9C7EA206CFE7}"/>
                </a:ext>
              </a:extLst>
            </p:cNvPr>
            <p:cNvSpPr>
              <a:spLocks noChangeArrowheads="1"/>
            </p:cNvSpPr>
            <p:nvPr/>
          </p:nvSpPr>
          <p:spPr bwMode="auto">
            <a:xfrm>
              <a:off x="498" y="3684"/>
              <a:ext cx="604" cy="334"/>
            </a:xfrm>
            <a:prstGeom prst="rect">
              <a:avLst/>
            </a:prstGeom>
            <a:gradFill rotWithShape="0">
              <a:gsLst>
                <a:gs pos="0">
                  <a:srgbClr val="CCFFCC"/>
                </a:gs>
                <a:gs pos="50000">
                  <a:srgbClr val="CCFFCC"/>
                </a:gs>
                <a:gs pos="100000">
                  <a:srgbClr val="CCFFCC"/>
                </a:gs>
              </a:gsLst>
              <a:lin ang="5400000" scaled="1"/>
            </a:gradFill>
            <a:ln w="19050">
              <a:solidFill>
                <a:schemeClr val="tx1"/>
              </a:solidFill>
              <a:miter lim="800000"/>
              <a:headEnd/>
              <a:tailEnd/>
            </a:ln>
          </p:spPr>
          <p:txBody>
            <a:bodyPr lIns="0" tIns="0" rIns="0" bIns="0" anchor="ctr">
              <a:spAutoFit/>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53" name="Rectangle 56">
              <a:extLst>
                <a:ext uri="{FF2B5EF4-FFF2-40B4-BE49-F238E27FC236}">
                  <a16:creationId xmlns:a16="http://schemas.microsoft.com/office/drawing/2014/main" id="{C1D7A09B-2BF6-3E42-A054-E0AABC130953}"/>
                </a:ext>
              </a:extLst>
            </p:cNvPr>
            <p:cNvSpPr>
              <a:spLocks noChangeArrowheads="1"/>
            </p:cNvSpPr>
            <p:nvPr/>
          </p:nvSpPr>
          <p:spPr bwMode="auto">
            <a:xfrm>
              <a:off x="566" y="3732"/>
              <a:ext cx="582" cy="348"/>
            </a:xfrm>
            <a:prstGeom prst="rect">
              <a:avLst/>
            </a:prstGeom>
            <a:gradFill rotWithShape="0">
              <a:gsLst>
                <a:gs pos="0">
                  <a:srgbClr val="CCFFCC"/>
                </a:gs>
                <a:gs pos="50000">
                  <a:srgbClr val="CCFFCC"/>
                </a:gs>
                <a:gs pos="100000">
                  <a:srgbClr val="CCFFCC"/>
                </a:gs>
              </a:gsLst>
              <a:lin ang="5400000" scaled="1"/>
            </a:gradFill>
            <a:ln w="19050">
              <a:solidFill>
                <a:schemeClr val="tx1"/>
              </a:solidFill>
              <a:miter lim="800000"/>
              <a:headEnd/>
              <a:tailEnd/>
            </a:ln>
          </p:spPr>
          <p:txBody>
            <a:bodyPr lIns="0" tIns="0" rIns="0" bIns="0" anchor="ctr">
              <a:spAutoFit/>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54" name="Rectangle 57">
              <a:extLst>
                <a:ext uri="{FF2B5EF4-FFF2-40B4-BE49-F238E27FC236}">
                  <a16:creationId xmlns:a16="http://schemas.microsoft.com/office/drawing/2014/main" id="{10961BE2-12B1-D245-95D7-16B756CDA3EB}"/>
                </a:ext>
              </a:extLst>
            </p:cNvPr>
            <p:cNvSpPr>
              <a:spLocks noChangeArrowheads="1"/>
            </p:cNvSpPr>
            <p:nvPr/>
          </p:nvSpPr>
          <p:spPr bwMode="auto">
            <a:xfrm>
              <a:off x="629" y="3794"/>
              <a:ext cx="584" cy="347"/>
            </a:xfrm>
            <a:prstGeom prst="rect">
              <a:avLst/>
            </a:prstGeom>
            <a:gradFill rotWithShape="0">
              <a:gsLst>
                <a:gs pos="0">
                  <a:srgbClr val="CCFFCC"/>
                </a:gs>
                <a:gs pos="100000">
                  <a:srgbClr val="CCFFCC"/>
                </a:gs>
              </a:gsLst>
              <a:lin ang="5400000" scaled="1"/>
            </a:gradFill>
            <a:ln w="19050">
              <a:solidFill>
                <a:schemeClr val="tx1"/>
              </a:solidFill>
              <a:miter lim="800000"/>
              <a:headEnd/>
              <a:tailEnd/>
            </a:ln>
          </p:spPr>
          <p:txBody>
            <a:bodyPr lIns="0" tIns="0" rIns="0" bIns="0" anchor="ctr">
              <a:spAutoFit/>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55" name="Text Box 58">
              <a:extLst>
                <a:ext uri="{FF2B5EF4-FFF2-40B4-BE49-F238E27FC236}">
                  <a16:creationId xmlns:a16="http://schemas.microsoft.com/office/drawing/2014/main" id="{1F794DEE-4160-F84E-B024-9107CF2EE8E2}"/>
                </a:ext>
              </a:extLst>
            </p:cNvPr>
            <p:cNvSpPr txBox="1">
              <a:spLocks noChangeArrowheads="1"/>
            </p:cNvSpPr>
            <p:nvPr/>
          </p:nvSpPr>
          <p:spPr bwMode="auto">
            <a:xfrm>
              <a:off x="649" y="3812"/>
              <a:ext cx="647" cy="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type="none" w="sm" len="med"/>
                  <a:tailEnd type="none" w="sm" len="med"/>
                </a14:hiddenLine>
              </a:ext>
            </a:extLst>
          </p:spPr>
          <p:txBody>
            <a:bodyPr lIns="0" tIns="0" rIns="0" bIns="0" anchor="ctr">
              <a:spAutoFit/>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a:lnSpc>
                  <a:spcPct val="80000"/>
                </a:lnSpc>
                <a:spcBef>
                  <a:spcPct val="20000"/>
                </a:spcBef>
              </a:pPr>
              <a:r>
                <a:rPr lang="en-US" altLang="en-US" sz="1200" i="0">
                  <a:solidFill>
                    <a:srgbClr val="000000"/>
                  </a:solidFill>
                </a:rPr>
                <a:t>&lt;Title&gt; … </a:t>
              </a:r>
            </a:p>
            <a:p>
              <a:pPr>
                <a:lnSpc>
                  <a:spcPct val="80000"/>
                </a:lnSpc>
                <a:spcBef>
                  <a:spcPct val="20000"/>
                </a:spcBef>
              </a:pPr>
              <a:r>
                <a:rPr lang="en-US" altLang="en-US" sz="1200" i="0">
                  <a:solidFill>
                    <a:srgbClr val="000000"/>
                  </a:solidFill>
                </a:rPr>
                <a:t>&lt;Author&gt; … </a:t>
              </a:r>
            </a:p>
            <a:p>
              <a:pPr>
                <a:lnSpc>
                  <a:spcPct val="80000"/>
                </a:lnSpc>
                <a:spcBef>
                  <a:spcPct val="20000"/>
                </a:spcBef>
              </a:pPr>
              <a:r>
                <a:rPr lang="en-US" altLang="en-US" sz="1200" i="0">
                  <a:solidFill>
                    <a:srgbClr val="000000"/>
                  </a:solidFill>
                </a:rPr>
                <a:t>&lt;Date&gt; …</a:t>
              </a:r>
              <a:endParaRPr lang="en-US" altLang="en-US" sz="2000" i="0">
                <a:solidFill>
                  <a:srgbClr val="000000"/>
                </a:solidFill>
              </a:endParaRPr>
            </a:p>
          </p:txBody>
        </p:sp>
      </p:grpSp>
      <p:grpSp>
        <p:nvGrpSpPr>
          <p:cNvPr id="56" name="Group 59">
            <a:extLst>
              <a:ext uri="{FF2B5EF4-FFF2-40B4-BE49-F238E27FC236}">
                <a16:creationId xmlns:a16="http://schemas.microsoft.com/office/drawing/2014/main" id="{1EEAB16F-45B5-B844-B6F2-DE883DC1DA2C}"/>
              </a:ext>
            </a:extLst>
          </p:cNvPr>
          <p:cNvGrpSpPr>
            <a:grpSpLocks/>
          </p:cNvGrpSpPr>
          <p:nvPr/>
        </p:nvGrpSpPr>
        <p:grpSpPr bwMode="auto">
          <a:xfrm>
            <a:off x="2336958" y="4954587"/>
            <a:ext cx="1757363" cy="1074738"/>
            <a:chOff x="1581" y="3492"/>
            <a:chExt cx="1107" cy="677"/>
          </a:xfrm>
        </p:grpSpPr>
        <p:sp>
          <p:nvSpPr>
            <p:cNvPr id="57" name="Freeform 60">
              <a:extLst>
                <a:ext uri="{FF2B5EF4-FFF2-40B4-BE49-F238E27FC236}">
                  <a16:creationId xmlns:a16="http://schemas.microsoft.com/office/drawing/2014/main" id="{EBD2F2BB-A0FE-3A44-BD46-19D40AB44404}"/>
                </a:ext>
              </a:extLst>
            </p:cNvPr>
            <p:cNvSpPr>
              <a:spLocks/>
            </p:cNvSpPr>
            <p:nvPr/>
          </p:nvSpPr>
          <p:spPr bwMode="auto">
            <a:xfrm>
              <a:off x="1586" y="3553"/>
              <a:ext cx="1102" cy="616"/>
            </a:xfrm>
            <a:custGeom>
              <a:avLst/>
              <a:gdLst>
                <a:gd name="T0" fmla="*/ 0 w 1725"/>
                <a:gd name="T1" fmla="*/ 0 h 961"/>
                <a:gd name="T2" fmla="*/ 0 w 1725"/>
                <a:gd name="T3" fmla="*/ 394 h 961"/>
                <a:gd name="T4" fmla="*/ 703 w 1725"/>
                <a:gd name="T5" fmla="*/ 394 h 961"/>
                <a:gd name="T6" fmla="*/ 703 w 1725"/>
                <a:gd name="T7" fmla="*/ 0 h 961"/>
                <a:gd name="T8" fmla="*/ 0 60000 65536"/>
                <a:gd name="T9" fmla="*/ 0 60000 65536"/>
                <a:gd name="T10" fmla="*/ 0 60000 65536"/>
                <a:gd name="T11" fmla="*/ 0 60000 65536"/>
                <a:gd name="T12" fmla="*/ 0 w 1725"/>
                <a:gd name="T13" fmla="*/ 0 h 961"/>
                <a:gd name="T14" fmla="*/ 1725 w 1725"/>
                <a:gd name="T15" fmla="*/ 961 h 961"/>
              </a:gdLst>
              <a:ahLst/>
              <a:cxnLst>
                <a:cxn ang="T8">
                  <a:pos x="T0" y="T1"/>
                </a:cxn>
                <a:cxn ang="T9">
                  <a:pos x="T2" y="T3"/>
                </a:cxn>
                <a:cxn ang="T10">
                  <a:pos x="T4" y="T5"/>
                </a:cxn>
                <a:cxn ang="T11">
                  <a:pos x="T6" y="T7"/>
                </a:cxn>
              </a:cxnLst>
              <a:rect l="T12" t="T13" r="T14" b="T15"/>
              <a:pathLst>
                <a:path w="1725" h="961">
                  <a:moveTo>
                    <a:pt x="0" y="0"/>
                  </a:moveTo>
                  <a:lnTo>
                    <a:pt x="0" y="960"/>
                  </a:lnTo>
                  <a:lnTo>
                    <a:pt x="1724" y="960"/>
                  </a:lnTo>
                  <a:lnTo>
                    <a:pt x="1724" y="0"/>
                  </a:lnTo>
                </a:path>
              </a:pathLst>
            </a:custGeom>
            <a:solidFill>
              <a:srgbClr val="FFCC66"/>
            </a:solidFill>
            <a:ln w="25400" cap="rnd">
              <a:solidFill>
                <a:schemeClr val="tx1"/>
              </a:solidFill>
              <a:round/>
              <a:headEnd type="none" w="sm" len="sm"/>
              <a:tailEnd type="none" w="sm" len="sm"/>
            </a:ln>
          </p:spPr>
          <p:txBody>
            <a:bodyPr wrap="none" lIns="91409" tIns="45704" rIns="91409" bIns="45704" anchor="ctr">
              <a:spAutoFit/>
            </a:bodyPr>
            <a:lstStyle/>
            <a:p>
              <a:endParaRPr lang="en-US"/>
            </a:p>
          </p:txBody>
        </p:sp>
        <p:sp>
          <p:nvSpPr>
            <p:cNvPr id="58" name="Oval 61">
              <a:extLst>
                <a:ext uri="{FF2B5EF4-FFF2-40B4-BE49-F238E27FC236}">
                  <a16:creationId xmlns:a16="http://schemas.microsoft.com/office/drawing/2014/main" id="{CB5A14AD-C301-4346-8065-8956399AB8C0}"/>
                </a:ext>
              </a:extLst>
            </p:cNvPr>
            <p:cNvSpPr>
              <a:spLocks noChangeArrowheads="1"/>
            </p:cNvSpPr>
            <p:nvPr/>
          </p:nvSpPr>
          <p:spPr bwMode="auto">
            <a:xfrm>
              <a:off x="1581" y="3492"/>
              <a:ext cx="1107" cy="108"/>
            </a:xfrm>
            <a:prstGeom prst="ellipse">
              <a:avLst/>
            </a:prstGeom>
            <a:solidFill>
              <a:srgbClr val="FFCC66"/>
            </a:solidFill>
            <a:ln w="25400">
              <a:solidFill>
                <a:schemeClr val="tx1"/>
              </a:solidFill>
              <a:round/>
              <a:headEnd/>
              <a:tailEnd/>
            </a:ln>
          </p:spPr>
          <p:txBody>
            <a:bodyPr wrap="none" lIns="91409" tIns="45704" rIns="91409" bIns="45704" anchor="ctr">
              <a:spAutoFit/>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59" name="Rectangle 62">
              <a:extLst>
                <a:ext uri="{FF2B5EF4-FFF2-40B4-BE49-F238E27FC236}">
                  <a16:creationId xmlns:a16="http://schemas.microsoft.com/office/drawing/2014/main" id="{DF9F3942-1E46-5E44-9BD9-3BD5A3C75665}"/>
                </a:ext>
              </a:extLst>
            </p:cNvPr>
            <p:cNvSpPr>
              <a:spLocks noChangeArrowheads="1"/>
            </p:cNvSpPr>
            <p:nvPr/>
          </p:nvSpPr>
          <p:spPr bwMode="auto">
            <a:xfrm>
              <a:off x="1716" y="3640"/>
              <a:ext cx="329" cy="142"/>
            </a:xfrm>
            <a:prstGeom prst="rect">
              <a:avLst/>
            </a:prstGeom>
            <a:solidFill>
              <a:srgbClr val="FF9900"/>
            </a:solidFill>
            <a:ln w="19050">
              <a:solidFill>
                <a:schemeClr val="tx1"/>
              </a:solidFill>
              <a:miter lim="800000"/>
              <a:headEnd/>
              <a:tailEnd/>
            </a:ln>
          </p:spPr>
          <p:txBody>
            <a:bodyPr wrap="none" lIns="91409" tIns="45704" rIns="91409" bIns="45704" anchor="ctr">
              <a:spAutoFit/>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60" name="Rectangle 63">
              <a:extLst>
                <a:ext uri="{FF2B5EF4-FFF2-40B4-BE49-F238E27FC236}">
                  <a16:creationId xmlns:a16="http://schemas.microsoft.com/office/drawing/2014/main" id="{B25557EE-9B1E-2348-A365-AB7941A4D1CB}"/>
                </a:ext>
              </a:extLst>
            </p:cNvPr>
            <p:cNvSpPr>
              <a:spLocks noChangeArrowheads="1"/>
            </p:cNvSpPr>
            <p:nvPr/>
          </p:nvSpPr>
          <p:spPr bwMode="auto">
            <a:xfrm>
              <a:off x="1922" y="3881"/>
              <a:ext cx="292" cy="252"/>
            </a:xfrm>
            <a:prstGeom prst="rect">
              <a:avLst/>
            </a:prstGeom>
            <a:solidFill>
              <a:srgbClr val="FF9900"/>
            </a:solidFill>
            <a:ln w="19050">
              <a:solidFill>
                <a:schemeClr val="tx1"/>
              </a:solidFill>
              <a:miter lim="800000"/>
              <a:headEnd/>
              <a:tailEnd/>
            </a:ln>
          </p:spPr>
          <p:txBody>
            <a:bodyPr wrap="none" lIns="91409" tIns="45704" rIns="91409" bIns="45704" anchor="ctr">
              <a:spAutoFit/>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61" name="Rectangle 64">
              <a:extLst>
                <a:ext uri="{FF2B5EF4-FFF2-40B4-BE49-F238E27FC236}">
                  <a16:creationId xmlns:a16="http://schemas.microsoft.com/office/drawing/2014/main" id="{9CC4984D-9B5B-EA46-8B10-E4E688FD945D}"/>
                </a:ext>
              </a:extLst>
            </p:cNvPr>
            <p:cNvSpPr>
              <a:spLocks noChangeArrowheads="1"/>
            </p:cNvSpPr>
            <p:nvPr/>
          </p:nvSpPr>
          <p:spPr bwMode="auto">
            <a:xfrm>
              <a:off x="2366" y="3758"/>
              <a:ext cx="274" cy="344"/>
            </a:xfrm>
            <a:prstGeom prst="rect">
              <a:avLst/>
            </a:prstGeom>
            <a:solidFill>
              <a:srgbClr val="FF9900"/>
            </a:solidFill>
            <a:ln w="19050">
              <a:solidFill>
                <a:schemeClr val="tx1"/>
              </a:solidFill>
              <a:miter lim="800000"/>
              <a:headEnd/>
              <a:tailEnd/>
            </a:ln>
          </p:spPr>
          <p:txBody>
            <a:bodyPr wrap="none" lIns="91409" tIns="45704" rIns="91409" bIns="45704" anchor="ctr">
              <a:spAutoFit/>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62" name="Freeform 65">
              <a:extLst>
                <a:ext uri="{FF2B5EF4-FFF2-40B4-BE49-F238E27FC236}">
                  <a16:creationId xmlns:a16="http://schemas.microsoft.com/office/drawing/2014/main" id="{572684EB-28D7-A144-B2F3-1416765AF5B0}"/>
                </a:ext>
              </a:extLst>
            </p:cNvPr>
            <p:cNvSpPr>
              <a:spLocks/>
            </p:cNvSpPr>
            <p:nvPr/>
          </p:nvSpPr>
          <p:spPr bwMode="auto">
            <a:xfrm>
              <a:off x="1766" y="3800"/>
              <a:ext cx="159" cy="184"/>
            </a:xfrm>
            <a:custGeom>
              <a:avLst/>
              <a:gdLst>
                <a:gd name="T0" fmla="*/ 0 w 230"/>
                <a:gd name="T1" fmla="*/ 0 h 289"/>
                <a:gd name="T2" fmla="*/ 0 w 230"/>
                <a:gd name="T3" fmla="*/ 117 h 289"/>
                <a:gd name="T4" fmla="*/ 109 w 230"/>
                <a:gd name="T5" fmla="*/ 117 h 289"/>
                <a:gd name="T6" fmla="*/ 0 60000 65536"/>
                <a:gd name="T7" fmla="*/ 0 60000 65536"/>
                <a:gd name="T8" fmla="*/ 0 60000 65536"/>
                <a:gd name="T9" fmla="*/ 0 w 230"/>
                <a:gd name="T10" fmla="*/ 0 h 289"/>
                <a:gd name="T11" fmla="*/ 230 w 230"/>
                <a:gd name="T12" fmla="*/ 289 h 289"/>
              </a:gdLst>
              <a:ahLst/>
              <a:cxnLst>
                <a:cxn ang="T6">
                  <a:pos x="T0" y="T1"/>
                </a:cxn>
                <a:cxn ang="T7">
                  <a:pos x="T2" y="T3"/>
                </a:cxn>
                <a:cxn ang="T8">
                  <a:pos x="T4" y="T5"/>
                </a:cxn>
              </a:cxnLst>
              <a:rect l="T9" t="T10" r="T11" b="T12"/>
              <a:pathLst>
                <a:path w="230" h="289">
                  <a:moveTo>
                    <a:pt x="0" y="0"/>
                  </a:moveTo>
                  <a:lnTo>
                    <a:pt x="0" y="288"/>
                  </a:lnTo>
                  <a:lnTo>
                    <a:pt x="229" y="288"/>
                  </a:lnTo>
                </a:path>
              </a:pathLst>
            </a:custGeom>
            <a:noFill/>
            <a:ln w="19050" cap="rnd">
              <a:solidFill>
                <a:schemeClr val="tx1"/>
              </a:solidFill>
              <a:round/>
              <a:headEnd type="none" w="sm" len="sm"/>
              <a:tailEnd type="stealth" w="med" len="med"/>
            </a:ln>
            <a:extLst>
              <a:ext uri="{909E8E84-426E-40DD-AFC4-6F175D3DCCD1}">
                <a14:hiddenFill xmlns:a14="http://schemas.microsoft.com/office/drawing/2010/main">
                  <a:solidFill>
                    <a:srgbClr val="FFFFFF"/>
                  </a:solidFill>
                </a14:hiddenFill>
              </a:ext>
            </a:extLst>
          </p:spPr>
          <p:txBody>
            <a:bodyPr wrap="none" lIns="91409" tIns="45704" rIns="91409" bIns="45704" anchor="ctr">
              <a:spAutoFit/>
            </a:bodyPr>
            <a:lstStyle/>
            <a:p>
              <a:endParaRPr lang="en-US"/>
            </a:p>
          </p:txBody>
        </p:sp>
        <p:sp>
          <p:nvSpPr>
            <p:cNvPr id="63" name="Freeform 66">
              <a:extLst>
                <a:ext uri="{FF2B5EF4-FFF2-40B4-BE49-F238E27FC236}">
                  <a16:creationId xmlns:a16="http://schemas.microsoft.com/office/drawing/2014/main" id="{6F26ED16-DD84-D24C-AAC3-1F8F198E17B7}"/>
                </a:ext>
              </a:extLst>
            </p:cNvPr>
            <p:cNvSpPr>
              <a:spLocks/>
            </p:cNvSpPr>
            <p:nvPr/>
          </p:nvSpPr>
          <p:spPr bwMode="auto">
            <a:xfrm>
              <a:off x="1660" y="3717"/>
              <a:ext cx="253" cy="374"/>
            </a:xfrm>
            <a:custGeom>
              <a:avLst/>
              <a:gdLst>
                <a:gd name="T0" fmla="*/ 176 w 363"/>
                <a:gd name="T1" fmla="*/ 240 h 582"/>
                <a:gd name="T2" fmla="*/ 0 w 363"/>
                <a:gd name="T3" fmla="*/ 240 h 582"/>
                <a:gd name="T4" fmla="*/ 0 w 363"/>
                <a:gd name="T5" fmla="*/ 0 h 582"/>
                <a:gd name="T6" fmla="*/ 39 w 363"/>
                <a:gd name="T7" fmla="*/ 0 h 582"/>
                <a:gd name="T8" fmla="*/ 0 60000 65536"/>
                <a:gd name="T9" fmla="*/ 0 60000 65536"/>
                <a:gd name="T10" fmla="*/ 0 60000 65536"/>
                <a:gd name="T11" fmla="*/ 0 60000 65536"/>
                <a:gd name="T12" fmla="*/ 0 w 363"/>
                <a:gd name="T13" fmla="*/ 0 h 582"/>
                <a:gd name="T14" fmla="*/ 363 w 363"/>
                <a:gd name="T15" fmla="*/ 582 h 582"/>
              </a:gdLst>
              <a:ahLst/>
              <a:cxnLst>
                <a:cxn ang="T8">
                  <a:pos x="T0" y="T1"/>
                </a:cxn>
                <a:cxn ang="T9">
                  <a:pos x="T2" y="T3"/>
                </a:cxn>
                <a:cxn ang="T10">
                  <a:pos x="T4" y="T5"/>
                </a:cxn>
                <a:cxn ang="T11">
                  <a:pos x="T6" y="T7"/>
                </a:cxn>
              </a:cxnLst>
              <a:rect l="T12" t="T13" r="T14" b="T15"/>
              <a:pathLst>
                <a:path w="363" h="582">
                  <a:moveTo>
                    <a:pt x="362" y="581"/>
                  </a:moveTo>
                  <a:lnTo>
                    <a:pt x="0" y="581"/>
                  </a:lnTo>
                  <a:lnTo>
                    <a:pt x="0" y="0"/>
                  </a:lnTo>
                  <a:lnTo>
                    <a:pt x="81" y="0"/>
                  </a:lnTo>
                </a:path>
              </a:pathLst>
            </a:custGeom>
            <a:noFill/>
            <a:ln w="19050" cap="rnd">
              <a:solidFill>
                <a:schemeClr val="tx1"/>
              </a:solidFill>
              <a:round/>
              <a:headEnd type="none" w="sm" len="sm"/>
              <a:tailEnd type="stealth" w="med" len="med"/>
            </a:ln>
            <a:extLst>
              <a:ext uri="{909E8E84-426E-40DD-AFC4-6F175D3DCCD1}">
                <a14:hiddenFill xmlns:a14="http://schemas.microsoft.com/office/drawing/2010/main">
                  <a:solidFill>
                    <a:srgbClr val="FFFFFF"/>
                  </a:solidFill>
                </a14:hiddenFill>
              </a:ext>
            </a:extLst>
          </p:spPr>
          <p:txBody>
            <a:bodyPr wrap="none" lIns="91409" tIns="45704" rIns="91409" bIns="45704" anchor="ctr">
              <a:spAutoFit/>
            </a:bodyPr>
            <a:lstStyle/>
            <a:p>
              <a:endParaRPr lang="en-US"/>
            </a:p>
          </p:txBody>
        </p:sp>
        <p:sp>
          <p:nvSpPr>
            <p:cNvPr id="64" name="Line 67">
              <a:extLst>
                <a:ext uri="{FF2B5EF4-FFF2-40B4-BE49-F238E27FC236}">
                  <a16:creationId xmlns:a16="http://schemas.microsoft.com/office/drawing/2014/main" id="{16BD6A02-1E5A-0942-A58C-DF55B3559C71}"/>
                </a:ext>
              </a:extLst>
            </p:cNvPr>
            <p:cNvSpPr>
              <a:spLocks noChangeShapeType="1"/>
            </p:cNvSpPr>
            <p:nvPr/>
          </p:nvSpPr>
          <p:spPr bwMode="auto">
            <a:xfrm>
              <a:off x="2220" y="4041"/>
              <a:ext cx="140" cy="0"/>
            </a:xfrm>
            <a:prstGeom prst="line">
              <a:avLst/>
            </a:prstGeom>
            <a:noFill/>
            <a:ln w="19050">
              <a:solidFill>
                <a:schemeClr val="tx1"/>
              </a:solidFill>
              <a:round/>
              <a:headEnd type="none" w="sm" len="sm"/>
              <a:tailEnd type="stealth" w="med" len="med"/>
            </a:ln>
            <a:extLst>
              <a:ext uri="{909E8E84-426E-40DD-AFC4-6F175D3DCCD1}">
                <a14:hiddenFill xmlns:a14="http://schemas.microsoft.com/office/drawing/2010/main">
                  <a:noFill/>
                </a14:hiddenFill>
              </a:ext>
            </a:extLst>
          </p:spPr>
          <p:txBody>
            <a:bodyPr wrap="none" lIns="91409" tIns="45704" rIns="91409" bIns="45704" anchor="ctr">
              <a:spAutoFit/>
            </a:bodyPr>
            <a:lstStyle/>
            <a:p>
              <a:endParaRPr lang="en-US"/>
            </a:p>
          </p:txBody>
        </p:sp>
        <p:sp>
          <p:nvSpPr>
            <p:cNvPr id="65" name="Freeform 68">
              <a:extLst>
                <a:ext uri="{FF2B5EF4-FFF2-40B4-BE49-F238E27FC236}">
                  <a16:creationId xmlns:a16="http://schemas.microsoft.com/office/drawing/2014/main" id="{DB89415C-8D6C-164F-B07C-AC8AD83ECDB0}"/>
                </a:ext>
              </a:extLst>
            </p:cNvPr>
            <p:cNvSpPr>
              <a:spLocks/>
            </p:cNvSpPr>
            <p:nvPr/>
          </p:nvSpPr>
          <p:spPr bwMode="auto">
            <a:xfrm>
              <a:off x="2053" y="3707"/>
              <a:ext cx="319" cy="155"/>
            </a:xfrm>
            <a:custGeom>
              <a:avLst/>
              <a:gdLst>
                <a:gd name="T0" fmla="*/ 0 w 459"/>
                <a:gd name="T1" fmla="*/ 0 h 241"/>
                <a:gd name="T2" fmla="*/ 132 w 459"/>
                <a:gd name="T3" fmla="*/ 0 h 241"/>
                <a:gd name="T4" fmla="*/ 132 w 459"/>
                <a:gd name="T5" fmla="*/ 99 h 241"/>
                <a:gd name="T6" fmla="*/ 221 w 459"/>
                <a:gd name="T7" fmla="*/ 99 h 241"/>
                <a:gd name="T8" fmla="*/ 0 60000 65536"/>
                <a:gd name="T9" fmla="*/ 0 60000 65536"/>
                <a:gd name="T10" fmla="*/ 0 60000 65536"/>
                <a:gd name="T11" fmla="*/ 0 60000 65536"/>
                <a:gd name="T12" fmla="*/ 0 w 459"/>
                <a:gd name="T13" fmla="*/ 0 h 241"/>
                <a:gd name="T14" fmla="*/ 459 w 459"/>
                <a:gd name="T15" fmla="*/ 241 h 241"/>
              </a:gdLst>
              <a:ahLst/>
              <a:cxnLst>
                <a:cxn ang="T8">
                  <a:pos x="T0" y="T1"/>
                </a:cxn>
                <a:cxn ang="T9">
                  <a:pos x="T2" y="T3"/>
                </a:cxn>
                <a:cxn ang="T10">
                  <a:pos x="T4" y="T5"/>
                </a:cxn>
                <a:cxn ang="T11">
                  <a:pos x="T6" y="T7"/>
                </a:cxn>
              </a:cxnLst>
              <a:rect l="T12" t="T13" r="T14" b="T15"/>
              <a:pathLst>
                <a:path w="459" h="241">
                  <a:moveTo>
                    <a:pt x="0" y="0"/>
                  </a:moveTo>
                  <a:lnTo>
                    <a:pt x="274" y="0"/>
                  </a:lnTo>
                  <a:lnTo>
                    <a:pt x="274" y="240"/>
                  </a:lnTo>
                  <a:lnTo>
                    <a:pt x="458" y="240"/>
                  </a:lnTo>
                </a:path>
              </a:pathLst>
            </a:custGeom>
            <a:noFill/>
            <a:ln w="19050" cap="rnd">
              <a:solidFill>
                <a:schemeClr val="tx1"/>
              </a:solidFill>
              <a:round/>
              <a:headEnd type="none" w="sm" len="sm"/>
              <a:tailEnd type="stealth" w="med" len="med"/>
            </a:ln>
            <a:extLst>
              <a:ext uri="{909E8E84-426E-40DD-AFC4-6F175D3DCCD1}">
                <a14:hiddenFill xmlns:a14="http://schemas.microsoft.com/office/drawing/2010/main">
                  <a:solidFill>
                    <a:srgbClr val="FFFFFF"/>
                  </a:solidFill>
                </a14:hiddenFill>
              </a:ext>
            </a:extLst>
          </p:spPr>
          <p:txBody>
            <a:bodyPr wrap="none" lIns="91409" tIns="45704" rIns="91409" bIns="45704" anchor="ctr">
              <a:spAutoFit/>
            </a:bodyPr>
            <a:lstStyle/>
            <a:p>
              <a:endParaRPr lang="en-US"/>
            </a:p>
          </p:txBody>
        </p:sp>
        <p:sp>
          <p:nvSpPr>
            <p:cNvPr id="66" name="Text Box 69">
              <a:extLst>
                <a:ext uri="{FF2B5EF4-FFF2-40B4-BE49-F238E27FC236}">
                  <a16:creationId xmlns:a16="http://schemas.microsoft.com/office/drawing/2014/main" id="{274CB88D-A95A-B046-94F7-A29051A1873C}"/>
                </a:ext>
              </a:extLst>
            </p:cNvPr>
            <p:cNvSpPr txBox="1">
              <a:spLocks noChangeArrowheads="1"/>
            </p:cNvSpPr>
            <p:nvPr/>
          </p:nvSpPr>
          <p:spPr bwMode="auto">
            <a:xfrm>
              <a:off x="1901" y="3852"/>
              <a:ext cx="350"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type="none" w="sm" len="med"/>
                  <a:tailEnd type="none" w="sm" len="med"/>
                </a14:hiddenLine>
              </a:ext>
            </a:extLst>
          </p:spPr>
          <p:txBody>
            <a:bodyPr wrap="none" lIns="91409" tIns="45704" rIns="91409" bIns="45704" anchor="ctr">
              <a:spAutoFit/>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algn="ctr">
                <a:spcBef>
                  <a:spcPct val="50000"/>
                </a:spcBef>
              </a:pPr>
              <a:r>
                <a:rPr lang="en-US" altLang="en-US" sz="1000" i="0">
                  <a:solidFill>
                    <a:srgbClr val="000000"/>
                  </a:solidFill>
                </a:rPr>
                <a:t>Author</a:t>
              </a:r>
              <a:endParaRPr lang="en-US" altLang="en-US" sz="2000" i="0">
                <a:solidFill>
                  <a:srgbClr val="000000"/>
                </a:solidFill>
              </a:endParaRPr>
            </a:p>
          </p:txBody>
        </p:sp>
        <p:sp>
          <p:nvSpPr>
            <p:cNvPr id="67" name="Text Box 70">
              <a:extLst>
                <a:ext uri="{FF2B5EF4-FFF2-40B4-BE49-F238E27FC236}">
                  <a16:creationId xmlns:a16="http://schemas.microsoft.com/office/drawing/2014/main" id="{D63FA877-FF08-E343-A975-D538E55C3A52}"/>
                </a:ext>
              </a:extLst>
            </p:cNvPr>
            <p:cNvSpPr txBox="1">
              <a:spLocks noChangeArrowheads="1"/>
            </p:cNvSpPr>
            <p:nvPr/>
          </p:nvSpPr>
          <p:spPr bwMode="auto">
            <a:xfrm>
              <a:off x="2352" y="3744"/>
              <a:ext cx="284"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type="none" w="sm" len="med"/>
                  <a:tailEnd type="none" w="sm" len="med"/>
                </a14:hiddenLine>
              </a:ext>
            </a:extLst>
          </p:spPr>
          <p:txBody>
            <a:bodyPr wrap="none" lIns="91409" tIns="45704" rIns="91409" bIns="45704" anchor="ctr">
              <a:spAutoFit/>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algn="ctr">
                <a:spcBef>
                  <a:spcPct val="50000"/>
                </a:spcBef>
              </a:pPr>
              <a:r>
                <a:rPr lang="en-US" altLang="en-US" sz="1000" i="0">
                  <a:solidFill>
                    <a:srgbClr val="000000"/>
                  </a:solidFill>
                </a:rPr>
                <a:t>Date</a:t>
              </a:r>
              <a:endParaRPr lang="en-US" altLang="en-US" sz="2000" i="0">
                <a:solidFill>
                  <a:srgbClr val="000000"/>
                </a:solidFill>
              </a:endParaRPr>
            </a:p>
          </p:txBody>
        </p:sp>
        <p:sp>
          <p:nvSpPr>
            <p:cNvPr id="68" name="Text Box 71">
              <a:extLst>
                <a:ext uri="{FF2B5EF4-FFF2-40B4-BE49-F238E27FC236}">
                  <a16:creationId xmlns:a16="http://schemas.microsoft.com/office/drawing/2014/main" id="{984EC707-EA73-0546-A697-4231783B0055}"/>
                </a:ext>
              </a:extLst>
            </p:cNvPr>
            <p:cNvSpPr txBox="1">
              <a:spLocks noChangeArrowheads="1"/>
            </p:cNvSpPr>
            <p:nvPr/>
          </p:nvSpPr>
          <p:spPr bwMode="auto">
            <a:xfrm>
              <a:off x="1730" y="3610"/>
              <a:ext cx="267"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type="none" w="sm" len="med"/>
                  <a:tailEnd type="none" w="sm" len="med"/>
                </a14:hiddenLine>
              </a:ext>
            </a:extLst>
          </p:spPr>
          <p:txBody>
            <a:bodyPr wrap="none" lIns="91409" tIns="45704" rIns="91409" bIns="45704" anchor="ctr">
              <a:spAutoFit/>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algn="ctr"/>
              <a:r>
                <a:rPr lang="en-US" altLang="en-US" sz="1000" i="0">
                  <a:solidFill>
                    <a:srgbClr val="000000"/>
                  </a:solidFill>
                </a:rPr>
                <a:t>Title</a:t>
              </a:r>
              <a:endParaRPr lang="en-US" altLang="en-US" sz="1200" b="1" i="0">
                <a:solidFill>
                  <a:srgbClr val="000000"/>
                </a:solidFill>
              </a:endParaRPr>
            </a:p>
          </p:txBody>
        </p:sp>
      </p:grpSp>
      <p:grpSp>
        <p:nvGrpSpPr>
          <p:cNvPr id="69" name="Group 72">
            <a:extLst>
              <a:ext uri="{FF2B5EF4-FFF2-40B4-BE49-F238E27FC236}">
                <a16:creationId xmlns:a16="http://schemas.microsoft.com/office/drawing/2014/main" id="{5DE3E206-E532-B841-9AF4-AA5BD2ECED2F}"/>
              </a:ext>
            </a:extLst>
          </p:cNvPr>
          <p:cNvGrpSpPr>
            <a:grpSpLocks/>
          </p:cNvGrpSpPr>
          <p:nvPr/>
        </p:nvGrpSpPr>
        <p:grpSpPr bwMode="auto">
          <a:xfrm>
            <a:off x="4394358" y="4959356"/>
            <a:ext cx="1752600" cy="1069976"/>
            <a:chOff x="3216" y="3504"/>
            <a:chExt cx="1104" cy="674"/>
          </a:xfrm>
        </p:grpSpPr>
        <p:sp>
          <p:nvSpPr>
            <p:cNvPr id="70" name="Freeform 73">
              <a:extLst>
                <a:ext uri="{FF2B5EF4-FFF2-40B4-BE49-F238E27FC236}">
                  <a16:creationId xmlns:a16="http://schemas.microsoft.com/office/drawing/2014/main" id="{5A90AC6A-767F-7847-8415-B96EDACD800C}"/>
                </a:ext>
              </a:extLst>
            </p:cNvPr>
            <p:cNvSpPr>
              <a:spLocks/>
            </p:cNvSpPr>
            <p:nvPr/>
          </p:nvSpPr>
          <p:spPr bwMode="auto">
            <a:xfrm>
              <a:off x="3216" y="3561"/>
              <a:ext cx="1104" cy="616"/>
            </a:xfrm>
            <a:custGeom>
              <a:avLst/>
              <a:gdLst>
                <a:gd name="T0" fmla="*/ 0 w 1725"/>
                <a:gd name="T1" fmla="*/ 0 h 961"/>
                <a:gd name="T2" fmla="*/ 0 w 1725"/>
                <a:gd name="T3" fmla="*/ 394 h 961"/>
                <a:gd name="T4" fmla="*/ 706 w 1725"/>
                <a:gd name="T5" fmla="*/ 394 h 961"/>
                <a:gd name="T6" fmla="*/ 706 w 1725"/>
                <a:gd name="T7" fmla="*/ 0 h 961"/>
                <a:gd name="T8" fmla="*/ 0 60000 65536"/>
                <a:gd name="T9" fmla="*/ 0 60000 65536"/>
                <a:gd name="T10" fmla="*/ 0 60000 65536"/>
                <a:gd name="T11" fmla="*/ 0 60000 65536"/>
                <a:gd name="T12" fmla="*/ 0 w 1725"/>
                <a:gd name="T13" fmla="*/ 0 h 961"/>
                <a:gd name="T14" fmla="*/ 1725 w 1725"/>
                <a:gd name="T15" fmla="*/ 961 h 961"/>
              </a:gdLst>
              <a:ahLst/>
              <a:cxnLst>
                <a:cxn ang="T8">
                  <a:pos x="T0" y="T1"/>
                </a:cxn>
                <a:cxn ang="T9">
                  <a:pos x="T2" y="T3"/>
                </a:cxn>
                <a:cxn ang="T10">
                  <a:pos x="T4" y="T5"/>
                </a:cxn>
                <a:cxn ang="T11">
                  <a:pos x="T6" y="T7"/>
                </a:cxn>
              </a:cxnLst>
              <a:rect l="T12" t="T13" r="T14" b="T15"/>
              <a:pathLst>
                <a:path w="1725" h="961">
                  <a:moveTo>
                    <a:pt x="0" y="0"/>
                  </a:moveTo>
                  <a:lnTo>
                    <a:pt x="0" y="960"/>
                  </a:lnTo>
                  <a:lnTo>
                    <a:pt x="1724" y="960"/>
                  </a:lnTo>
                  <a:lnTo>
                    <a:pt x="1724" y="0"/>
                  </a:lnTo>
                </a:path>
              </a:pathLst>
            </a:custGeom>
            <a:solidFill>
              <a:srgbClr val="E8C1E9"/>
            </a:solidFill>
            <a:ln w="25400" cap="rnd">
              <a:solidFill>
                <a:schemeClr val="tx1"/>
              </a:solidFill>
              <a:round/>
              <a:headEnd type="none" w="sm" len="sm"/>
              <a:tailEnd type="none" w="sm" len="sm"/>
            </a:ln>
          </p:spPr>
          <p:txBody>
            <a:bodyPr wrap="none" lIns="91409" tIns="45704" rIns="91409" bIns="45704" anchor="ctr">
              <a:spAutoFit/>
            </a:bodyPr>
            <a:lstStyle/>
            <a:p>
              <a:endParaRPr lang="en-US"/>
            </a:p>
          </p:txBody>
        </p:sp>
        <p:sp>
          <p:nvSpPr>
            <p:cNvPr id="71" name="Oval 74">
              <a:extLst>
                <a:ext uri="{FF2B5EF4-FFF2-40B4-BE49-F238E27FC236}">
                  <a16:creationId xmlns:a16="http://schemas.microsoft.com/office/drawing/2014/main" id="{BE01F910-3A74-1142-94A0-060D9DA7CDB2}"/>
                </a:ext>
              </a:extLst>
            </p:cNvPr>
            <p:cNvSpPr>
              <a:spLocks noChangeArrowheads="1"/>
            </p:cNvSpPr>
            <p:nvPr/>
          </p:nvSpPr>
          <p:spPr bwMode="auto">
            <a:xfrm>
              <a:off x="3216" y="3504"/>
              <a:ext cx="1104" cy="96"/>
            </a:xfrm>
            <a:prstGeom prst="ellipse">
              <a:avLst/>
            </a:prstGeom>
            <a:solidFill>
              <a:srgbClr val="E8C1E9"/>
            </a:solidFill>
            <a:ln w="25400">
              <a:solidFill>
                <a:schemeClr val="tx1"/>
              </a:solidFill>
              <a:round/>
              <a:headEnd/>
              <a:tailEnd/>
            </a:ln>
          </p:spPr>
          <p:txBody>
            <a:bodyPr wrap="none" lIns="91409" tIns="45704" rIns="91409" bIns="45704" anchor="ctr">
              <a:spAutoFit/>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72" name="Line 75">
              <a:extLst>
                <a:ext uri="{FF2B5EF4-FFF2-40B4-BE49-F238E27FC236}">
                  <a16:creationId xmlns:a16="http://schemas.microsoft.com/office/drawing/2014/main" id="{3548F99C-2E24-094F-A60D-198F22829343}"/>
                </a:ext>
              </a:extLst>
            </p:cNvPr>
            <p:cNvSpPr>
              <a:spLocks noChangeShapeType="1"/>
            </p:cNvSpPr>
            <p:nvPr/>
          </p:nvSpPr>
          <p:spPr bwMode="auto">
            <a:xfrm flipV="1">
              <a:off x="3400" y="3795"/>
              <a:ext cx="0" cy="183"/>
            </a:xfrm>
            <a:prstGeom prst="line">
              <a:avLst/>
            </a:prstGeom>
            <a:noFill/>
            <a:ln w="38100" cmpd="dbl">
              <a:solidFill>
                <a:schemeClr val="tx1"/>
              </a:solidFill>
              <a:round/>
              <a:headEnd type="none" w="sm" len="sm"/>
              <a:tailEnd type="arrow" w="sm" len="sm"/>
            </a:ln>
            <a:extLst>
              <a:ext uri="{909E8E84-426E-40DD-AFC4-6F175D3DCCD1}">
                <a14:hiddenFill xmlns:a14="http://schemas.microsoft.com/office/drawing/2010/main">
                  <a:noFill/>
                </a14:hiddenFill>
              </a:ext>
            </a:extLst>
          </p:spPr>
          <p:txBody>
            <a:bodyPr wrap="none" lIns="91409" tIns="45704" rIns="91409" bIns="45704" anchor="ctr">
              <a:spAutoFit/>
            </a:bodyPr>
            <a:lstStyle/>
            <a:p>
              <a:endParaRPr lang="en-US"/>
            </a:p>
          </p:txBody>
        </p:sp>
        <p:sp>
          <p:nvSpPr>
            <p:cNvPr id="73" name="Line 76">
              <a:extLst>
                <a:ext uri="{FF2B5EF4-FFF2-40B4-BE49-F238E27FC236}">
                  <a16:creationId xmlns:a16="http://schemas.microsoft.com/office/drawing/2014/main" id="{8605ED60-06AF-644C-AC74-FFF36CDDAF57}"/>
                </a:ext>
              </a:extLst>
            </p:cNvPr>
            <p:cNvSpPr>
              <a:spLocks noChangeShapeType="1"/>
            </p:cNvSpPr>
            <p:nvPr/>
          </p:nvSpPr>
          <p:spPr bwMode="auto">
            <a:xfrm flipH="1">
              <a:off x="3836" y="3764"/>
              <a:ext cx="149" cy="66"/>
            </a:xfrm>
            <a:prstGeom prst="line">
              <a:avLst/>
            </a:prstGeom>
            <a:noFill/>
            <a:ln w="12700">
              <a:solidFill>
                <a:schemeClr val="tx1"/>
              </a:solidFill>
              <a:round/>
              <a:headEnd type="stealth" w="med" len="med"/>
              <a:tailEnd/>
            </a:ln>
            <a:extLst>
              <a:ext uri="{909E8E84-426E-40DD-AFC4-6F175D3DCCD1}">
                <a14:hiddenFill xmlns:a14="http://schemas.microsoft.com/office/drawing/2010/main">
                  <a:noFill/>
                </a14:hiddenFill>
              </a:ext>
            </a:extLst>
          </p:spPr>
          <p:txBody>
            <a:bodyPr wrap="none" lIns="91409" tIns="45704" rIns="91409" bIns="45704" anchor="ctr">
              <a:spAutoFit/>
            </a:bodyPr>
            <a:lstStyle/>
            <a:p>
              <a:endParaRPr lang="en-US"/>
            </a:p>
          </p:txBody>
        </p:sp>
        <p:sp>
          <p:nvSpPr>
            <p:cNvPr id="74" name="Oval 77">
              <a:extLst>
                <a:ext uri="{FF2B5EF4-FFF2-40B4-BE49-F238E27FC236}">
                  <a16:creationId xmlns:a16="http://schemas.microsoft.com/office/drawing/2014/main" id="{3986BA89-2648-0E48-9B63-19668CA62555}"/>
                </a:ext>
              </a:extLst>
            </p:cNvPr>
            <p:cNvSpPr>
              <a:spLocks noChangeArrowheads="1"/>
            </p:cNvSpPr>
            <p:nvPr/>
          </p:nvSpPr>
          <p:spPr bwMode="auto">
            <a:xfrm rot="420000">
              <a:off x="3338" y="3979"/>
              <a:ext cx="143" cy="140"/>
            </a:xfrm>
            <a:prstGeom prst="ellipse">
              <a:avLst/>
            </a:prstGeom>
            <a:solidFill>
              <a:srgbClr val="CC00CC"/>
            </a:solidFill>
            <a:ln w="12700">
              <a:solidFill>
                <a:schemeClr val="tx1"/>
              </a:solidFill>
              <a:round/>
              <a:headEnd/>
              <a:tailEnd/>
            </a:ln>
          </p:spPr>
          <p:txBody>
            <a:bodyPr wrap="none" lIns="91409" tIns="45704" rIns="91409" bIns="45704" anchor="ctr">
              <a:spAutoFit/>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75" name="Oval 78">
              <a:extLst>
                <a:ext uri="{FF2B5EF4-FFF2-40B4-BE49-F238E27FC236}">
                  <a16:creationId xmlns:a16="http://schemas.microsoft.com/office/drawing/2014/main" id="{C63B1990-E651-DA4A-A57F-65CFF4B195ED}"/>
                </a:ext>
              </a:extLst>
            </p:cNvPr>
            <p:cNvSpPr>
              <a:spLocks noChangeArrowheads="1"/>
            </p:cNvSpPr>
            <p:nvPr/>
          </p:nvSpPr>
          <p:spPr bwMode="auto">
            <a:xfrm rot="420000">
              <a:off x="3701" y="3792"/>
              <a:ext cx="142" cy="140"/>
            </a:xfrm>
            <a:prstGeom prst="ellipse">
              <a:avLst/>
            </a:prstGeom>
            <a:solidFill>
              <a:srgbClr val="CC00CC"/>
            </a:solidFill>
            <a:ln w="12700">
              <a:solidFill>
                <a:schemeClr val="tx1"/>
              </a:solidFill>
              <a:round/>
              <a:headEnd/>
              <a:tailEnd/>
            </a:ln>
          </p:spPr>
          <p:txBody>
            <a:bodyPr wrap="none" lIns="91409" tIns="45704" rIns="91409" bIns="45704" anchor="ctr">
              <a:spAutoFit/>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76" name="Oval 79">
              <a:extLst>
                <a:ext uri="{FF2B5EF4-FFF2-40B4-BE49-F238E27FC236}">
                  <a16:creationId xmlns:a16="http://schemas.microsoft.com/office/drawing/2014/main" id="{58A23340-26D0-8B4A-9FDE-E252D2FA247A}"/>
                </a:ext>
              </a:extLst>
            </p:cNvPr>
            <p:cNvSpPr>
              <a:spLocks noChangeArrowheads="1"/>
            </p:cNvSpPr>
            <p:nvPr/>
          </p:nvSpPr>
          <p:spPr bwMode="auto">
            <a:xfrm rot="420000">
              <a:off x="3948" y="3945"/>
              <a:ext cx="142" cy="141"/>
            </a:xfrm>
            <a:prstGeom prst="ellipse">
              <a:avLst/>
            </a:prstGeom>
            <a:solidFill>
              <a:srgbClr val="CC00CC"/>
            </a:solidFill>
            <a:ln w="12700">
              <a:solidFill>
                <a:schemeClr val="tx1"/>
              </a:solidFill>
              <a:round/>
              <a:headEnd/>
              <a:tailEnd/>
            </a:ln>
          </p:spPr>
          <p:txBody>
            <a:bodyPr wrap="none" lIns="91409" tIns="45704" rIns="91409" bIns="45704" anchor="ctr">
              <a:spAutoFit/>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77" name="Oval 80">
              <a:extLst>
                <a:ext uri="{FF2B5EF4-FFF2-40B4-BE49-F238E27FC236}">
                  <a16:creationId xmlns:a16="http://schemas.microsoft.com/office/drawing/2014/main" id="{7D96707D-90B9-9242-ABC9-1A53BBD95947}"/>
                </a:ext>
              </a:extLst>
            </p:cNvPr>
            <p:cNvSpPr>
              <a:spLocks noChangeArrowheads="1"/>
            </p:cNvSpPr>
            <p:nvPr/>
          </p:nvSpPr>
          <p:spPr bwMode="auto">
            <a:xfrm rot="420000">
              <a:off x="3968" y="3673"/>
              <a:ext cx="144" cy="138"/>
            </a:xfrm>
            <a:prstGeom prst="ellipse">
              <a:avLst/>
            </a:prstGeom>
            <a:solidFill>
              <a:srgbClr val="CC00CC"/>
            </a:solidFill>
            <a:ln w="12700">
              <a:solidFill>
                <a:schemeClr val="tx1"/>
              </a:solidFill>
              <a:round/>
              <a:headEnd/>
              <a:tailEnd/>
            </a:ln>
          </p:spPr>
          <p:txBody>
            <a:bodyPr wrap="none" lIns="91409" tIns="45704" rIns="91409" bIns="45704" anchor="ctr">
              <a:spAutoFit/>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78" name="Text Box 81">
              <a:extLst>
                <a:ext uri="{FF2B5EF4-FFF2-40B4-BE49-F238E27FC236}">
                  <a16:creationId xmlns:a16="http://schemas.microsoft.com/office/drawing/2014/main" id="{0D70BA7F-5300-C449-BF8B-0B7CFADB94EE}"/>
                </a:ext>
              </a:extLst>
            </p:cNvPr>
            <p:cNvSpPr txBox="1">
              <a:spLocks noChangeArrowheads="1"/>
            </p:cNvSpPr>
            <p:nvPr/>
          </p:nvSpPr>
          <p:spPr bwMode="auto">
            <a:xfrm>
              <a:off x="3531" y="4024"/>
              <a:ext cx="319"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type="none" w="sm" len="med"/>
                  <a:tailEnd type="none" w="sm" len="med"/>
                </a14:hiddenLine>
              </a:ext>
            </a:extLst>
          </p:spPr>
          <p:txBody>
            <a:bodyPr wrap="none" lIns="91409" tIns="45704" rIns="91409" bIns="45704" anchor="ctr">
              <a:spAutoFit/>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algn="ctr">
                <a:spcBef>
                  <a:spcPct val="50000"/>
                </a:spcBef>
              </a:pPr>
              <a:r>
                <a:rPr lang="en-US" altLang="en-US" sz="1000" i="0">
                  <a:solidFill>
                    <a:srgbClr val="000000"/>
                  </a:solidFill>
                </a:rPr>
                <a:t>paper</a:t>
              </a:r>
              <a:endParaRPr lang="en-US" altLang="en-US" sz="2000" i="0">
                <a:solidFill>
                  <a:srgbClr val="000000"/>
                </a:solidFill>
              </a:endParaRPr>
            </a:p>
          </p:txBody>
        </p:sp>
        <p:sp>
          <p:nvSpPr>
            <p:cNvPr id="79" name="Text Box 82">
              <a:extLst>
                <a:ext uri="{FF2B5EF4-FFF2-40B4-BE49-F238E27FC236}">
                  <a16:creationId xmlns:a16="http://schemas.microsoft.com/office/drawing/2014/main" id="{894D0FFF-723F-2D41-9978-57A1FD6E14F6}"/>
                </a:ext>
              </a:extLst>
            </p:cNvPr>
            <p:cNvSpPr txBox="1">
              <a:spLocks noChangeArrowheads="1"/>
            </p:cNvSpPr>
            <p:nvPr/>
          </p:nvSpPr>
          <p:spPr bwMode="auto">
            <a:xfrm>
              <a:off x="3984" y="3830"/>
              <a:ext cx="329"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type="none" w="sm" len="med"/>
                  <a:tailEnd type="none" w="sm" len="med"/>
                </a14:hiddenLine>
              </a:ext>
            </a:extLst>
          </p:spPr>
          <p:txBody>
            <a:bodyPr wrap="none" lIns="91409" tIns="45704" rIns="91409" bIns="45704" anchor="ctr">
              <a:spAutoFit/>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algn="ctr"/>
              <a:r>
                <a:rPr lang="en-US" altLang="en-US" sz="1000" i="0">
                  <a:solidFill>
                    <a:srgbClr val="000000"/>
                  </a:solidFill>
                </a:rPr>
                <a:t>Name</a:t>
              </a:r>
              <a:endParaRPr lang="en-US" altLang="en-US" sz="1200" b="1" i="0">
                <a:solidFill>
                  <a:srgbClr val="000000"/>
                </a:solidFill>
              </a:endParaRPr>
            </a:p>
          </p:txBody>
        </p:sp>
        <p:sp>
          <p:nvSpPr>
            <p:cNvPr id="80" name="Line 83">
              <a:extLst>
                <a:ext uri="{FF2B5EF4-FFF2-40B4-BE49-F238E27FC236}">
                  <a16:creationId xmlns:a16="http://schemas.microsoft.com/office/drawing/2014/main" id="{58B1768B-6243-ED41-83AC-4644146DF363}"/>
                </a:ext>
              </a:extLst>
            </p:cNvPr>
            <p:cNvSpPr>
              <a:spLocks noChangeShapeType="1"/>
            </p:cNvSpPr>
            <p:nvPr/>
          </p:nvSpPr>
          <p:spPr bwMode="auto">
            <a:xfrm flipH="1" flipV="1">
              <a:off x="3825" y="3902"/>
              <a:ext cx="122" cy="90"/>
            </a:xfrm>
            <a:prstGeom prst="line">
              <a:avLst/>
            </a:prstGeom>
            <a:noFill/>
            <a:ln w="12700">
              <a:solidFill>
                <a:schemeClr val="tx1"/>
              </a:solidFill>
              <a:round/>
              <a:headEnd type="stealth" w="med" len="med"/>
              <a:tailEnd/>
            </a:ln>
            <a:extLst>
              <a:ext uri="{909E8E84-426E-40DD-AFC4-6F175D3DCCD1}">
                <a14:hiddenFill xmlns:a14="http://schemas.microsoft.com/office/drawing/2010/main">
                  <a:noFill/>
                </a14:hiddenFill>
              </a:ext>
            </a:extLst>
          </p:spPr>
          <p:txBody>
            <a:bodyPr wrap="none" lIns="91409" tIns="45704" rIns="91409" bIns="45704" anchor="ctr">
              <a:spAutoFit/>
            </a:bodyPr>
            <a:lstStyle/>
            <a:p>
              <a:endParaRPr lang="en-US"/>
            </a:p>
          </p:txBody>
        </p:sp>
        <p:sp>
          <p:nvSpPr>
            <p:cNvPr id="81" name="Oval 84">
              <a:extLst>
                <a:ext uri="{FF2B5EF4-FFF2-40B4-BE49-F238E27FC236}">
                  <a16:creationId xmlns:a16="http://schemas.microsoft.com/office/drawing/2014/main" id="{045549FA-3BFB-1B46-B2E0-6AB6BB671FBC}"/>
                </a:ext>
              </a:extLst>
            </p:cNvPr>
            <p:cNvSpPr>
              <a:spLocks noChangeArrowheads="1"/>
            </p:cNvSpPr>
            <p:nvPr/>
          </p:nvSpPr>
          <p:spPr bwMode="auto">
            <a:xfrm rot="420000">
              <a:off x="3331" y="3649"/>
              <a:ext cx="144" cy="140"/>
            </a:xfrm>
            <a:prstGeom prst="ellipse">
              <a:avLst/>
            </a:prstGeom>
            <a:solidFill>
              <a:srgbClr val="CC00CC"/>
            </a:solidFill>
            <a:ln w="12700">
              <a:solidFill>
                <a:schemeClr val="tx1"/>
              </a:solidFill>
              <a:round/>
              <a:headEnd/>
              <a:tailEnd/>
            </a:ln>
          </p:spPr>
          <p:txBody>
            <a:bodyPr wrap="none" lIns="91409" tIns="45704" rIns="91409" bIns="45704" anchor="ctr">
              <a:spAutoFit/>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82" name="Line 85">
              <a:extLst>
                <a:ext uri="{FF2B5EF4-FFF2-40B4-BE49-F238E27FC236}">
                  <a16:creationId xmlns:a16="http://schemas.microsoft.com/office/drawing/2014/main" id="{94D99626-C52E-8646-ABD4-0A132036F15A}"/>
                </a:ext>
              </a:extLst>
            </p:cNvPr>
            <p:cNvSpPr>
              <a:spLocks noChangeShapeType="1"/>
            </p:cNvSpPr>
            <p:nvPr/>
          </p:nvSpPr>
          <p:spPr bwMode="auto">
            <a:xfrm flipH="1">
              <a:off x="3469" y="3894"/>
              <a:ext cx="226" cy="124"/>
            </a:xfrm>
            <a:prstGeom prst="line">
              <a:avLst/>
            </a:prstGeom>
            <a:noFill/>
            <a:ln w="12700">
              <a:solidFill>
                <a:schemeClr val="tx1"/>
              </a:solidFill>
              <a:round/>
              <a:headEnd type="stealth" w="med" len="med"/>
              <a:tailEnd/>
            </a:ln>
            <a:extLst>
              <a:ext uri="{909E8E84-426E-40DD-AFC4-6F175D3DCCD1}">
                <a14:hiddenFill xmlns:a14="http://schemas.microsoft.com/office/drawing/2010/main">
                  <a:noFill/>
                </a14:hiddenFill>
              </a:ext>
            </a:extLst>
          </p:spPr>
          <p:txBody>
            <a:bodyPr wrap="none" lIns="91409" tIns="45704" rIns="91409" bIns="45704" anchor="ctr">
              <a:spAutoFit/>
            </a:bodyPr>
            <a:lstStyle/>
            <a:p>
              <a:endParaRPr lang="en-US"/>
            </a:p>
          </p:txBody>
        </p:sp>
        <p:sp>
          <p:nvSpPr>
            <p:cNvPr id="83" name="Text Box 86">
              <a:extLst>
                <a:ext uri="{FF2B5EF4-FFF2-40B4-BE49-F238E27FC236}">
                  <a16:creationId xmlns:a16="http://schemas.microsoft.com/office/drawing/2014/main" id="{2176BCF4-2C8B-514A-B8AE-88B31A9CE78E}"/>
                </a:ext>
              </a:extLst>
            </p:cNvPr>
            <p:cNvSpPr txBox="1">
              <a:spLocks noChangeArrowheads="1"/>
            </p:cNvSpPr>
            <p:nvPr/>
          </p:nvSpPr>
          <p:spPr bwMode="auto">
            <a:xfrm>
              <a:off x="3546" y="3658"/>
              <a:ext cx="350"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type="none" w="sm" len="med"/>
                  <a:tailEnd type="none" w="sm" len="med"/>
                </a14:hiddenLine>
              </a:ext>
            </a:extLst>
          </p:spPr>
          <p:txBody>
            <a:bodyPr wrap="none" lIns="91409" tIns="45704" rIns="91409" bIns="45704" anchor="ctr">
              <a:spAutoFit/>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algn="ctr"/>
              <a:r>
                <a:rPr lang="en-US" altLang="en-US" sz="1000" i="0">
                  <a:solidFill>
                    <a:srgbClr val="000000"/>
                  </a:solidFill>
                </a:rPr>
                <a:t>Author</a:t>
              </a:r>
              <a:endParaRPr lang="en-US" altLang="en-US" sz="1200" b="1" i="0">
                <a:solidFill>
                  <a:srgbClr val="000000"/>
                </a:solidFill>
              </a:endParaRPr>
            </a:p>
          </p:txBody>
        </p:sp>
      </p:grpSp>
      <p:sp>
        <p:nvSpPr>
          <p:cNvPr id="84" name="Text Box 87">
            <a:extLst>
              <a:ext uri="{FF2B5EF4-FFF2-40B4-BE49-F238E27FC236}">
                <a16:creationId xmlns:a16="http://schemas.microsoft.com/office/drawing/2014/main" id="{5E519046-49A3-E54B-87AE-FFF9CDFC41CB}"/>
              </a:ext>
            </a:extLst>
          </p:cNvPr>
          <p:cNvSpPr txBox="1">
            <a:spLocks noChangeArrowheads="1"/>
          </p:cNvSpPr>
          <p:nvPr/>
        </p:nvSpPr>
        <p:spPr bwMode="auto">
          <a:xfrm>
            <a:off x="508158" y="5953125"/>
            <a:ext cx="13398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0" tIns="45715" rIns="91430" bIns="45715">
            <a:spAutoFit/>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i="0"/>
              <a:t>Web pages</a:t>
            </a:r>
          </a:p>
        </p:txBody>
      </p:sp>
      <p:sp>
        <p:nvSpPr>
          <p:cNvPr id="85" name="Text Box 88">
            <a:extLst>
              <a:ext uri="{FF2B5EF4-FFF2-40B4-BE49-F238E27FC236}">
                <a16:creationId xmlns:a16="http://schemas.microsoft.com/office/drawing/2014/main" id="{D7325171-E210-B343-BA16-65551C5E1486}"/>
              </a:ext>
            </a:extLst>
          </p:cNvPr>
          <p:cNvSpPr txBox="1">
            <a:spLocks noChangeArrowheads="1"/>
          </p:cNvSpPr>
          <p:nvPr/>
        </p:nvSpPr>
        <p:spPr bwMode="auto">
          <a:xfrm>
            <a:off x="2775108" y="5989637"/>
            <a:ext cx="10096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0" tIns="45715" rIns="91430" bIns="45715">
            <a:spAutoFit/>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i="0"/>
              <a:t>RDBMS</a:t>
            </a:r>
          </a:p>
        </p:txBody>
      </p:sp>
      <p:sp>
        <p:nvSpPr>
          <p:cNvPr id="86" name="Text Box 89">
            <a:extLst>
              <a:ext uri="{FF2B5EF4-FFF2-40B4-BE49-F238E27FC236}">
                <a16:creationId xmlns:a16="http://schemas.microsoft.com/office/drawing/2014/main" id="{24C01AC8-8360-3445-A584-B92BA61B9F3A}"/>
              </a:ext>
            </a:extLst>
          </p:cNvPr>
          <p:cNvSpPr txBox="1">
            <a:spLocks noChangeArrowheads="1"/>
          </p:cNvSpPr>
          <p:nvPr/>
        </p:nvSpPr>
        <p:spPr bwMode="auto">
          <a:xfrm>
            <a:off x="4718208" y="5967412"/>
            <a:ext cx="1200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0" tIns="45715" rIns="91430" bIns="45715">
            <a:spAutoFit/>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i="0"/>
              <a:t>OODBMS</a:t>
            </a:r>
          </a:p>
        </p:txBody>
      </p:sp>
    </p:spTree>
    <p:extLst>
      <p:ext uri="{BB962C8B-B14F-4D97-AF65-F5344CB8AC3E}">
        <p14:creationId xmlns:p14="http://schemas.microsoft.com/office/powerpoint/2010/main" val="1355076883"/>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6"/>
          <p:cNvSpPr>
            <a:spLocks noChangeArrowheads="1"/>
          </p:cNvSpPr>
          <p:nvPr/>
        </p:nvSpPr>
        <p:spPr bwMode="auto">
          <a:xfrm>
            <a:off x="2209800" y="1981200"/>
            <a:ext cx="7924800" cy="4114800"/>
          </a:xfrm>
          <a:prstGeom prst="rect">
            <a:avLst/>
          </a:prstGeom>
          <a:noFill/>
          <a:ln w="9525">
            <a:noFill/>
            <a:miter lim="800000"/>
            <a:headEnd/>
            <a:tailEnd/>
          </a:ln>
        </p:spPr>
        <p:txBody>
          <a:bodyPr lIns="92075" tIns="46038" rIns="92075" bIns="46038"/>
          <a:lstStyle/>
          <a:p>
            <a:pPr marL="342900" indent="-342900">
              <a:spcBef>
                <a:spcPct val="20000"/>
              </a:spcBef>
              <a:buClr>
                <a:srgbClr val="969696"/>
              </a:buClr>
              <a:buFontTx/>
              <a:buChar char="•"/>
            </a:pPr>
            <a:r>
              <a:rPr kumimoji="1" lang="en-US" sz="2400">
                <a:solidFill>
                  <a:srgbClr val="CC3300"/>
                </a:solidFill>
              </a:rPr>
              <a:t>Expressive power: </a:t>
            </a:r>
            <a:r>
              <a:rPr kumimoji="1" lang="en-US" sz="2400">
                <a:solidFill>
                  <a:srgbClr val="292929"/>
                </a:solidFill>
              </a:rPr>
              <a:t>distinguish between sources with closely related data. Hence, be able to prune access to irrelevant sources.</a:t>
            </a:r>
          </a:p>
          <a:p>
            <a:pPr marL="342900" indent="-342900">
              <a:spcBef>
                <a:spcPct val="20000"/>
              </a:spcBef>
              <a:buClr>
                <a:srgbClr val="969696"/>
              </a:buClr>
              <a:buFontTx/>
              <a:buChar char="•"/>
            </a:pPr>
            <a:r>
              <a:rPr kumimoji="1" lang="en-US" sz="2400">
                <a:solidFill>
                  <a:srgbClr val="CC3300"/>
                </a:solidFill>
              </a:rPr>
              <a:t>Easy addition: </a:t>
            </a:r>
            <a:r>
              <a:rPr kumimoji="1" lang="en-US" sz="2400">
                <a:solidFill>
                  <a:srgbClr val="292929"/>
                </a:solidFill>
              </a:rPr>
              <a:t>make it easy to add new data sources.</a:t>
            </a:r>
          </a:p>
          <a:p>
            <a:pPr marL="342900" indent="-342900">
              <a:spcBef>
                <a:spcPct val="20000"/>
              </a:spcBef>
              <a:buClr>
                <a:srgbClr val="969696"/>
              </a:buClr>
              <a:buFontTx/>
              <a:buChar char="•"/>
            </a:pPr>
            <a:r>
              <a:rPr kumimoji="1" lang="en-US" sz="2400">
                <a:solidFill>
                  <a:srgbClr val="CC3300"/>
                </a:solidFill>
              </a:rPr>
              <a:t>Reformulation: </a:t>
            </a:r>
            <a:r>
              <a:rPr kumimoji="1" lang="en-US" sz="2400">
                <a:solidFill>
                  <a:srgbClr val="292929"/>
                </a:solidFill>
              </a:rPr>
              <a:t>be able to reformulate a user query into a query on the sources efficiently and effectively.</a:t>
            </a:r>
          </a:p>
        </p:txBody>
      </p:sp>
      <p:sp>
        <p:nvSpPr>
          <p:cNvPr id="13315" name="Rectangle 2"/>
          <p:cNvSpPr>
            <a:spLocks noGrp="1" noChangeArrowheads="1"/>
          </p:cNvSpPr>
          <p:nvPr>
            <p:ph type="title"/>
          </p:nvPr>
        </p:nvSpPr>
        <p:spPr/>
        <p:txBody>
          <a:bodyPr/>
          <a:lstStyle/>
          <a:p>
            <a:r>
              <a:rPr lang="en-US"/>
              <a:t>Desiderata from Source Descriptions</a:t>
            </a:r>
          </a:p>
        </p:txBody>
      </p:sp>
    </p:spTree>
    <p:extLst>
      <p:ext uri="{BB962C8B-B14F-4D97-AF65-F5344CB8AC3E}">
        <p14:creationId xmlns:p14="http://schemas.microsoft.com/office/powerpoint/2010/main" val="239345982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5"/>
          <p:cNvSpPr>
            <a:spLocks noChangeArrowheads="1"/>
          </p:cNvSpPr>
          <p:nvPr/>
        </p:nvSpPr>
        <p:spPr bwMode="auto">
          <a:xfrm>
            <a:off x="2209800" y="1981200"/>
            <a:ext cx="7924800" cy="4114800"/>
          </a:xfrm>
          <a:prstGeom prst="rect">
            <a:avLst/>
          </a:prstGeom>
          <a:noFill/>
          <a:ln w="9525">
            <a:noFill/>
            <a:miter lim="800000"/>
            <a:headEnd/>
            <a:tailEnd/>
          </a:ln>
        </p:spPr>
        <p:txBody>
          <a:bodyPr lIns="92075" tIns="46038" rIns="92075" bIns="46038"/>
          <a:lstStyle/>
          <a:p>
            <a:pPr marL="342900" indent="-342900">
              <a:spcBef>
                <a:spcPct val="20000"/>
              </a:spcBef>
              <a:buClr>
                <a:srgbClr val="969696"/>
              </a:buClr>
            </a:pPr>
            <a:r>
              <a:rPr kumimoji="1" lang="en-US" sz="2400">
                <a:solidFill>
                  <a:srgbClr val="CC3300"/>
                </a:solidFill>
              </a:rPr>
              <a:t>Given:</a:t>
            </a:r>
          </a:p>
          <a:p>
            <a:pPr marL="342900" indent="-342900">
              <a:spcBef>
                <a:spcPct val="20000"/>
              </a:spcBef>
              <a:buClr>
                <a:srgbClr val="969696"/>
              </a:buClr>
              <a:buFontTx/>
              <a:buChar char="•"/>
            </a:pPr>
            <a:r>
              <a:rPr kumimoji="1" lang="en-US" sz="2400">
                <a:solidFill>
                  <a:srgbClr val="292929"/>
                </a:solidFill>
              </a:rPr>
              <a:t>A query Q posed over the global schema</a:t>
            </a:r>
          </a:p>
          <a:p>
            <a:pPr marL="342900" indent="-342900">
              <a:spcBef>
                <a:spcPct val="20000"/>
              </a:spcBef>
              <a:buClr>
                <a:srgbClr val="969696"/>
              </a:buClr>
              <a:buFontTx/>
              <a:buChar char="•"/>
            </a:pPr>
            <a:r>
              <a:rPr kumimoji="1" lang="en-US" sz="2400">
                <a:solidFill>
                  <a:srgbClr val="292929"/>
                </a:solidFill>
              </a:rPr>
              <a:t>Descriptions of the data sources</a:t>
            </a:r>
          </a:p>
          <a:p>
            <a:pPr marL="342900" indent="-342900">
              <a:spcBef>
                <a:spcPct val="20000"/>
              </a:spcBef>
              <a:buClr>
                <a:srgbClr val="969696"/>
              </a:buClr>
            </a:pPr>
            <a:r>
              <a:rPr kumimoji="1" lang="en-US" sz="2400">
                <a:solidFill>
                  <a:srgbClr val="CC3300"/>
                </a:solidFill>
              </a:rPr>
              <a:t>Find:</a:t>
            </a:r>
          </a:p>
          <a:p>
            <a:pPr marL="342900" indent="-342900">
              <a:spcBef>
                <a:spcPct val="20000"/>
              </a:spcBef>
              <a:buClr>
                <a:srgbClr val="969696"/>
              </a:buClr>
              <a:buFontTx/>
              <a:buChar char="•"/>
            </a:pPr>
            <a:r>
              <a:rPr kumimoji="1" lang="en-US" sz="2400">
                <a:solidFill>
                  <a:srgbClr val="292929"/>
                </a:solidFill>
              </a:rPr>
              <a:t>A query Q’ over the data source relations, such that:</a:t>
            </a:r>
          </a:p>
          <a:p>
            <a:pPr marL="742950" lvl="1" indent="-285750">
              <a:spcBef>
                <a:spcPct val="20000"/>
              </a:spcBef>
              <a:buFontTx/>
              <a:buChar char="–"/>
            </a:pPr>
            <a:r>
              <a:rPr kumimoji="1" lang="en-US" sz="2000">
                <a:solidFill>
                  <a:srgbClr val="292929"/>
                </a:solidFill>
              </a:rPr>
              <a:t>Q’ provides only </a:t>
            </a:r>
            <a:r>
              <a:rPr kumimoji="1" lang="en-US" sz="2000" i="1">
                <a:solidFill>
                  <a:srgbClr val="292929"/>
                </a:solidFill>
              </a:rPr>
              <a:t>correct answers </a:t>
            </a:r>
            <a:r>
              <a:rPr kumimoji="1" lang="en-US" sz="2000">
                <a:solidFill>
                  <a:srgbClr val="292929"/>
                </a:solidFill>
              </a:rPr>
              <a:t>to Q, and</a:t>
            </a:r>
          </a:p>
          <a:p>
            <a:pPr marL="742950" lvl="1" indent="-285750">
              <a:spcBef>
                <a:spcPct val="20000"/>
              </a:spcBef>
              <a:buFontTx/>
              <a:buChar char="–"/>
            </a:pPr>
            <a:r>
              <a:rPr kumimoji="1" lang="en-US" sz="2000">
                <a:solidFill>
                  <a:srgbClr val="292929"/>
                </a:solidFill>
              </a:rPr>
              <a:t>Q’ provides </a:t>
            </a:r>
            <a:r>
              <a:rPr kumimoji="1" lang="en-US" sz="2000" i="1">
                <a:solidFill>
                  <a:srgbClr val="292929"/>
                </a:solidFill>
              </a:rPr>
              <a:t>all </a:t>
            </a:r>
            <a:r>
              <a:rPr kumimoji="1" lang="en-US" sz="2000">
                <a:solidFill>
                  <a:srgbClr val="292929"/>
                </a:solidFill>
              </a:rPr>
              <a:t>possible answers from to Q given the sources.</a:t>
            </a:r>
          </a:p>
        </p:txBody>
      </p:sp>
      <p:sp>
        <p:nvSpPr>
          <p:cNvPr id="14339" name="Rectangle 4"/>
          <p:cNvSpPr>
            <a:spLocks noGrp="1" noChangeArrowheads="1"/>
          </p:cNvSpPr>
          <p:nvPr>
            <p:ph type="title"/>
          </p:nvPr>
        </p:nvSpPr>
        <p:spPr/>
        <p:txBody>
          <a:bodyPr/>
          <a:lstStyle/>
          <a:p>
            <a:r>
              <a:rPr lang="en-US"/>
              <a:t>Reformulation Problem</a:t>
            </a:r>
          </a:p>
        </p:txBody>
      </p:sp>
    </p:spTree>
    <p:extLst>
      <p:ext uri="{BB962C8B-B14F-4D97-AF65-F5344CB8AC3E}">
        <p14:creationId xmlns:p14="http://schemas.microsoft.com/office/powerpoint/2010/main" val="281927136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762000" y="-10177"/>
            <a:ext cx="10515600" cy="1325563"/>
          </a:xfrm>
        </p:spPr>
        <p:txBody>
          <a:bodyPr/>
          <a:lstStyle/>
          <a:p>
            <a:r>
              <a:rPr lang="en-US"/>
              <a:t>Languages for Schema Mapping</a:t>
            </a:r>
          </a:p>
        </p:txBody>
      </p:sp>
      <p:sp>
        <p:nvSpPr>
          <p:cNvPr id="15363" name="Text Box 4"/>
          <p:cNvSpPr txBox="1">
            <a:spLocks noChangeArrowheads="1"/>
          </p:cNvSpPr>
          <p:nvPr/>
        </p:nvSpPr>
        <p:spPr bwMode="auto">
          <a:xfrm>
            <a:off x="4691064" y="2233613"/>
            <a:ext cx="2560637" cy="457200"/>
          </a:xfrm>
          <a:prstGeom prst="rect">
            <a:avLst/>
          </a:prstGeom>
          <a:noFill/>
          <a:ln w="9525">
            <a:noFill/>
            <a:miter lim="800000"/>
            <a:headEnd/>
            <a:tailEnd/>
          </a:ln>
        </p:spPr>
        <p:txBody>
          <a:bodyPr wrap="none">
            <a:spAutoFit/>
          </a:bodyPr>
          <a:lstStyle/>
          <a:p>
            <a:pPr algn="l" eaLnBrk="1" hangingPunct="1"/>
            <a:r>
              <a:rPr lang="en-US" sz="2400">
                <a:latin typeface="Tahoma" pitchFamily="34" charset="0"/>
                <a:cs typeface="Times New Roman" pitchFamily="16" charset="0"/>
              </a:rPr>
              <a:t>Mediated Schema</a:t>
            </a:r>
          </a:p>
        </p:txBody>
      </p:sp>
      <p:sp>
        <p:nvSpPr>
          <p:cNvPr id="15364" name="Line 20"/>
          <p:cNvSpPr>
            <a:spLocks noChangeShapeType="1"/>
          </p:cNvSpPr>
          <p:nvPr/>
        </p:nvSpPr>
        <p:spPr bwMode="auto">
          <a:xfrm flipV="1">
            <a:off x="2971800" y="3071813"/>
            <a:ext cx="1752600" cy="1524000"/>
          </a:xfrm>
          <a:prstGeom prst="line">
            <a:avLst/>
          </a:prstGeom>
          <a:noFill/>
          <a:ln w="9525">
            <a:solidFill>
              <a:schemeClr val="tx1"/>
            </a:solidFill>
            <a:miter lim="800000"/>
            <a:headEnd type="triangle" w="med" len="med"/>
            <a:tailEnd type="triangle" w="med" len="med"/>
          </a:ln>
        </p:spPr>
        <p:txBody>
          <a:bodyPr wrap="none"/>
          <a:lstStyle/>
          <a:p>
            <a:endParaRPr lang="en-US"/>
          </a:p>
        </p:txBody>
      </p:sp>
      <p:sp>
        <p:nvSpPr>
          <p:cNvPr id="15365" name="Line 21"/>
          <p:cNvSpPr>
            <a:spLocks noChangeShapeType="1"/>
          </p:cNvSpPr>
          <p:nvPr/>
        </p:nvSpPr>
        <p:spPr bwMode="auto">
          <a:xfrm flipV="1">
            <a:off x="4419600" y="3148013"/>
            <a:ext cx="990600" cy="1447800"/>
          </a:xfrm>
          <a:prstGeom prst="line">
            <a:avLst/>
          </a:prstGeom>
          <a:noFill/>
          <a:ln w="9525">
            <a:solidFill>
              <a:schemeClr val="tx1"/>
            </a:solidFill>
            <a:miter lim="800000"/>
            <a:headEnd type="triangle" w="med" len="med"/>
            <a:tailEnd type="triangle" w="med" len="med"/>
          </a:ln>
        </p:spPr>
        <p:txBody>
          <a:bodyPr wrap="none"/>
          <a:lstStyle/>
          <a:p>
            <a:endParaRPr lang="en-US"/>
          </a:p>
        </p:txBody>
      </p:sp>
      <p:sp>
        <p:nvSpPr>
          <p:cNvPr id="15366" name="Line 22"/>
          <p:cNvSpPr>
            <a:spLocks noChangeShapeType="1"/>
          </p:cNvSpPr>
          <p:nvPr/>
        </p:nvSpPr>
        <p:spPr bwMode="auto">
          <a:xfrm flipH="1" flipV="1">
            <a:off x="6019800" y="3148013"/>
            <a:ext cx="0" cy="1447800"/>
          </a:xfrm>
          <a:prstGeom prst="line">
            <a:avLst/>
          </a:prstGeom>
          <a:noFill/>
          <a:ln w="9525">
            <a:solidFill>
              <a:schemeClr val="tx1"/>
            </a:solidFill>
            <a:miter lim="800000"/>
            <a:headEnd type="triangle" w="med" len="med"/>
            <a:tailEnd type="triangle" w="med" len="med"/>
          </a:ln>
        </p:spPr>
        <p:txBody>
          <a:bodyPr wrap="none"/>
          <a:lstStyle/>
          <a:p>
            <a:endParaRPr lang="en-US"/>
          </a:p>
        </p:txBody>
      </p:sp>
      <p:sp>
        <p:nvSpPr>
          <p:cNvPr id="15367" name="Line 23"/>
          <p:cNvSpPr>
            <a:spLocks noChangeShapeType="1"/>
          </p:cNvSpPr>
          <p:nvPr/>
        </p:nvSpPr>
        <p:spPr bwMode="auto">
          <a:xfrm flipH="1" flipV="1">
            <a:off x="6705600" y="3148013"/>
            <a:ext cx="1066800" cy="1447800"/>
          </a:xfrm>
          <a:prstGeom prst="line">
            <a:avLst/>
          </a:prstGeom>
          <a:noFill/>
          <a:ln w="9525">
            <a:solidFill>
              <a:schemeClr val="tx1"/>
            </a:solidFill>
            <a:miter lim="800000"/>
            <a:headEnd type="triangle" w="med" len="med"/>
            <a:tailEnd type="triangle" w="med" len="med"/>
          </a:ln>
        </p:spPr>
        <p:txBody>
          <a:bodyPr wrap="none"/>
          <a:lstStyle/>
          <a:p>
            <a:endParaRPr lang="en-US"/>
          </a:p>
        </p:txBody>
      </p:sp>
      <p:sp>
        <p:nvSpPr>
          <p:cNvPr id="15368" name="Line 24"/>
          <p:cNvSpPr>
            <a:spLocks noChangeShapeType="1"/>
          </p:cNvSpPr>
          <p:nvPr/>
        </p:nvSpPr>
        <p:spPr bwMode="auto">
          <a:xfrm flipH="1" flipV="1">
            <a:off x="7315200" y="3071813"/>
            <a:ext cx="1981200" cy="1524000"/>
          </a:xfrm>
          <a:prstGeom prst="line">
            <a:avLst/>
          </a:prstGeom>
          <a:noFill/>
          <a:ln w="9525">
            <a:solidFill>
              <a:schemeClr val="tx1"/>
            </a:solidFill>
            <a:miter lim="800000"/>
            <a:headEnd type="triangle" w="med" len="med"/>
            <a:tailEnd type="triangle" w="med" len="med"/>
          </a:ln>
        </p:spPr>
        <p:txBody>
          <a:bodyPr wrap="none"/>
          <a:lstStyle/>
          <a:p>
            <a:endParaRPr lang="en-US"/>
          </a:p>
        </p:txBody>
      </p:sp>
      <p:grpSp>
        <p:nvGrpSpPr>
          <p:cNvPr id="15369" name="Group 25"/>
          <p:cNvGrpSpPr>
            <a:grpSpLocks/>
          </p:cNvGrpSpPr>
          <p:nvPr/>
        </p:nvGrpSpPr>
        <p:grpSpPr bwMode="auto">
          <a:xfrm>
            <a:off x="4462463" y="1219203"/>
            <a:ext cx="838200" cy="584201"/>
            <a:chOff x="1824" y="1185"/>
            <a:chExt cx="528" cy="368"/>
          </a:xfrm>
        </p:grpSpPr>
        <p:sp>
          <p:nvSpPr>
            <p:cNvPr id="15396" name="Text Box 26"/>
            <p:cNvSpPr txBox="1">
              <a:spLocks noChangeArrowheads="1"/>
            </p:cNvSpPr>
            <p:nvPr/>
          </p:nvSpPr>
          <p:spPr bwMode="auto">
            <a:xfrm>
              <a:off x="1824" y="1185"/>
              <a:ext cx="294" cy="368"/>
            </a:xfrm>
            <a:prstGeom prst="rect">
              <a:avLst/>
            </a:prstGeom>
            <a:noFill/>
            <a:ln w="9525">
              <a:noFill/>
              <a:miter lim="800000"/>
              <a:headEnd/>
              <a:tailEnd/>
            </a:ln>
          </p:spPr>
          <p:txBody>
            <a:bodyPr wrap="none">
              <a:spAutoFit/>
            </a:bodyPr>
            <a:lstStyle/>
            <a:p>
              <a:pPr algn="l" eaLnBrk="1" hangingPunct="1"/>
              <a:r>
                <a:rPr lang="en-US" sz="3200" b="1">
                  <a:cs typeface="Times New Roman" pitchFamily="16" charset="0"/>
                </a:rPr>
                <a:t>Q</a:t>
              </a:r>
            </a:p>
          </p:txBody>
        </p:sp>
        <p:sp>
          <p:nvSpPr>
            <p:cNvPr id="15397" name="Line 27"/>
            <p:cNvSpPr>
              <a:spLocks noChangeShapeType="1"/>
            </p:cNvSpPr>
            <p:nvPr/>
          </p:nvSpPr>
          <p:spPr bwMode="auto">
            <a:xfrm>
              <a:off x="2112" y="1440"/>
              <a:ext cx="240" cy="96"/>
            </a:xfrm>
            <a:prstGeom prst="line">
              <a:avLst/>
            </a:prstGeom>
            <a:noFill/>
            <a:ln w="38100">
              <a:solidFill>
                <a:schemeClr val="tx1"/>
              </a:solidFill>
              <a:miter lim="800000"/>
              <a:headEnd/>
              <a:tailEnd type="triangle" w="med" len="med"/>
            </a:ln>
          </p:spPr>
          <p:txBody>
            <a:bodyPr wrap="none"/>
            <a:lstStyle/>
            <a:p>
              <a:endParaRPr lang="en-US"/>
            </a:p>
          </p:txBody>
        </p:sp>
      </p:grpSp>
      <p:grpSp>
        <p:nvGrpSpPr>
          <p:cNvPr id="15370" name="Group 28"/>
          <p:cNvGrpSpPr>
            <a:grpSpLocks/>
          </p:cNvGrpSpPr>
          <p:nvPr/>
        </p:nvGrpSpPr>
        <p:grpSpPr bwMode="auto">
          <a:xfrm>
            <a:off x="1871664" y="4491038"/>
            <a:ext cx="7210425" cy="400050"/>
            <a:chOff x="192" y="3246"/>
            <a:chExt cx="4542" cy="252"/>
          </a:xfrm>
        </p:grpSpPr>
        <p:sp>
          <p:nvSpPr>
            <p:cNvPr id="15391" name="Text Box 29"/>
            <p:cNvSpPr txBox="1">
              <a:spLocks noChangeArrowheads="1"/>
            </p:cNvSpPr>
            <p:nvPr/>
          </p:nvSpPr>
          <p:spPr bwMode="auto">
            <a:xfrm>
              <a:off x="192" y="3246"/>
              <a:ext cx="270" cy="252"/>
            </a:xfrm>
            <a:prstGeom prst="rect">
              <a:avLst/>
            </a:prstGeom>
            <a:noFill/>
            <a:ln w="9525">
              <a:noFill/>
              <a:miter lim="800000"/>
              <a:headEnd/>
              <a:tailEnd/>
            </a:ln>
          </p:spPr>
          <p:txBody>
            <a:bodyPr wrap="none">
              <a:spAutoFit/>
            </a:bodyPr>
            <a:lstStyle/>
            <a:p>
              <a:pPr algn="l" eaLnBrk="1" hangingPunct="1"/>
              <a:r>
                <a:rPr lang="en-US" sz="2000" b="1">
                  <a:cs typeface="Times New Roman" pitchFamily="16" charset="0"/>
                </a:rPr>
                <a:t>Q’</a:t>
              </a:r>
            </a:p>
          </p:txBody>
        </p:sp>
        <p:sp>
          <p:nvSpPr>
            <p:cNvPr id="15392" name="Text Box 30"/>
            <p:cNvSpPr txBox="1">
              <a:spLocks noChangeArrowheads="1"/>
            </p:cNvSpPr>
            <p:nvPr/>
          </p:nvSpPr>
          <p:spPr bwMode="auto">
            <a:xfrm>
              <a:off x="1260" y="3246"/>
              <a:ext cx="270" cy="252"/>
            </a:xfrm>
            <a:prstGeom prst="rect">
              <a:avLst/>
            </a:prstGeom>
            <a:noFill/>
            <a:ln w="9525">
              <a:noFill/>
              <a:miter lim="800000"/>
              <a:headEnd/>
              <a:tailEnd/>
            </a:ln>
          </p:spPr>
          <p:txBody>
            <a:bodyPr wrap="none">
              <a:spAutoFit/>
            </a:bodyPr>
            <a:lstStyle/>
            <a:p>
              <a:pPr algn="l" eaLnBrk="1" hangingPunct="1"/>
              <a:r>
                <a:rPr lang="en-US" sz="2000" b="1">
                  <a:cs typeface="Times New Roman" pitchFamily="16" charset="0"/>
                </a:rPr>
                <a:t>Q’</a:t>
              </a:r>
            </a:p>
          </p:txBody>
        </p:sp>
        <p:sp>
          <p:nvSpPr>
            <p:cNvPr id="15393" name="Text Box 31"/>
            <p:cNvSpPr txBox="1">
              <a:spLocks noChangeArrowheads="1"/>
            </p:cNvSpPr>
            <p:nvPr/>
          </p:nvSpPr>
          <p:spPr bwMode="auto">
            <a:xfrm>
              <a:off x="2328" y="3246"/>
              <a:ext cx="270" cy="252"/>
            </a:xfrm>
            <a:prstGeom prst="rect">
              <a:avLst/>
            </a:prstGeom>
            <a:noFill/>
            <a:ln w="9525">
              <a:noFill/>
              <a:miter lim="800000"/>
              <a:headEnd/>
              <a:tailEnd/>
            </a:ln>
          </p:spPr>
          <p:txBody>
            <a:bodyPr wrap="none">
              <a:spAutoFit/>
            </a:bodyPr>
            <a:lstStyle/>
            <a:p>
              <a:pPr algn="l" eaLnBrk="1" hangingPunct="1"/>
              <a:r>
                <a:rPr lang="en-US" sz="2000" b="1">
                  <a:cs typeface="Times New Roman" pitchFamily="16" charset="0"/>
                </a:rPr>
                <a:t>Q’</a:t>
              </a:r>
            </a:p>
          </p:txBody>
        </p:sp>
        <p:sp>
          <p:nvSpPr>
            <p:cNvPr id="15394" name="Text Box 32"/>
            <p:cNvSpPr txBox="1">
              <a:spLocks noChangeArrowheads="1"/>
            </p:cNvSpPr>
            <p:nvPr/>
          </p:nvSpPr>
          <p:spPr bwMode="auto">
            <a:xfrm>
              <a:off x="3396" y="3246"/>
              <a:ext cx="270" cy="252"/>
            </a:xfrm>
            <a:prstGeom prst="rect">
              <a:avLst/>
            </a:prstGeom>
            <a:noFill/>
            <a:ln w="9525">
              <a:noFill/>
              <a:miter lim="800000"/>
              <a:headEnd/>
              <a:tailEnd/>
            </a:ln>
          </p:spPr>
          <p:txBody>
            <a:bodyPr wrap="none">
              <a:spAutoFit/>
            </a:bodyPr>
            <a:lstStyle/>
            <a:p>
              <a:pPr algn="l" eaLnBrk="1" hangingPunct="1"/>
              <a:r>
                <a:rPr lang="en-US" sz="2000" b="1">
                  <a:cs typeface="Times New Roman" pitchFamily="16" charset="0"/>
                </a:rPr>
                <a:t>Q’</a:t>
              </a:r>
            </a:p>
          </p:txBody>
        </p:sp>
        <p:sp>
          <p:nvSpPr>
            <p:cNvPr id="15395" name="Text Box 33"/>
            <p:cNvSpPr txBox="1">
              <a:spLocks noChangeArrowheads="1"/>
            </p:cNvSpPr>
            <p:nvPr/>
          </p:nvSpPr>
          <p:spPr bwMode="auto">
            <a:xfrm>
              <a:off x="4464" y="3246"/>
              <a:ext cx="270" cy="252"/>
            </a:xfrm>
            <a:prstGeom prst="rect">
              <a:avLst/>
            </a:prstGeom>
            <a:noFill/>
            <a:ln w="9525">
              <a:noFill/>
              <a:miter lim="800000"/>
              <a:headEnd/>
              <a:tailEnd/>
            </a:ln>
          </p:spPr>
          <p:txBody>
            <a:bodyPr wrap="none">
              <a:spAutoFit/>
            </a:bodyPr>
            <a:lstStyle/>
            <a:p>
              <a:pPr algn="l" eaLnBrk="1" hangingPunct="1"/>
              <a:r>
                <a:rPr lang="en-US" sz="2000" b="1">
                  <a:cs typeface="Times New Roman" pitchFamily="16" charset="0"/>
                </a:rPr>
                <a:t>Q’</a:t>
              </a:r>
            </a:p>
          </p:txBody>
        </p:sp>
      </p:grpSp>
      <p:sp>
        <p:nvSpPr>
          <p:cNvPr id="1407010" name="Line 34"/>
          <p:cNvSpPr>
            <a:spLocks noChangeShapeType="1"/>
          </p:cNvSpPr>
          <p:nvPr/>
        </p:nvSpPr>
        <p:spPr bwMode="auto">
          <a:xfrm flipV="1">
            <a:off x="2971800" y="3071813"/>
            <a:ext cx="1752600" cy="1524000"/>
          </a:xfrm>
          <a:prstGeom prst="line">
            <a:avLst/>
          </a:prstGeom>
          <a:noFill/>
          <a:ln w="69850">
            <a:solidFill>
              <a:srgbClr val="8B88FF"/>
            </a:solidFill>
            <a:miter lim="800000"/>
            <a:headEnd/>
            <a:tailEnd type="triangle" w="med" len="med"/>
          </a:ln>
        </p:spPr>
        <p:txBody>
          <a:bodyPr wrap="none"/>
          <a:lstStyle/>
          <a:p>
            <a:endParaRPr lang="en-US"/>
          </a:p>
        </p:txBody>
      </p:sp>
      <p:sp>
        <p:nvSpPr>
          <p:cNvPr id="1407011" name="Line 35"/>
          <p:cNvSpPr>
            <a:spLocks noChangeShapeType="1"/>
          </p:cNvSpPr>
          <p:nvPr/>
        </p:nvSpPr>
        <p:spPr bwMode="auto">
          <a:xfrm flipH="1" flipV="1">
            <a:off x="7315200" y="3071813"/>
            <a:ext cx="1981200" cy="1524000"/>
          </a:xfrm>
          <a:prstGeom prst="line">
            <a:avLst/>
          </a:prstGeom>
          <a:noFill/>
          <a:ln w="69850">
            <a:solidFill>
              <a:srgbClr val="8B88FF"/>
            </a:solidFill>
            <a:miter lim="800000"/>
            <a:headEnd/>
            <a:tailEnd type="triangle" w="med" len="med"/>
          </a:ln>
        </p:spPr>
        <p:txBody>
          <a:bodyPr wrap="none"/>
          <a:lstStyle/>
          <a:p>
            <a:endParaRPr lang="en-US"/>
          </a:p>
        </p:txBody>
      </p:sp>
      <p:sp>
        <p:nvSpPr>
          <p:cNvPr id="1407012" name="Line 36"/>
          <p:cNvSpPr>
            <a:spLocks noChangeShapeType="1"/>
          </p:cNvSpPr>
          <p:nvPr/>
        </p:nvSpPr>
        <p:spPr bwMode="auto">
          <a:xfrm flipV="1">
            <a:off x="4419600" y="3148013"/>
            <a:ext cx="990600" cy="1447800"/>
          </a:xfrm>
          <a:prstGeom prst="line">
            <a:avLst/>
          </a:prstGeom>
          <a:noFill/>
          <a:ln w="69850">
            <a:solidFill>
              <a:srgbClr val="CC3300"/>
            </a:solidFill>
            <a:miter lim="800000"/>
            <a:headEnd type="triangle" w="med" len="med"/>
            <a:tailEnd/>
          </a:ln>
        </p:spPr>
        <p:txBody>
          <a:bodyPr wrap="none"/>
          <a:lstStyle/>
          <a:p>
            <a:endParaRPr lang="en-US"/>
          </a:p>
        </p:txBody>
      </p:sp>
      <p:sp>
        <p:nvSpPr>
          <p:cNvPr id="1407013" name="Line 37"/>
          <p:cNvSpPr>
            <a:spLocks noChangeShapeType="1"/>
          </p:cNvSpPr>
          <p:nvPr/>
        </p:nvSpPr>
        <p:spPr bwMode="auto">
          <a:xfrm flipH="1" flipV="1">
            <a:off x="6705600" y="3148013"/>
            <a:ext cx="1066800" cy="1447800"/>
          </a:xfrm>
          <a:prstGeom prst="line">
            <a:avLst/>
          </a:prstGeom>
          <a:noFill/>
          <a:ln w="69850">
            <a:solidFill>
              <a:srgbClr val="CC3300"/>
            </a:solidFill>
            <a:miter lim="800000"/>
            <a:headEnd type="triangle" w="med" len="med"/>
            <a:tailEnd/>
          </a:ln>
        </p:spPr>
        <p:txBody>
          <a:bodyPr wrap="none"/>
          <a:lstStyle/>
          <a:p>
            <a:endParaRPr lang="en-US"/>
          </a:p>
        </p:txBody>
      </p:sp>
      <p:sp>
        <p:nvSpPr>
          <p:cNvPr id="1407014" name="Line 38"/>
          <p:cNvSpPr>
            <a:spLocks noChangeShapeType="1"/>
          </p:cNvSpPr>
          <p:nvPr/>
        </p:nvSpPr>
        <p:spPr bwMode="auto">
          <a:xfrm flipH="1" flipV="1">
            <a:off x="6021388" y="3148013"/>
            <a:ext cx="0" cy="1447800"/>
          </a:xfrm>
          <a:prstGeom prst="line">
            <a:avLst/>
          </a:prstGeom>
          <a:noFill/>
          <a:ln w="69850">
            <a:solidFill>
              <a:srgbClr val="FFCC00"/>
            </a:solidFill>
            <a:miter lim="800000"/>
            <a:headEnd type="triangle" w="med" len="med"/>
            <a:tailEnd type="triangle" w="med" len="med"/>
          </a:ln>
        </p:spPr>
        <p:txBody>
          <a:bodyPr wrap="none"/>
          <a:lstStyle/>
          <a:p>
            <a:endParaRPr lang="en-US"/>
          </a:p>
        </p:txBody>
      </p:sp>
      <p:sp>
        <p:nvSpPr>
          <p:cNvPr id="1407015" name="Rectangle 39"/>
          <p:cNvSpPr>
            <a:spLocks noChangeArrowheads="1"/>
          </p:cNvSpPr>
          <p:nvPr/>
        </p:nvSpPr>
        <p:spPr bwMode="auto">
          <a:xfrm>
            <a:off x="2865438" y="3414713"/>
            <a:ext cx="825098" cy="523220"/>
          </a:xfrm>
          <a:prstGeom prst="rect">
            <a:avLst/>
          </a:prstGeom>
          <a:noFill/>
          <a:ln w="9525">
            <a:noFill/>
            <a:miter lim="800000"/>
            <a:headEnd/>
            <a:tailEnd/>
          </a:ln>
        </p:spPr>
        <p:txBody>
          <a:bodyPr wrap="none">
            <a:spAutoFit/>
          </a:bodyPr>
          <a:lstStyle/>
          <a:p>
            <a:pPr algn="l" eaLnBrk="1" hangingPunct="1"/>
            <a:r>
              <a:rPr lang="en-US" sz="2800" b="1">
                <a:solidFill>
                  <a:srgbClr val="8B88FF"/>
                </a:solidFill>
                <a:cs typeface="Times New Roman" pitchFamily="16" charset="0"/>
              </a:rPr>
              <a:t>GAV</a:t>
            </a:r>
          </a:p>
        </p:txBody>
      </p:sp>
      <p:sp>
        <p:nvSpPr>
          <p:cNvPr id="1407016" name="Rectangle 40"/>
          <p:cNvSpPr>
            <a:spLocks noChangeArrowheads="1"/>
          </p:cNvSpPr>
          <p:nvPr/>
        </p:nvSpPr>
        <p:spPr bwMode="auto">
          <a:xfrm>
            <a:off x="4800600" y="3848100"/>
            <a:ext cx="748154" cy="523220"/>
          </a:xfrm>
          <a:prstGeom prst="rect">
            <a:avLst/>
          </a:prstGeom>
          <a:noFill/>
          <a:ln w="9525">
            <a:noFill/>
            <a:miter lim="800000"/>
            <a:headEnd/>
            <a:tailEnd/>
          </a:ln>
        </p:spPr>
        <p:txBody>
          <a:bodyPr wrap="none">
            <a:spAutoFit/>
          </a:bodyPr>
          <a:lstStyle/>
          <a:p>
            <a:pPr algn="l" eaLnBrk="1" hangingPunct="1"/>
            <a:r>
              <a:rPr lang="en-US" sz="2800" b="1">
                <a:solidFill>
                  <a:srgbClr val="CC3300"/>
                </a:solidFill>
                <a:cs typeface="Times New Roman" pitchFamily="16" charset="0"/>
              </a:rPr>
              <a:t>LAV</a:t>
            </a:r>
          </a:p>
        </p:txBody>
      </p:sp>
      <p:sp>
        <p:nvSpPr>
          <p:cNvPr id="1407017" name="Rectangle 41"/>
          <p:cNvSpPr>
            <a:spLocks noChangeArrowheads="1"/>
          </p:cNvSpPr>
          <p:nvPr/>
        </p:nvSpPr>
        <p:spPr bwMode="auto">
          <a:xfrm>
            <a:off x="5986464" y="3833813"/>
            <a:ext cx="977383" cy="523220"/>
          </a:xfrm>
          <a:prstGeom prst="rect">
            <a:avLst/>
          </a:prstGeom>
          <a:noFill/>
          <a:ln w="9525">
            <a:noFill/>
            <a:miter lim="800000"/>
            <a:headEnd/>
            <a:tailEnd/>
          </a:ln>
        </p:spPr>
        <p:txBody>
          <a:bodyPr wrap="none">
            <a:spAutoFit/>
          </a:bodyPr>
          <a:lstStyle/>
          <a:p>
            <a:pPr algn="l" eaLnBrk="1" hangingPunct="1"/>
            <a:r>
              <a:rPr lang="en-US" sz="2800" b="1">
                <a:solidFill>
                  <a:srgbClr val="FFCC00"/>
                </a:solidFill>
                <a:cs typeface="Times New Roman" pitchFamily="16" charset="0"/>
              </a:rPr>
              <a:t>GLAV</a:t>
            </a:r>
          </a:p>
        </p:txBody>
      </p:sp>
      <p:sp>
        <p:nvSpPr>
          <p:cNvPr id="15379" name="AutoShape 42"/>
          <p:cNvSpPr>
            <a:spLocks noChangeArrowheads="1"/>
          </p:cNvSpPr>
          <p:nvPr/>
        </p:nvSpPr>
        <p:spPr bwMode="auto">
          <a:xfrm>
            <a:off x="2209800" y="4748213"/>
            <a:ext cx="914400" cy="914400"/>
          </a:xfrm>
          <a:prstGeom prst="can">
            <a:avLst>
              <a:gd name="adj" fmla="val 25000"/>
            </a:avLst>
          </a:prstGeom>
          <a:solidFill>
            <a:srgbClr val="7BB31A"/>
          </a:solidFill>
          <a:ln w="9525">
            <a:noFill/>
            <a:prstDash val="dash"/>
            <a:round/>
            <a:headEnd/>
            <a:tailEnd/>
          </a:ln>
        </p:spPr>
        <p:txBody>
          <a:bodyPr wrap="none" bIns="0" anchor="ctr"/>
          <a:lstStyle/>
          <a:p>
            <a:pPr defTabSz="500063"/>
            <a:r>
              <a:rPr lang="en-US">
                <a:solidFill>
                  <a:schemeClr val="bg1"/>
                </a:solidFill>
              </a:rPr>
              <a:t>Source</a:t>
            </a:r>
          </a:p>
        </p:txBody>
      </p:sp>
      <p:sp>
        <p:nvSpPr>
          <p:cNvPr id="15380" name="AutoShape 43"/>
          <p:cNvSpPr>
            <a:spLocks noChangeArrowheads="1"/>
          </p:cNvSpPr>
          <p:nvPr/>
        </p:nvSpPr>
        <p:spPr bwMode="auto">
          <a:xfrm>
            <a:off x="3886200" y="4748213"/>
            <a:ext cx="914400" cy="914400"/>
          </a:xfrm>
          <a:prstGeom prst="can">
            <a:avLst>
              <a:gd name="adj" fmla="val 25000"/>
            </a:avLst>
          </a:prstGeom>
          <a:solidFill>
            <a:srgbClr val="7BB31A"/>
          </a:solidFill>
          <a:ln w="9525">
            <a:noFill/>
            <a:prstDash val="dash"/>
            <a:round/>
            <a:headEnd/>
            <a:tailEnd/>
          </a:ln>
        </p:spPr>
        <p:txBody>
          <a:bodyPr wrap="none" bIns="0" anchor="ctr"/>
          <a:lstStyle/>
          <a:p>
            <a:pPr defTabSz="500063"/>
            <a:r>
              <a:rPr lang="en-US">
                <a:solidFill>
                  <a:schemeClr val="bg1"/>
                </a:solidFill>
              </a:rPr>
              <a:t>Source</a:t>
            </a:r>
          </a:p>
        </p:txBody>
      </p:sp>
      <p:sp>
        <p:nvSpPr>
          <p:cNvPr id="15381" name="AutoShape 44"/>
          <p:cNvSpPr>
            <a:spLocks noChangeArrowheads="1"/>
          </p:cNvSpPr>
          <p:nvPr/>
        </p:nvSpPr>
        <p:spPr bwMode="auto">
          <a:xfrm>
            <a:off x="5562600" y="4748213"/>
            <a:ext cx="914400" cy="914400"/>
          </a:xfrm>
          <a:prstGeom prst="can">
            <a:avLst>
              <a:gd name="adj" fmla="val 25000"/>
            </a:avLst>
          </a:prstGeom>
          <a:solidFill>
            <a:srgbClr val="7BB31A"/>
          </a:solidFill>
          <a:ln w="9525">
            <a:noFill/>
            <a:prstDash val="dash"/>
            <a:round/>
            <a:headEnd/>
            <a:tailEnd/>
          </a:ln>
        </p:spPr>
        <p:txBody>
          <a:bodyPr wrap="none" bIns="0" anchor="ctr"/>
          <a:lstStyle/>
          <a:p>
            <a:pPr defTabSz="500063"/>
            <a:r>
              <a:rPr lang="en-US">
                <a:solidFill>
                  <a:schemeClr val="bg1"/>
                </a:solidFill>
              </a:rPr>
              <a:t>Source</a:t>
            </a:r>
          </a:p>
        </p:txBody>
      </p:sp>
      <p:sp>
        <p:nvSpPr>
          <p:cNvPr id="15382" name="AutoShape 45"/>
          <p:cNvSpPr>
            <a:spLocks noChangeArrowheads="1"/>
          </p:cNvSpPr>
          <p:nvPr/>
        </p:nvSpPr>
        <p:spPr bwMode="auto">
          <a:xfrm>
            <a:off x="7315200" y="4748213"/>
            <a:ext cx="914400" cy="914400"/>
          </a:xfrm>
          <a:prstGeom prst="can">
            <a:avLst>
              <a:gd name="adj" fmla="val 25000"/>
            </a:avLst>
          </a:prstGeom>
          <a:solidFill>
            <a:srgbClr val="7BB31A"/>
          </a:solidFill>
          <a:ln w="9525">
            <a:noFill/>
            <a:prstDash val="dash"/>
            <a:round/>
            <a:headEnd/>
            <a:tailEnd/>
          </a:ln>
        </p:spPr>
        <p:txBody>
          <a:bodyPr wrap="none" bIns="0" anchor="ctr"/>
          <a:lstStyle/>
          <a:p>
            <a:pPr defTabSz="500063"/>
            <a:r>
              <a:rPr lang="en-US">
                <a:solidFill>
                  <a:schemeClr val="bg1"/>
                </a:solidFill>
              </a:rPr>
              <a:t>Source</a:t>
            </a:r>
          </a:p>
        </p:txBody>
      </p:sp>
      <p:sp>
        <p:nvSpPr>
          <p:cNvPr id="15383" name="AutoShape 46"/>
          <p:cNvSpPr>
            <a:spLocks noChangeArrowheads="1"/>
          </p:cNvSpPr>
          <p:nvPr/>
        </p:nvSpPr>
        <p:spPr bwMode="auto">
          <a:xfrm>
            <a:off x="8991600" y="4748213"/>
            <a:ext cx="914400" cy="914400"/>
          </a:xfrm>
          <a:prstGeom prst="can">
            <a:avLst>
              <a:gd name="adj" fmla="val 25000"/>
            </a:avLst>
          </a:prstGeom>
          <a:solidFill>
            <a:srgbClr val="7BB31A"/>
          </a:solidFill>
          <a:ln w="9525">
            <a:noFill/>
            <a:prstDash val="dash"/>
            <a:round/>
            <a:headEnd/>
            <a:tailEnd/>
          </a:ln>
        </p:spPr>
        <p:txBody>
          <a:bodyPr wrap="none" bIns="0" anchor="ctr"/>
          <a:lstStyle/>
          <a:p>
            <a:pPr defTabSz="500063"/>
            <a:r>
              <a:rPr lang="en-US">
                <a:solidFill>
                  <a:schemeClr val="bg1"/>
                </a:solidFill>
              </a:rPr>
              <a:t>Source</a:t>
            </a:r>
          </a:p>
        </p:txBody>
      </p:sp>
      <p:sp>
        <p:nvSpPr>
          <p:cNvPr id="15384" name="AutoShape 47"/>
          <p:cNvSpPr>
            <a:spLocks noChangeArrowheads="1"/>
          </p:cNvSpPr>
          <p:nvPr/>
        </p:nvSpPr>
        <p:spPr bwMode="auto">
          <a:xfrm>
            <a:off x="2209800" y="5586413"/>
            <a:ext cx="914400" cy="609600"/>
          </a:xfrm>
          <a:prstGeom prst="foldedCorner">
            <a:avLst>
              <a:gd name="adj" fmla="val 17236"/>
            </a:avLst>
          </a:prstGeom>
          <a:gradFill rotWithShape="1">
            <a:gsLst>
              <a:gs pos="0">
                <a:srgbClr val="FFC05C"/>
              </a:gs>
              <a:gs pos="100000">
                <a:srgbClr val="FF9C00"/>
              </a:gs>
            </a:gsLst>
            <a:lin ang="2700000" scaled="1"/>
          </a:gradFill>
          <a:ln w="9525">
            <a:noFill/>
            <a:round/>
            <a:headEnd/>
            <a:tailEnd/>
          </a:ln>
        </p:spPr>
        <p:txBody>
          <a:bodyPr wrap="none" lIns="27432" tIns="27432" rIns="27432" bIns="27432" anchor="ctr"/>
          <a:lstStyle/>
          <a:p>
            <a:pPr eaLnBrk="1" hangingPunct="1"/>
            <a:r>
              <a:rPr lang="en-US"/>
              <a:t>Local</a:t>
            </a:r>
          </a:p>
          <a:p>
            <a:pPr eaLnBrk="1" hangingPunct="1"/>
            <a:r>
              <a:rPr lang="en-US"/>
              <a:t>Schema</a:t>
            </a:r>
          </a:p>
        </p:txBody>
      </p:sp>
      <p:sp>
        <p:nvSpPr>
          <p:cNvPr id="15385" name="AutoShape 48"/>
          <p:cNvSpPr>
            <a:spLocks noChangeArrowheads="1"/>
          </p:cNvSpPr>
          <p:nvPr/>
        </p:nvSpPr>
        <p:spPr bwMode="auto">
          <a:xfrm>
            <a:off x="3886200" y="5586413"/>
            <a:ext cx="914400" cy="609600"/>
          </a:xfrm>
          <a:prstGeom prst="foldedCorner">
            <a:avLst>
              <a:gd name="adj" fmla="val 17236"/>
            </a:avLst>
          </a:prstGeom>
          <a:gradFill rotWithShape="1">
            <a:gsLst>
              <a:gs pos="0">
                <a:srgbClr val="FFC05C"/>
              </a:gs>
              <a:gs pos="100000">
                <a:srgbClr val="FF9C00"/>
              </a:gs>
            </a:gsLst>
            <a:lin ang="2700000" scaled="1"/>
          </a:gradFill>
          <a:ln w="9525">
            <a:noFill/>
            <a:round/>
            <a:headEnd/>
            <a:tailEnd/>
          </a:ln>
        </p:spPr>
        <p:txBody>
          <a:bodyPr wrap="none" lIns="27432" tIns="27432" rIns="27432" bIns="27432" anchor="ctr"/>
          <a:lstStyle/>
          <a:p>
            <a:pPr eaLnBrk="1" hangingPunct="1"/>
            <a:r>
              <a:rPr lang="en-US"/>
              <a:t>Local</a:t>
            </a:r>
          </a:p>
          <a:p>
            <a:pPr eaLnBrk="1" hangingPunct="1"/>
            <a:r>
              <a:rPr lang="en-US"/>
              <a:t>Schema</a:t>
            </a:r>
          </a:p>
        </p:txBody>
      </p:sp>
      <p:sp>
        <p:nvSpPr>
          <p:cNvPr id="15386" name="AutoShape 49"/>
          <p:cNvSpPr>
            <a:spLocks noChangeArrowheads="1"/>
          </p:cNvSpPr>
          <p:nvPr/>
        </p:nvSpPr>
        <p:spPr bwMode="auto">
          <a:xfrm>
            <a:off x="5562600" y="5586413"/>
            <a:ext cx="914400" cy="609600"/>
          </a:xfrm>
          <a:prstGeom prst="foldedCorner">
            <a:avLst>
              <a:gd name="adj" fmla="val 17236"/>
            </a:avLst>
          </a:prstGeom>
          <a:gradFill rotWithShape="1">
            <a:gsLst>
              <a:gs pos="0">
                <a:srgbClr val="FFC05C"/>
              </a:gs>
              <a:gs pos="100000">
                <a:srgbClr val="FF9C00"/>
              </a:gs>
            </a:gsLst>
            <a:lin ang="2700000" scaled="1"/>
          </a:gradFill>
          <a:ln w="9525">
            <a:noFill/>
            <a:round/>
            <a:headEnd/>
            <a:tailEnd/>
          </a:ln>
        </p:spPr>
        <p:txBody>
          <a:bodyPr wrap="none" lIns="27432" tIns="27432" rIns="27432" bIns="27432" anchor="ctr"/>
          <a:lstStyle/>
          <a:p>
            <a:pPr eaLnBrk="1" hangingPunct="1"/>
            <a:r>
              <a:rPr lang="en-US"/>
              <a:t>Local</a:t>
            </a:r>
          </a:p>
          <a:p>
            <a:pPr eaLnBrk="1" hangingPunct="1"/>
            <a:r>
              <a:rPr lang="en-US"/>
              <a:t>Schema</a:t>
            </a:r>
          </a:p>
        </p:txBody>
      </p:sp>
      <p:sp>
        <p:nvSpPr>
          <p:cNvPr id="15387" name="AutoShape 50"/>
          <p:cNvSpPr>
            <a:spLocks noChangeArrowheads="1"/>
          </p:cNvSpPr>
          <p:nvPr/>
        </p:nvSpPr>
        <p:spPr bwMode="auto">
          <a:xfrm>
            <a:off x="7315200" y="5586413"/>
            <a:ext cx="914400" cy="609600"/>
          </a:xfrm>
          <a:prstGeom prst="foldedCorner">
            <a:avLst>
              <a:gd name="adj" fmla="val 17236"/>
            </a:avLst>
          </a:prstGeom>
          <a:gradFill rotWithShape="1">
            <a:gsLst>
              <a:gs pos="0">
                <a:srgbClr val="FFC05C"/>
              </a:gs>
              <a:gs pos="100000">
                <a:srgbClr val="FF9C00"/>
              </a:gs>
            </a:gsLst>
            <a:lin ang="2700000" scaled="1"/>
          </a:gradFill>
          <a:ln w="9525">
            <a:noFill/>
            <a:round/>
            <a:headEnd/>
            <a:tailEnd/>
          </a:ln>
        </p:spPr>
        <p:txBody>
          <a:bodyPr wrap="none" lIns="27432" tIns="27432" rIns="27432" bIns="27432" anchor="ctr"/>
          <a:lstStyle/>
          <a:p>
            <a:pPr eaLnBrk="1" hangingPunct="1"/>
            <a:r>
              <a:rPr lang="en-US"/>
              <a:t>Local</a:t>
            </a:r>
          </a:p>
          <a:p>
            <a:pPr eaLnBrk="1" hangingPunct="1"/>
            <a:r>
              <a:rPr lang="en-US"/>
              <a:t>Schema</a:t>
            </a:r>
          </a:p>
        </p:txBody>
      </p:sp>
      <p:sp>
        <p:nvSpPr>
          <p:cNvPr id="15388" name="AutoShape 51"/>
          <p:cNvSpPr>
            <a:spLocks noChangeArrowheads="1"/>
          </p:cNvSpPr>
          <p:nvPr/>
        </p:nvSpPr>
        <p:spPr bwMode="auto">
          <a:xfrm>
            <a:off x="8991600" y="5586413"/>
            <a:ext cx="914400" cy="609600"/>
          </a:xfrm>
          <a:prstGeom prst="foldedCorner">
            <a:avLst>
              <a:gd name="adj" fmla="val 17236"/>
            </a:avLst>
          </a:prstGeom>
          <a:gradFill rotWithShape="1">
            <a:gsLst>
              <a:gs pos="0">
                <a:srgbClr val="FFC05C"/>
              </a:gs>
              <a:gs pos="100000">
                <a:srgbClr val="FF9C00"/>
              </a:gs>
            </a:gsLst>
            <a:lin ang="2700000" scaled="1"/>
          </a:gradFill>
          <a:ln w="9525">
            <a:noFill/>
            <a:round/>
            <a:headEnd/>
            <a:tailEnd/>
          </a:ln>
        </p:spPr>
        <p:txBody>
          <a:bodyPr wrap="none" lIns="27432" tIns="27432" rIns="27432" bIns="27432" anchor="ctr"/>
          <a:lstStyle/>
          <a:p>
            <a:pPr eaLnBrk="1" hangingPunct="1"/>
            <a:r>
              <a:rPr lang="en-US"/>
              <a:t>Local</a:t>
            </a:r>
          </a:p>
          <a:p>
            <a:pPr eaLnBrk="1" hangingPunct="1"/>
            <a:r>
              <a:rPr lang="en-US"/>
              <a:t>Schema</a:t>
            </a:r>
          </a:p>
        </p:txBody>
      </p:sp>
      <p:sp>
        <p:nvSpPr>
          <p:cNvPr id="15389" name="AutoShape 52"/>
          <p:cNvSpPr>
            <a:spLocks noChangeArrowheads="1"/>
          </p:cNvSpPr>
          <p:nvPr/>
        </p:nvSpPr>
        <p:spPr bwMode="auto">
          <a:xfrm>
            <a:off x="4648200" y="1852613"/>
            <a:ext cx="2743200" cy="1219200"/>
          </a:xfrm>
          <a:prstGeom prst="roundRect">
            <a:avLst>
              <a:gd name="adj" fmla="val 16667"/>
            </a:avLst>
          </a:prstGeom>
          <a:solidFill>
            <a:srgbClr val="808080"/>
          </a:solidFill>
          <a:ln w="9525">
            <a:noFill/>
            <a:round/>
            <a:headEnd/>
            <a:tailEnd/>
          </a:ln>
        </p:spPr>
        <p:txBody>
          <a:bodyPr wrap="none" lIns="182880" tIns="0" anchor="ctr"/>
          <a:lstStyle/>
          <a:p>
            <a:pPr defTabSz="417513"/>
            <a:r>
              <a:rPr lang="en-US" sz="2000" b="1">
                <a:solidFill>
                  <a:schemeClr val="bg1"/>
                </a:solidFill>
              </a:rPr>
              <a:t>Mediator</a:t>
            </a:r>
          </a:p>
        </p:txBody>
      </p:sp>
      <p:sp>
        <p:nvSpPr>
          <p:cNvPr id="15390" name="AutoShape 53"/>
          <p:cNvSpPr>
            <a:spLocks noChangeArrowheads="1"/>
          </p:cNvSpPr>
          <p:nvPr/>
        </p:nvSpPr>
        <p:spPr bwMode="auto">
          <a:xfrm>
            <a:off x="6324600" y="2157413"/>
            <a:ext cx="1295400" cy="609600"/>
          </a:xfrm>
          <a:prstGeom prst="foldedCorner">
            <a:avLst>
              <a:gd name="adj" fmla="val 18750"/>
            </a:avLst>
          </a:prstGeom>
          <a:gradFill rotWithShape="1">
            <a:gsLst>
              <a:gs pos="0">
                <a:srgbClr val="FFC466"/>
              </a:gs>
              <a:gs pos="100000">
                <a:srgbClr val="FF9C00"/>
              </a:gs>
            </a:gsLst>
            <a:lin ang="2700000" scaled="1"/>
          </a:gradFill>
          <a:ln w="9525">
            <a:noFill/>
            <a:round/>
            <a:headEnd/>
            <a:tailEnd/>
          </a:ln>
        </p:spPr>
        <p:txBody>
          <a:bodyPr wrap="none" lIns="27432" tIns="27432" rIns="27432" bIns="27432" anchor="ctr"/>
          <a:lstStyle/>
          <a:p>
            <a:pPr eaLnBrk="1" hangingPunct="1"/>
            <a:r>
              <a:rPr lang="en-US"/>
              <a:t>Global</a:t>
            </a:r>
          </a:p>
          <a:p>
            <a:pPr eaLnBrk="1" hangingPunct="1"/>
            <a:r>
              <a:rPr lang="en-US"/>
              <a:t>Schema</a:t>
            </a:r>
          </a:p>
        </p:txBody>
      </p:sp>
    </p:spTree>
    <p:extLst>
      <p:ext uri="{BB962C8B-B14F-4D97-AF65-F5344CB8AC3E}">
        <p14:creationId xmlns:p14="http://schemas.microsoft.com/office/powerpoint/2010/main" val="1392194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407010"/>
                                        </p:tgtEl>
                                        <p:attrNameLst>
                                          <p:attrName>style.visibility</p:attrName>
                                        </p:attrNameLst>
                                      </p:cBhvr>
                                      <p:to>
                                        <p:strVal val="visible"/>
                                      </p:to>
                                    </p:set>
                                    <p:animEffect transition="in" filter="dissolve">
                                      <p:cBhvr>
                                        <p:cTn id="7" dur="500"/>
                                        <p:tgtEl>
                                          <p:spTgt spid="1407010"/>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1407011"/>
                                        </p:tgtEl>
                                        <p:attrNameLst>
                                          <p:attrName>style.visibility</p:attrName>
                                        </p:attrNameLst>
                                      </p:cBhvr>
                                      <p:to>
                                        <p:strVal val="visible"/>
                                      </p:to>
                                    </p:set>
                                    <p:animEffect transition="in" filter="dissolve">
                                      <p:cBhvr>
                                        <p:cTn id="11" dur="500"/>
                                        <p:tgtEl>
                                          <p:spTgt spid="1407011"/>
                                        </p:tgtEl>
                                      </p:cBhvr>
                                    </p:animEffect>
                                  </p:childTnLst>
                                </p:cTn>
                              </p:par>
                            </p:childTnLst>
                          </p:cTn>
                        </p:par>
                        <p:par>
                          <p:cTn id="12" fill="hold">
                            <p:stCondLst>
                              <p:cond delay="1000"/>
                            </p:stCondLst>
                            <p:childTnLst>
                              <p:par>
                                <p:cTn id="13" presetID="5" presetClass="entr" presetSubtype="10" fill="hold" grpId="0" nodeType="afterEffect">
                                  <p:stCondLst>
                                    <p:cond delay="0"/>
                                  </p:stCondLst>
                                  <p:childTnLst>
                                    <p:set>
                                      <p:cBhvr>
                                        <p:cTn id="14" dur="1" fill="hold">
                                          <p:stCondLst>
                                            <p:cond delay="0"/>
                                          </p:stCondLst>
                                        </p:cTn>
                                        <p:tgtEl>
                                          <p:spTgt spid="1407015"/>
                                        </p:tgtEl>
                                        <p:attrNameLst>
                                          <p:attrName>style.visibility</p:attrName>
                                        </p:attrNameLst>
                                      </p:cBhvr>
                                      <p:to>
                                        <p:strVal val="visible"/>
                                      </p:to>
                                    </p:set>
                                    <p:animEffect transition="in" filter="checkerboard(across)">
                                      <p:cBhvr>
                                        <p:cTn id="15" dur="500"/>
                                        <p:tgtEl>
                                          <p:spTgt spid="1407015"/>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1407012"/>
                                        </p:tgtEl>
                                        <p:attrNameLst>
                                          <p:attrName>style.visibility</p:attrName>
                                        </p:attrNameLst>
                                      </p:cBhvr>
                                      <p:to>
                                        <p:strVal val="visible"/>
                                      </p:to>
                                    </p:set>
                                    <p:animEffect transition="in" filter="dissolve">
                                      <p:cBhvr>
                                        <p:cTn id="20" dur="500"/>
                                        <p:tgtEl>
                                          <p:spTgt spid="1407012"/>
                                        </p:tgtEl>
                                      </p:cBhvr>
                                    </p:animEffect>
                                  </p:childTnLst>
                                </p:cTn>
                              </p:par>
                            </p:childTnLst>
                          </p:cTn>
                        </p:par>
                        <p:par>
                          <p:cTn id="21" fill="hold">
                            <p:stCondLst>
                              <p:cond delay="500"/>
                            </p:stCondLst>
                            <p:childTnLst>
                              <p:par>
                                <p:cTn id="22" presetID="9" presetClass="entr" presetSubtype="0" fill="hold" grpId="0" nodeType="afterEffect">
                                  <p:stCondLst>
                                    <p:cond delay="0"/>
                                  </p:stCondLst>
                                  <p:childTnLst>
                                    <p:set>
                                      <p:cBhvr>
                                        <p:cTn id="23" dur="1" fill="hold">
                                          <p:stCondLst>
                                            <p:cond delay="0"/>
                                          </p:stCondLst>
                                        </p:cTn>
                                        <p:tgtEl>
                                          <p:spTgt spid="1407013"/>
                                        </p:tgtEl>
                                        <p:attrNameLst>
                                          <p:attrName>style.visibility</p:attrName>
                                        </p:attrNameLst>
                                      </p:cBhvr>
                                      <p:to>
                                        <p:strVal val="visible"/>
                                      </p:to>
                                    </p:set>
                                    <p:animEffect transition="in" filter="dissolve">
                                      <p:cBhvr>
                                        <p:cTn id="24" dur="500"/>
                                        <p:tgtEl>
                                          <p:spTgt spid="1407013"/>
                                        </p:tgtEl>
                                      </p:cBhvr>
                                    </p:animEffect>
                                  </p:childTnLst>
                                </p:cTn>
                              </p:par>
                            </p:childTnLst>
                          </p:cTn>
                        </p:par>
                        <p:par>
                          <p:cTn id="25" fill="hold">
                            <p:stCondLst>
                              <p:cond delay="1000"/>
                            </p:stCondLst>
                            <p:childTnLst>
                              <p:par>
                                <p:cTn id="26" presetID="5" presetClass="entr" presetSubtype="10" fill="hold" grpId="0" nodeType="afterEffect">
                                  <p:stCondLst>
                                    <p:cond delay="0"/>
                                  </p:stCondLst>
                                  <p:childTnLst>
                                    <p:set>
                                      <p:cBhvr>
                                        <p:cTn id="27" dur="1" fill="hold">
                                          <p:stCondLst>
                                            <p:cond delay="0"/>
                                          </p:stCondLst>
                                        </p:cTn>
                                        <p:tgtEl>
                                          <p:spTgt spid="1407016"/>
                                        </p:tgtEl>
                                        <p:attrNameLst>
                                          <p:attrName>style.visibility</p:attrName>
                                        </p:attrNameLst>
                                      </p:cBhvr>
                                      <p:to>
                                        <p:strVal val="visible"/>
                                      </p:to>
                                    </p:set>
                                    <p:animEffect transition="in" filter="checkerboard(across)">
                                      <p:cBhvr>
                                        <p:cTn id="28" dur="500"/>
                                        <p:tgtEl>
                                          <p:spTgt spid="1407016"/>
                                        </p:tgtEl>
                                      </p:cBhvr>
                                    </p:animEffect>
                                  </p:childTnLst>
                                </p:cTn>
                              </p:par>
                            </p:childTnLst>
                          </p:cTn>
                        </p:par>
                      </p:childTnLst>
                    </p:cTn>
                  </p:par>
                  <p:par>
                    <p:cTn id="29" fill="hold">
                      <p:stCondLst>
                        <p:cond delay="indefinite"/>
                      </p:stCondLst>
                      <p:childTnLst>
                        <p:par>
                          <p:cTn id="30" fill="hold">
                            <p:stCondLst>
                              <p:cond delay="0"/>
                            </p:stCondLst>
                            <p:childTnLst>
                              <p:par>
                                <p:cTn id="31" presetID="5" presetClass="entr" presetSubtype="10" fill="hold" grpId="0" nodeType="clickEffect">
                                  <p:stCondLst>
                                    <p:cond delay="0"/>
                                  </p:stCondLst>
                                  <p:childTnLst>
                                    <p:set>
                                      <p:cBhvr>
                                        <p:cTn id="32" dur="1" fill="hold">
                                          <p:stCondLst>
                                            <p:cond delay="0"/>
                                          </p:stCondLst>
                                        </p:cTn>
                                        <p:tgtEl>
                                          <p:spTgt spid="1407017"/>
                                        </p:tgtEl>
                                        <p:attrNameLst>
                                          <p:attrName>style.visibility</p:attrName>
                                        </p:attrNameLst>
                                      </p:cBhvr>
                                      <p:to>
                                        <p:strVal val="visible"/>
                                      </p:to>
                                    </p:set>
                                    <p:animEffect transition="in" filter="checkerboard(across)">
                                      <p:cBhvr>
                                        <p:cTn id="33" dur="500"/>
                                        <p:tgtEl>
                                          <p:spTgt spid="1407017"/>
                                        </p:tgtEl>
                                      </p:cBhvr>
                                    </p:animEffect>
                                  </p:childTnLst>
                                </p:cTn>
                              </p:par>
                            </p:childTnLst>
                          </p:cTn>
                        </p:par>
                        <p:par>
                          <p:cTn id="34" fill="hold">
                            <p:stCondLst>
                              <p:cond delay="500"/>
                            </p:stCondLst>
                            <p:childTnLst>
                              <p:par>
                                <p:cTn id="35" presetID="9" presetClass="entr" presetSubtype="0" fill="hold" grpId="0" nodeType="afterEffect">
                                  <p:stCondLst>
                                    <p:cond delay="0"/>
                                  </p:stCondLst>
                                  <p:childTnLst>
                                    <p:set>
                                      <p:cBhvr>
                                        <p:cTn id="36" dur="1" fill="hold">
                                          <p:stCondLst>
                                            <p:cond delay="0"/>
                                          </p:stCondLst>
                                        </p:cTn>
                                        <p:tgtEl>
                                          <p:spTgt spid="1407014"/>
                                        </p:tgtEl>
                                        <p:attrNameLst>
                                          <p:attrName>style.visibility</p:attrName>
                                        </p:attrNameLst>
                                      </p:cBhvr>
                                      <p:to>
                                        <p:strVal val="visible"/>
                                      </p:to>
                                    </p:set>
                                    <p:animEffect transition="in" filter="dissolve">
                                      <p:cBhvr>
                                        <p:cTn id="37" dur="500"/>
                                        <p:tgtEl>
                                          <p:spTgt spid="14070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07010" grpId="0" animBg="1"/>
      <p:bldP spid="1407011" grpId="0" animBg="1"/>
      <p:bldP spid="1407012" grpId="0" animBg="1"/>
      <p:bldP spid="1407013" grpId="0" animBg="1"/>
      <p:bldP spid="1407014" grpId="0" animBg="1"/>
      <p:bldP spid="1407015" grpId="0" autoUpdateAnimBg="0"/>
      <p:bldP spid="1407016" grpId="0" autoUpdateAnimBg="0"/>
      <p:bldP spid="1407017" grpId="0" autoUpdateAnimBg="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4"/>
          <p:cNvSpPr>
            <a:spLocks noGrp="1" noChangeArrowheads="1"/>
          </p:cNvSpPr>
          <p:nvPr>
            <p:ph type="title"/>
          </p:nvPr>
        </p:nvSpPr>
        <p:spPr/>
        <p:txBody>
          <a:bodyPr/>
          <a:lstStyle/>
          <a:p>
            <a:r>
              <a:rPr lang="en-US"/>
              <a:t>Global-as-View (GAV)</a:t>
            </a:r>
          </a:p>
        </p:txBody>
      </p:sp>
      <p:sp>
        <p:nvSpPr>
          <p:cNvPr id="16387" name="Rectangle 5"/>
          <p:cNvSpPr>
            <a:spLocks noChangeArrowheads="1"/>
          </p:cNvSpPr>
          <p:nvPr/>
        </p:nvSpPr>
        <p:spPr bwMode="auto">
          <a:xfrm>
            <a:off x="2209800" y="1524000"/>
            <a:ext cx="8001000" cy="4572000"/>
          </a:xfrm>
          <a:prstGeom prst="rect">
            <a:avLst/>
          </a:prstGeom>
          <a:noFill/>
          <a:ln w="9525">
            <a:noFill/>
            <a:miter lim="800000"/>
            <a:headEnd/>
            <a:tailEnd/>
          </a:ln>
        </p:spPr>
        <p:txBody>
          <a:bodyPr lIns="92075" tIns="46038" rIns="92075" bIns="46038"/>
          <a:lstStyle/>
          <a:p>
            <a:pPr marL="342900" indent="-342900">
              <a:spcBef>
                <a:spcPct val="20000"/>
              </a:spcBef>
              <a:buClr>
                <a:srgbClr val="969696"/>
              </a:buClr>
            </a:pPr>
            <a:r>
              <a:rPr kumimoji="1" lang="en-US" sz="2000" b="1"/>
              <a:t>Global Schema:</a:t>
            </a:r>
          </a:p>
          <a:p>
            <a:pPr marL="342900" indent="-342900">
              <a:spcBef>
                <a:spcPct val="20000"/>
              </a:spcBef>
              <a:buClr>
                <a:srgbClr val="969696"/>
              </a:buClr>
            </a:pPr>
            <a:r>
              <a:rPr kumimoji="1" lang="en-US">
                <a:solidFill>
                  <a:srgbClr val="CC3300"/>
                </a:solidFill>
              </a:rPr>
              <a:t>    </a:t>
            </a:r>
            <a:r>
              <a:rPr kumimoji="1" lang="en-US">
                <a:solidFill>
                  <a:srgbClr val="006600"/>
                </a:solidFill>
              </a:rPr>
              <a:t>Movie</a:t>
            </a:r>
            <a:r>
              <a:rPr kumimoji="1" lang="en-US">
                <a:solidFill>
                  <a:srgbClr val="CC3300"/>
                </a:solidFill>
              </a:rPr>
              <a:t>(title, dir, year, genre)</a:t>
            </a:r>
          </a:p>
          <a:p>
            <a:pPr marL="342900" indent="-342900">
              <a:spcBef>
                <a:spcPct val="20000"/>
              </a:spcBef>
              <a:buClr>
                <a:srgbClr val="969696"/>
              </a:buClr>
            </a:pPr>
            <a:r>
              <a:rPr kumimoji="1" lang="en-US">
                <a:solidFill>
                  <a:srgbClr val="CC3300"/>
                </a:solidFill>
              </a:rPr>
              <a:t>    </a:t>
            </a:r>
            <a:r>
              <a:rPr kumimoji="1" lang="en-US">
                <a:solidFill>
                  <a:srgbClr val="006600"/>
                </a:solidFill>
              </a:rPr>
              <a:t>Schedule</a:t>
            </a:r>
            <a:r>
              <a:rPr kumimoji="1" lang="en-US">
                <a:solidFill>
                  <a:srgbClr val="CC3300"/>
                </a:solidFill>
              </a:rPr>
              <a:t>(cinema, title, time)</a:t>
            </a:r>
          </a:p>
          <a:p>
            <a:pPr marL="342900" indent="-342900">
              <a:spcBef>
                <a:spcPct val="20000"/>
              </a:spcBef>
              <a:buClr>
                <a:srgbClr val="969696"/>
              </a:buClr>
            </a:pPr>
            <a:endParaRPr kumimoji="1" lang="en-US">
              <a:solidFill>
                <a:srgbClr val="CC3300"/>
              </a:solidFill>
            </a:endParaRPr>
          </a:p>
          <a:p>
            <a:pPr marL="342900" indent="-342900">
              <a:spcBef>
                <a:spcPct val="20000"/>
              </a:spcBef>
              <a:buClr>
                <a:srgbClr val="969696"/>
              </a:buClr>
            </a:pPr>
            <a:r>
              <a:rPr kumimoji="1" lang="en-US" sz="2000" b="1">
                <a:solidFill>
                  <a:srgbClr val="292929"/>
                </a:solidFill>
              </a:rPr>
              <a:t>Integrating View:</a:t>
            </a:r>
          </a:p>
          <a:p>
            <a:pPr marL="342900" indent="-342900">
              <a:spcBef>
                <a:spcPct val="20000"/>
              </a:spcBef>
              <a:buClr>
                <a:srgbClr val="969696"/>
              </a:buClr>
            </a:pPr>
            <a:r>
              <a:rPr kumimoji="1" lang="en-US" b="1">
                <a:solidFill>
                  <a:srgbClr val="292929"/>
                </a:solidFill>
                <a:latin typeface="Courier New" pitchFamily="49" charset="0"/>
                <a:cs typeface="Courier New" pitchFamily="49" charset="0"/>
              </a:rPr>
              <a:t>Create View Movie AS</a:t>
            </a:r>
          </a:p>
          <a:p>
            <a:pPr marL="342900" indent="-342900">
              <a:spcBef>
                <a:spcPct val="20000"/>
              </a:spcBef>
              <a:buClr>
                <a:srgbClr val="969696"/>
              </a:buClr>
            </a:pPr>
            <a:r>
              <a:rPr kumimoji="1" lang="en-US" b="1">
                <a:solidFill>
                  <a:srgbClr val="292929"/>
                </a:solidFill>
                <a:latin typeface="Courier New" pitchFamily="49" charset="0"/>
                <a:cs typeface="Courier New" pitchFamily="49" charset="0"/>
              </a:rPr>
              <a:t>   SELECT * FROM S1           </a:t>
            </a:r>
            <a:r>
              <a:rPr kumimoji="1" lang="en-US" b="1">
                <a:solidFill>
                  <a:srgbClr val="CC3300"/>
                </a:solidFill>
                <a:latin typeface="Courier New" pitchFamily="49" charset="0"/>
                <a:cs typeface="Courier New" pitchFamily="49" charset="0"/>
              </a:rPr>
              <a:t>[</a:t>
            </a:r>
            <a:r>
              <a:rPr kumimoji="1" lang="en-US" b="1">
                <a:solidFill>
                  <a:srgbClr val="006600"/>
                </a:solidFill>
                <a:latin typeface="Courier New" pitchFamily="49" charset="0"/>
                <a:cs typeface="Courier New" pitchFamily="49" charset="0"/>
              </a:rPr>
              <a:t>S1</a:t>
            </a:r>
            <a:r>
              <a:rPr kumimoji="1" lang="en-US" b="1">
                <a:solidFill>
                  <a:srgbClr val="CC3300"/>
                </a:solidFill>
                <a:latin typeface="Courier New" pitchFamily="49" charset="0"/>
                <a:cs typeface="Courier New" pitchFamily="49" charset="0"/>
              </a:rPr>
              <a:t>(title,dir,year,genre)]</a:t>
            </a:r>
          </a:p>
          <a:p>
            <a:pPr marL="342900" indent="-342900">
              <a:spcBef>
                <a:spcPct val="20000"/>
              </a:spcBef>
              <a:buClr>
                <a:srgbClr val="969696"/>
              </a:buClr>
            </a:pPr>
            <a:r>
              <a:rPr kumimoji="1" lang="en-US" b="1">
                <a:solidFill>
                  <a:srgbClr val="292929"/>
                </a:solidFill>
                <a:latin typeface="Courier New" pitchFamily="49" charset="0"/>
                <a:cs typeface="Courier New" pitchFamily="49" charset="0"/>
              </a:rPr>
              <a:t>   </a:t>
            </a:r>
            <a:r>
              <a:rPr kumimoji="1" lang="en-US" b="1">
                <a:solidFill>
                  <a:schemeClr val="accent2"/>
                </a:solidFill>
                <a:latin typeface="Courier New" pitchFamily="49" charset="0"/>
                <a:cs typeface="Courier New" pitchFamily="49" charset="0"/>
              </a:rPr>
              <a:t>union</a:t>
            </a:r>
          </a:p>
          <a:p>
            <a:pPr marL="342900" indent="-342900">
              <a:spcBef>
                <a:spcPct val="20000"/>
              </a:spcBef>
              <a:buClr>
                <a:srgbClr val="969696"/>
              </a:buClr>
            </a:pPr>
            <a:r>
              <a:rPr kumimoji="1" lang="en-US" b="1">
                <a:solidFill>
                  <a:srgbClr val="292929"/>
                </a:solidFill>
                <a:latin typeface="Courier New" pitchFamily="49" charset="0"/>
                <a:cs typeface="Courier New" pitchFamily="49" charset="0"/>
              </a:rPr>
              <a:t>   SELECT * FROM S2           </a:t>
            </a:r>
            <a:r>
              <a:rPr kumimoji="1" lang="en-US" b="1">
                <a:solidFill>
                  <a:srgbClr val="CC3300"/>
                </a:solidFill>
                <a:latin typeface="Courier New" pitchFamily="49" charset="0"/>
                <a:cs typeface="Courier New" pitchFamily="49" charset="0"/>
              </a:rPr>
              <a:t>[</a:t>
            </a:r>
            <a:r>
              <a:rPr kumimoji="1" lang="en-US" b="1">
                <a:solidFill>
                  <a:srgbClr val="006600"/>
                </a:solidFill>
                <a:latin typeface="Courier New" pitchFamily="49" charset="0"/>
                <a:cs typeface="Courier New" pitchFamily="49" charset="0"/>
              </a:rPr>
              <a:t>S2</a:t>
            </a:r>
            <a:r>
              <a:rPr kumimoji="1" lang="en-US" b="1">
                <a:solidFill>
                  <a:srgbClr val="CC3300"/>
                </a:solidFill>
                <a:latin typeface="Courier New" pitchFamily="49" charset="0"/>
                <a:cs typeface="Courier New" pitchFamily="49" charset="0"/>
              </a:rPr>
              <a:t>(title,dir,year,genre)]</a:t>
            </a:r>
          </a:p>
          <a:p>
            <a:pPr marL="342900" indent="-342900">
              <a:spcBef>
                <a:spcPct val="20000"/>
              </a:spcBef>
              <a:buClr>
                <a:srgbClr val="969696"/>
              </a:buClr>
            </a:pPr>
            <a:r>
              <a:rPr kumimoji="1" lang="en-US" b="1">
                <a:solidFill>
                  <a:srgbClr val="292929"/>
                </a:solidFill>
                <a:latin typeface="Courier New" pitchFamily="49" charset="0"/>
                <a:cs typeface="Courier New" pitchFamily="49" charset="0"/>
              </a:rPr>
              <a:t>   </a:t>
            </a:r>
            <a:r>
              <a:rPr kumimoji="1" lang="en-US" b="1">
                <a:solidFill>
                  <a:schemeClr val="accent2"/>
                </a:solidFill>
                <a:latin typeface="Courier New" pitchFamily="49" charset="0"/>
                <a:cs typeface="Courier New" pitchFamily="49" charset="0"/>
              </a:rPr>
              <a:t>union</a:t>
            </a:r>
            <a:endParaRPr kumimoji="1" lang="en-US" b="1">
              <a:solidFill>
                <a:srgbClr val="FF0000"/>
              </a:solidFill>
              <a:latin typeface="Courier New" pitchFamily="49" charset="0"/>
              <a:cs typeface="Courier New" pitchFamily="49" charset="0"/>
            </a:endParaRPr>
          </a:p>
          <a:p>
            <a:pPr marL="342900" indent="-342900">
              <a:spcBef>
                <a:spcPct val="20000"/>
              </a:spcBef>
              <a:buClr>
                <a:srgbClr val="969696"/>
              </a:buClr>
            </a:pPr>
            <a:r>
              <a:rPr kumimoji="1" lang="en-US" b="1">
                <a:solidFill>
                  <a:srgbClr val="292929"/>
                </a:solidFill>
                <a:latin typeface="Courier New" pitchFamily="49" charset="0"/>
                <a:cs typeface="Courier New" pitchFamily="49" charset="0"/>
              </a:rPr>
              <a:t>   SELECT S3.title, S3.dir, S4.year, S4.genre</a:t>
            </a:r>
          </a:p>
          <a:p>
            <a:pPr marL="342900" indent="-342900">
              <a:spcBef>
                <a:spcPct val="20000"/>
              </a:spcBef>
              <a:buClr>
                <a:srgbClr val="969696"/>
              </a:buClr>
            </a:pPr>
            <a:r>
              <a:rPr kumimoji="1" lang="en-US" b="1">
                <a:solidFill>
                  <a:srgbClr val="292929"/>
                </a:solidFill>
                <a:latin typeface="Courier New" pitchFamily="49" charset="0"/>
                <a:cs typeface="Courier New" pitchFamily="49" charset="0"/>
              </a:rPr>
              <a:t>   FROM S3, S4                </a:t>
            </a:r>
            <a:r>
              <a:rPr kumimoji="1" lang="en-US" b="1">
                <a:solidFill>
                  <a:srgbClr val="CC3300"/>
                </a:solidFill>
                <a:latin typeface="Courier New" pitchFamily="49" charset="0"/>
                <a:cs typeface="Courier New" pitchFamily="49" charset="0"/>
              </a:rPr>
              <a:t>[</a:t>
            </a:r>
            <a:r>
              <a:rPr kumimoji="1" lang="en-US" b="1">
                <a:solidFill>
                  <a:srgbClr val="006600"/>
                </a:solidFill>
                <a:latin typeface="Courier New" pitchFamily="49" charset="0"/>
                <a:cs typeface="Courier New" pitchFamily="49" charset="0"/>
              </a:rPr>
              <a:t>S3</a:t>
            </a:r>
            <a:r>
              <a:rPr kumimoji="1" lang="en-US" b="1">
                <a:solidFill>
                  <a:srgbClr val="CC3300"/>
                </a:solidFill>
                <a:latin typeface="Courier New" pitchFamily="49" charset="0"/>
                <a:cs typeface="Courier New" pitchFamily="49" charset="0"/>
              </a:rPr>
              <a:t>(title,dir),</a:t>
            </a:r>
          </a:p>
          <a:p>
            <a:pPr marL="342900" indent="-342900">
              <a:spcBef>
                <a:spcPct val="20000"/>
              </a:spcBef>
              <a:buClr>
                <a:srgbClr val="969696"/>
              </a:buClr>
            </a:pPr>
            <a:r>
              <a:rPr kumimoji="1" lang="en-US" b="1">
                <a:solidFill>
                  <a:srgbClr val="292929"/>
                </a:solidFill>
                <a:latin typeface="Courier New" pitchFamily="49" charset="0"/>
                <a:cs typeface="Courier New" pitchFamily="49" charset="0"/>
              </a:rPr>
              <a:t>   WHERE S3.title = S4.title   </a:t>
            </a:r>
            <a:r>
              <a:rPr kumimoji="1" lang="en-US" b="1">
                <a:solidFill>
                  <a:srgbClr val="006600"/>
                </a:solidFill>
                <a:latin typeface="Courier New" pitchFamily="49" charset="0"/>
                <a:cs typeface="Courier New" pitchFamily="49" charset="0"/>
              </a:rPr>
              <a:t>S4</a:t>
            </a:r>
            <a:r>
              <a:rPr kumimoji="1" lang="en-US" b="1">
                <a:solidFill>
                  <a:srgbClr val="CC3300"/>
                </a:solidFill>
                <a:latin typeface="Courier New" pitchFamily="49" charset="0"/>
                <a:cs typeface="Courier New" pitchFamily="49" charset="0"/>
              </a:rPr>
              <a:t>(title,year,genre)]</a:t>
            </a:r>
          </a:p>
        </p:txBody>
      </p:sp>
    </p:spTree>
    <p:extLst>
      <p:ext uri="{BB962C8B-B14F-4D97-AF65-F5344CB8AC3E}">
        <p14:creationId xmlns:p14="http://schemas.microsoft.com/office/powerpoint/2010/main" val="332438811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4"/>
          <p:cNvSpPr>
            <a:spLocks noGrp="1" noChangeArrowheads="1"/>
          </p:cNvSpPr>
          <p:nvPr>
            <p:ph type="title"/>
          </p:nvPr>
        </p:nvSpPr>
        <p:spPr/>
        <p:txBody>
          <a:bodyPr/>
          <a:lstStyle/>
          <a:p>
            <a:r>
              <a:rPr lang="en-US"/>
              <a:t>Global-as-View: Example 2</a:t>
            </a:r>
          </a:p>
        </p:txBody>
      </p:sp>
      <p:sp>
        <p:nvSpPr>
          <p:cNvPr id="17411" name="Rectangle 5"/>
          <p:cNvSpPr>
            <a:spLocks noChangeArrowheads="1"/>
          </p:cNvSpPr>
          <p:nvPr/>
        </p:nvSpPr>
        <p:spPr bwMode="auto">
          <a:xfrm>
            <a:off x="2209800" y="1524000"/>
            <a:ext cx="8001000" cy="4572000"/>
          </a:xfrm>
          <a:prstGeom prst="rect">
            <a:avLst/>
          </a:prstGeom>
          <a:noFill/>
          <a:ln w="9525">
            <a:noFill/>
            <a:miter lim="800000"/>
            <a:headEnd/>
            <a:tailEnd/>
          </a:ln>
        </p:spPr>
        <p:txBody>
          <a:bodyPr lIns="92075" tIns="46038" rIns="92075" bIns="46038"/>
          <a:lstStyle/>
          <a:p>
            <a:pPr marL="342900" indent="-342900">
              <a:spcBef>
                <a:spcPct val="20000"/>
              </a:spcBef>
              <a:buClr>
                <a:srgbClr val="969696"/>
              </a:buClr>
            </a:pPr>
            <a:r>
              <a:rPr kumimoji="1" lang="en-US" sz="2000" b="1"/>
              <a:t>Global Schema:</a:t>
            </a:r>
          </a:p>
          <a:p>
            <a:pPr marL="342900" indent="-342900">
              <a:spcBef>
                <a:spcPct val="20000"/>
              </a:spcBef>
              <a:buClr>
                <a:srgbClr val="969696"/>
              </a:buClr>
            </a:pPr>
            <a:r>
              <a:rPr kumimoji="1" lang="en-US">
                <a:solidFill>
                  <a:srgbClr val="CC3300"/>
                </a:solidFill>
              </a:rPr>
              <a:t>    </a:t>
            </a:r>
            <a:r>
              <a:rPr kumimoji="1" lang="en-US">
                <a:solidFill>
                  <a:srgbClr val="006600"/>
                </a:solidFill>
              </a:rPr>
              <a:t>Movie</a:t>
            </a:r>
            <a:r>
              <a:rPr kumimoji="1" lang="en-US">
                <a:solidFill>
                  <a:srgbClr val="CC3300"/>
                </a:solidFill>
              </a:rPr>
              <a:t>(title, dir, year, genre)</a:t>
            </a:r>
          </a:p>
          <a:p>
            <a:pPr marL="342900" indent="-342900">
              <a:spcBef>
                <a:spcPct val="20000"/>
              </a:spcBef>
              <a:buClr>
                <a:srgbClr val="969696"/>
              </a:buClr>
            </a:pPr>
            <a:r>
              <a:rPr kumimoji="1" lang="en-US">
                <a:solidFill>
                  <a:srgbClr val="CC3300"/>
                </a:solidFill>
              </a:rPr>
              <a:t>    </a:t>
            </a:r>
            <a:r>
              <a:rPr kumimoji="1" lang="en-US">
                <a:solidFill>
                  <a:srgbClr val="006600"/>
                </a:solidFill>
              </a:rPr>
              <a:t>Schedule</a:t>
            </a:r>
            <a:r>
              <a:rPr kumimoji="1" lang="en-US">
                <a:solidFill>
                  <a:srgbClr val="CC3300"/>
                </a:solidFill>
              </a:rPr>
              <a:t>(cinema, title, time)</a:t>
            </a:r>
          </a:p>
          <a:p>
            <a:pPr marL="342900" indent="-342900">
              <a:spcBef>
                <a:spcPct val="20000"/>
              </a:spcBef>
              <a:buClr>
                <a:srgbClr val="969696"/>
              </a:buClr>
            </a:pPr>
            <a:endParaRPr kumimoji="1" lang="en-US">
              <a:solidFill>
                <a:srgbClr val="CC3300"/>
              </a:solidFill>
            </a:endParaRPr>
          </a:p>
          <a:p>
            <a:pPr marL="342900" indent="-342900">
              <a:spcBef>
                <a:spcPct val="20000"/>
              </a:spcBef>
              <a:buClr>
                <a:srgbClr val="969696"/>
              </a:buClr>
            </a:pPr>
            <a:r>
              <a:rPr kumimoji="1" lang="en-US" sz="2000" b="1">
                <a:solidFill>
                  <a:srgbClr val="292929"/>
                </a:solidFill>
              </a:rPr>
              <a:t>Integrating View:</a:t>
            </a:r>
          </a:p>
          <a:p>
            <a:pPr marL="342900" indent="-342900">
              <a:spcBef>
                <a:spcPct val="20000"/>
              </a:spcBef>
              <a:buClr>
                <a:srgbClr val="969696"/>
              </a:buClr>
            </a:pPr>
            <a:r>
              <a:rPr kumimoji="1" lang="en-US" b="1">
                <a:solidFill>
                  <a:srgbClr val="292929"/>
                </a:solidFill>
                <a:latin typeface="Courier New" pitchFamily="49" charset="0"/>
                <a:cs typeface="Courier New" pitchFamily="49" charset="0"/>
              </a:rPr>
              <a:t>Create View Movie AS</a:t>
            </a:r>
          </a:p>
          <a:p>
            <a:pPr marL="342900" indent="-342900">
              <a:spcBef>
                <a:spcPct val="20000"/>
              </a:spcBef>
              <a:buClr>
                <a:srgbClr val="969696"/>
              </a:buClr>
            </a:pPr>
            <a:r>
              <a:rPr kumimoji="1" lang="en-US" b="1">
                <a:solidFill>
                  <a:srgbClr val="292929"/>
                </a:solidFill>
                <a:latin typeface="Courier New" pitchFamily="49" charset="0"/>
                <a:cs typeface="Courier New" pitchFamily="49" charset="0"/>
              </a:rPr>
              <a:t>   SELECT title, dir, year, NULL  </a:t>
            </a:r>
          </a:p>
          <a:p>
            <a:pPr marL="342900" indent="-342900">
              <a:spcBef>
                <a:spcPct val="20000"/>
              </a:spcBef>
              <a:buClr>
                <a:srgbClr val="969696"/>
              </a:buClr>
            </a:pPr>
            <a:r>
              <a:rPr kumimoji="1" lang="en-US" b="1">
                <a:solidFill>
                  <a:srgbClr val="292929"/>
                </a:solidFill>
                <a:latin typeface="Courier New" pitchFamily="49" charset="0"/>
                <a:cs typeface="Courier New" pitchFamily="49" charset="0"/>
              </a:rPr>
              <a:t>   FROM S1     </a:t>
            </a:r>
            <a:r>
              <a:rPr kumimoji="1" lang="en-US" b="1">
                <a:solidFill>
                  <a:srgbClr val="CC3300"/>
                </a:solidFill>
                <a:latin typeface="Courier New" pitchFamily="49" charset="0"/>
                <a:cs typeface="Courier New" pitchFamily="49" charset="0"/>
              </a:rPr>
              <a:t>[</a:t>
            </a:r>
            <a:r>
              <a:rPr kumimoji="1" lang="en-US" b="1">
                <a:solidFill>
                  <a:srgbClr val="006600"/>
                </a:solidFill>
                <a:latin typeface="Courier New" pitchFamily="49" charset="0"/>
                <a:cs typeface="Courier New" pitchFamily="49" charset="0"/>
              </a:rPr>
              <a:t>S1</a:t>
            </a:r>
            <a:r>
              <a:rPr kumimoji="1" lang="en-US" b="1">
                <a:solidFill>
                  <a:srgbClr val="CC3300"/>
                </a:solidFill>
                <a:latin typeface="Courier New" pitchFamily="49" charset="0"/>
                <a:cs typeface="Courier New" pitchFamily="49" charset="0"/>
              </a:rPr>
              <a:t>(title,dir,year)]</a:t>
            </a:r>
          </a:p>
          <a:p>
            <a:pPr marL="342900" indent="-342900">
              <a:spcBef>
                <a:spcPct val="20000"/>
              </a:spcBef>
              <a:buClr>
                <a:srgbClr val="969696"/>
              </a:buClr>
            </a:pPr>
            <a:r>
              <a:rPr kumimoji="1" lang="en-US" b="1">
                <a:solidFill>
                  <a:srgbClr val="292929"/>
                </a:solidFill>
                <a:latin typeface="Courier New" pitchFamily="49" charset="0"/>
                <a:cs typeface="Courier New" pitchFamily="49" charset="0"/>
              </a:rPr>
              <a:t>   </a:t>
            </a:r>
            <a:r>
              <a:rPr kumimoji="1" lang="en-US" b="1">
                <a:solidFill>
                  <a:schemeClr val="accent2"/>
                </a:solidFill>
                <a:latin typeface="Courier New" pitchFamily="49" charset="0"/>
                <a:cs typeface="Courier New" pitchFamily="49" charset="0"/>
              </a:rPr>
              <a:t>union</a:t>
            </a:r>
          </a:p>
          <a:p>
            <a:pPr marL="342900" indent="-342900">
              <a:spcBef>
                <a:spcPct val="20000"/>
              </a:spcBef>
              <a:buClr>
                <a:srgbClr val="969696"/>
              </a:buClr>
            </a:pPr>
            <a:r>
              <a:rPr kumimoji="1" lang="en-US" b="1">
                <a:solidFill>
                  <a:srgbClr val="292929"/>
                </a:solidFill>
                <a:latin typeface="Courier New" pitchFamily="49" charset="0"/>
                <a:cs typeface="Courier New" pitchFamily="49" charset="0"/>
              </a:rPr>
              <a:t>   SELECT title, dir, NULL, genre</a:t>
            </a:r>
          </a:p>
          <a:p>
            <a:pPr marL="342900" indent="-342900">
              <a:spcBef>
                <a:spcPct val="20000"/>
              </a:spcBef>
              <a:buClr>
                <a:srgbClr val="969696"/>
              </a:buClr>
            </a:pPr>
            <a:r>
              <a:rPr kumimoji="1" lang="en-US" b="1">
                <a:solidFill>
                  <a:srgbClr val="292929"/>
                </a:solidFill>
                <a:latin typeface="Courier New" pitchFamily="49" charset="0"/>
                <a:cs typeface="Courier New" pitchFamily="49" charset="0"/>
              </a:rPr>
              <a:t>   FROM S2     </a:t>
            </a:r>
            <a:r>
              <a:rPr kumimoji="1" lang="en-US" b="1">
                <a:solidFill>
                  <a:srgbClr val="CC3300"/>
                </a:solidFill>
                <a:latin typeface="Courier New" pitchFamily="49" charset="0"/>
                <a:cs typeface="Courier New" pitchFamily="49" charset="0"/>
              </a:rPr>
              <a:t>[</a:t>
            </a:r>
            <a:r>
              <a:rPr kumimoji="1" lang="en-US" b="1">
                <a:solidFill>
                  <a:srgbClr val="006600"/>
                </a:solidFill>
                <a:latin typeface="Courier New" pitchFamily="49" charset="0"/>
                <a:cs typeface="Courier New" pitchFamily="49" charset="0"/>
              </a:rPr>
              <a:t>S2</a:t>
            </a:r>
            <a:r>
              <a:rPr kumimoji="1" lang="en-US" b="1">
                <a:solidFill>
                  <a:srgbClr val="CC3300"/>
                </a:solidFill>
                <a:latin typeface="Courier New" pitchFamily="49" charset="0"/>
                <a:cs typeface="Courier New" pitchFamily="49" charset="0"/>
              </a:rPr>
              <a:t>(title,dir,genre)]</a:t>
            </a:r>
          </a:p>
        </p:txBody>
      </p:sp>
    </p:spTree>
    <p:extLst>
      <p:ext uri="{BB962C8B-B14F-4D97-AF65-F5344CB8AC3E}">
        <p14:creationId xmlns:p14="http://schemas.microsoft.com/office/powerpoint/2010/main" val="254181920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4"/>
          <p:cNvSpPr>
            <a:spLocks noGrp="1" noChangeArrowheads="1"/>
          </p:cNvSpPr>
          <p:nvPr>
            <p:ph type="title"/>
          </p:nvPr>
        </p:nvSpPr>
        <p:spPr/>
        <p:txBody>
          <a:bodyPr/>
          <a:lstStyle/>
          <a:p>
            <a:r>
              <a:rPr lang="en-US"/>
              <a:t>Global-as-View: Example 3</a:t>
            </a:r>
          </a:p>
        </p:txBody>
      </p:sp>
      <p:sp>
        <p:nvSpPr>
          <p:cNvPr id="18435" name="Rectangle 5"/>
          <p:cNvSpPr>
            <a:spLocks noChangeArrowheads="1"/>
          </p:cNvSpPr>
          <p:nvPr/>
        </p:nvSpPr>
        <p:spPr bwMode="auto">
          <a:xfrm>
            <a:off x="2209800" y="1524000"/>
            <a:ext cx="8001000" cy="4572000"/>
          </a:xfrm>
          <a:prstGeom prst="rect">
            <a:avLst/>
          </a:prstGeom>
          <a:noFill/>
          <a:ln w="9525">
            <a:noFill/>
            <a:miter lim="800000"/>
            <a:headEnd/>
            <a:tailEnd/>
          </a:ln>
        </p:spPr>
        <p:txBody>
          <a:bodyPr lIns="92075" tIns="46038" rIns="92075" bIns="46038"/>
          <a:lstStyle/>
          <a:p>
            <a:pPr marL="342900" indent="-342900">
              <a:spcBef>
                <a:spcPct val="20000"/>
              </a:spcBef>
              <a:buClr>
                <a:srgbClr val="969696"/>
              </a:buClr>
            </a:pPr>
            <a:r>
              <a:rPr kumimoji="1" lang="en-US" sz="2000" b="1"/>
              <a:t>Global Schema:</a:t>
            </a:r>
          </a:p>
          <a:p>
            <a:pPr marL="342900" indent="-342900">
              <a:spcBef>
                <a:spcPct val="20000"/>
              </a:spcBef>
              <a:buClr>
                <a:srgbClr val="969696"/>
              </a:buClr>
            </a:pPr>
            <a:r>
              <a:rPr kumimoji="1" lang="en-US">
                <a:solidFill>
                  <a:srgbClr val="CC3300"/>
                </a:solidFill>
              </a:rPr>
              <a:t>    </a:t>
            </a:r>
            <a:r>
              <a:rPr kumimoji="1" lang="en-US">
                <a:solidFill>
                  <a:srgbClr val="006600"/>
                </a:solidFill>
              </a:rPr>
              <a:t>Movie</a:t>
            </a:r>
            <a:r>
              <a:rPr kumimoji="1" lang="en-US">
                <a:solidFill>
                  <a:srgbClr val="CC3300"/>
                </a:solidFill>
              </a:rPr>
              <a:t>(title, dir, year, genre)</a:t>
            </a:r>
          </a:p>
          <a:p>
            <a:pPr marL="342900" indent="-342900">
              <a:spcBef>
                <a:spcPct val="20000"/>
              </a:spcBef>
              <a:buClr>
                <a:srgbClr val="969696"/>
              </a:buClr>
            </a:pPr>
            <a:r>
              <a:rPr kumimoji="1" lang="en-US">
                <a:solidFill>
                  <a:srgbClr val="CC3300"/>
                </a:solidFill>
              </a:rPr>
              <a:t>    </a:t>
            </a:r>
            <a:r>
              <a:rPr kumimoji="1" lang="en-US">
                <a:solidFill>
                  <a:srgbClr val="006600"/>
                </a:solidFill>
              </a:rPr>
              <a:t>Schedule</a:t>
            </a:r>
            <a:r>
              <a:rPr kumimoji="1" lang="en-US">
                <a:solidFill>
                  <a:srgbClr val="CC3300"/>
                </a:solidFill>
              </a:rPr>
              <a:t>(cinema, title, time)</a:t>
            </a:r>
          </a:p>
          <a:p>
            <a:pPr marL="342900" indent="-342900">
              <a:spcBef>
                <a:spcPct val="20000"/>
              </a:spcBef>
              <a:buClr>
                <a:srgbClr val="969696"/>
              </a:buClr>
            </a:pPr>
            <a:endParaRPr kumimoji="1" lang="en-US">
              <a:solidFill>
                <a:srgbClr val="CC3300"/>
              </a:solidFill>
            </a:endParaRPr>
          </a:p>
          <a:p>
            <a:pPr marL="342900" indent="-342900">
              <a:spcBef>
                <a:spcPct val="20000"/>
              </a:spcBef>
              <a:buClr>
                <a:srgbClr val="969696"/>
              </a:buClr>
            </a:pPr>
            <a:r>
              <a:rPr kumimoji="1" lang="en-US" sz="2000" b="1">
                <a:solidFill>
                  <a:srgbClr val="292929"/>
                </a:solidFill>
              </a:rPr>
              <a:t>Integrating Views:</a:t>
            </a:r>
          </a:p>
          <a:p>
            <a:pPr marL="342900" indent="-342900">
              <a:spcBef>
                <a:spcPct val="20000"/>
              </a:spcBef>
              <a:buClr>
                <a:srgbClr val="969696"/>
              </a:buClr>
            </a:pPr>
            <a:r>
              <a:rPr kumimoji="1" lang="en-US" b="1">
                <a:solidFill>
                  <a:srgbClr val="292929"/>
                </a:solidFill>
                <a:latin typeface="Courier New" pitchFamily="49" charset="0"/>
                <a:cs typeface="Courier New" pitchFamily="49" charset="0"/>
              </a:rPr>
              <a:t>Create View Movie AS </a:t>
            </a:r>
          </a:p>
          <a:p>
            <a:pPr marL="342900" indent="-342900">
              <a:spcBef>
                <a:spcPct val="20000"/>
              </a:spcBef>
              <a:buClr>
                <a:srgbClr val="969696"/>
              </a:buClr>
            </a:pPr>
            <a:r>
              <a:rPr kumimoji="1" lang="en-US" b="1">
                <a:solidFill>
                  <a:srgbClr val="292929"/>
                </a:solidFill>
                <a:latin typeface="Courier New" pitchFamily="49" charset="0"/>
                <a:cs typeface="Courier New" pitchFamily="49" charset="0"/>
              </a:rPr>
              <a:t>   SELECT NULL, NULL, NULL, genre</a:t>
            </a:r>
          </a:p>
          <a:p>
            <a:pPr marL="342900" indent="-342900">
              <a:spcBef>
                <a:spcPct val="20000"/>
              </a:spcBef>
              <a:buClr>
                <a:srgbClr val="969696"/>
              </a:buClr>
            </a:pPr>
            <a:r>
              <a:rPr kumimoji="1" lang="en-US" b="1">
                <a:solidFill>
                  <a:srgbClr val="292929"/>
                </a:solidFill>
                <a:latin typeface="Courier New" pitchFamily="49" charset="0"/>
                <a:cs typeface="Courier New" pitchFamily="49" charset="0"/>
              </a:rPr>
              <a:t>   FROM S4         </a:t>
            </a:r>
            <a:r>
              <a:rPr kumimoji="1" lang="en-US" b="1">
                <a:solidFill>
                  <a:srgbClr val="CC3300"/>
                </a:solidFill>
                <a:latin typeface="Courier New" pitchFamily="49" charset="0"/>
                <a:cs typeface="Courier New" pitchFamily="49" charset="0"/>
              </a:rPr>
              <a:t>[</a:t>
            </a:r>
            <a:r>
              <a:rPr kumimoji="1" lang="en-US" b="1">
                <a:solidFill>
                  <a:srgbClr val="006600"/>
                </a:solidFill>
                <a:latin typeface="Courier New" pitchFamily="49" charset="0"/>
                <a:cs typeface="Courier New" pitchFamily="49" charset="0"/>
              </a:rPr>
              <a:t>S4</a:t>
            </a:r>
            <a:r>
              <a:rPr kumimoji="1" lang="en-US" b="1">
                <a:solidFill>
                  <a:srgbClr val="CC3300"/>
                </a:solidFill>
                <a:latin typeface="Courier New" pitchFamily="49" charset="0"/>
                <a:cs typeface="Courier New" pitchFamily="49" charset="0"/>
              </a:rPr>
              <a:t>(cinema, genre)]</a:t>
            </a:r>
            <a:endParaRPr kumimoji="1" lang="en-US" b="1">
              <a:solidFill>
                <a:srgbClr val="FF0000"/>
              </a:solidFill>
              <a:latin typeface="Courier New" pitchFamily="49" charset="0"/>
              <a:cs typeface="Courier New" pitchFamily="49" charset="0"/>
            </a:endParaRPr>
          </a:p>
          <a:p>
            <a:pPr marL="342900" indent="-342900">
              <a:spcBef>
                <a:spcPct val="20000"/>
              </a:spcBef>
              <a:buClr>
                <a:srgbClr val="969696"/>
              </a:buClr>
            </a:pPr>
            <a:r>
              <a:rPr kumimoji="1" lang="en-US" b="1">
                <a:solidFill>
                  <a:srgbClr val="292929"/>
                </a:solidFill>
                <a:latin typeface="Courier New" pitchFamily="49" charset="0"/>
                <a:cs typeface="Courier New" pitchFamily="49" charset="0"/>
              </a:rPr>
              <a:t>Create View Schedule AS</a:t>
            </a:r>
          </a:p>
          <a:p>
            <a:pPr marL="342900" indent="-342900">
              <a:spcBef>
                <a:spcPct val="20000"/>
              </a:spcBef>
              <a:buClr>
                <a:srgbClr val="969696"/>
              </a:buClr>
            </a:pPr>
            <a:r>
              <a:rPr kumimoji="1" lang="en-US" b="1">
                <a:solidFill>
                  <a:srgbClr val="292929"/>
                </a:solidFill>
                <a:latin typeface="Courier New" pitchFamily="49" charset="0"/>
                <a:cs typeface="Courier New" pitchFamily="49" charset="0"/>
              </a:rPr>
              <a:t>   SELECT cinema, NULL, NULL</a:t>
            </a:r>
          </a:p>
          <a:p>
            <a:pPr marL="342900" indent="-342900">
              <a:spcBef>
                <a:spcPct val="20000"/>
              </a:spcBef>
              <a:buClr>
                <a:srgbClr val="969696"/>
              </a:buClr>
            </a:pPr>
            <a:r>
              <a:rPr kumimoji="1" lang="en-US" b="1">
                <a:solidFill>
                  <a:srgbClr val="292929"/>
                </a:solidFill>
                <a:latin typeface="Courier New" pitchFamily="49" charset="0"/>
                <a:cs typeface="Courier New" pitchFamily="49" charset="0"/>
              </a:rPr>
              <a:t>   FROM S4         </a:t>
            </a:r>
            <a:r>
              <a:rPr kumimoji="1" lang="en-US" b="1">
                <a:solidFill>
                  <a:srgbClr val="CC3300"/>
                </a:solidFill>
                <a:latin typeface="Courier New" pitchFamily="49" charset="0"/>
                <a:cs typeface="Courier New" pitchFamily="49" charset="0"/>
              </a:rPr>
              <a:t>[</a:t>
            </a:r>
            <a:r>
              <a:rPr kumimoji="1" lang="en-US" b="1">
                <a:solidFill>
                  <a:srgbClr val="006600"/>
                </a:solidFill>
                <a:latin typeface="Courier New" pitchFamily="49" charset="0"/>
                <a:cs typeface="Courier New" pitchFamily="49" charset="0"/>
              </a:rPr>
              <a:t>S4</a:t>
            </a:r>
            <a:r>
              <a:rPr kumimoji="1" lang="en-US" b="1">
                <a:solidFill>
                  <a:srgbClr val="CC3300"/>
                </a:solidFill>
                <a:latin typeface="Courier New" pitchFamily="49" charset="0"/>
                <a:cs typeface="Courier New" pitchFamily="49" charset="0"/>
              </a:rPr>
              <a:t>(cinema, genre)]</a:t>
            </a:r>
            <a:endParaRPr kumimoji="1" lang="en-US" b="1">
              <a:solidFill>
                <a:srgbClr val="292929"/>
              </a:solidFill>
              <a:latin typeface="Courier New" pitchFamily="49" charset="0"/>
              <a:cs typeface="Courier New" pitchFamily="49" charset="0"/>
            </a:endParaRPr>
          </a:p>
          <a:p>
            <a:pPr marL="342900" indent="-342900">
              <a:spcBef>
                <a:spcPct val="20000"/>
              </a:spcBef>
              <a:buClr>
                <a:srgbClr val="969696"/>
              </a:buClr>
            </a:pPr>
            <a:endParaRPr kumimoji="1" lang="en-US" sz="2000" i="1">
              <a:solidFill>
                <a:srgbClr val="008000"/>
              </a:solidFill>
            </a:endParaRPr>
          </a:p>
          <a:p>
            <a:pPr marL="342900" indent="-342900">
              <a:spcBef>
                <a:spcPct val="20000"/>
              </a:spcBef>
              <a:buClr>
                <a:srgbClr val="969696"/>
              </a:buClr>
            </a:pPr>
            <a:r>
              <a:rPr kumimoji="1" lang="en-US" sz="2000" b="1" i="1">
                <a:solidFill>
                  <a:srgbClr val="CC3300"/>
                </a:solidFill>
              </a:rPr>
              <a:t>But what if we want to find </a:t>
            </a:r>
            <a:br>
              <a:rPr kumimoji="1" lang="en-US" sz="2000" b="1" i="1">
                <a:solidFill>
                  <a:srgbClr val="CC3300"/>
                </a:solidFill>
              </a:rPr>
            </a:br>
            <a:r>
              <a:rPr kumimoji="1" lang="en-US" sz="2000" b="1" i="1">
                <a:solidFill>
                  <a:srgbClr val="CC3300"/>
                </a:solidFill>
              </a:rPr>
              <a:t>which cinemas are playing comedies?</a:t>
            </a:r>
          </a:p>
        </p:txBody>
      </p:sp>
    </p:spTree>
    <p:extLst>
      <p:ext uri="{BB962C8B-B14F-4D97-AF65-F5344CB8AC3E}">
        <p14:creationId xmlns:p14="http://schemas.microsoft.com/office/powerpoint/2010/main" val="18263921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r>
              <a:rPr lang="en-US"/>
              <a:t>Global-as-View Summary</a:t>
            </a:r>
          </a:p>
        </p:txBody>
      </p:sp>
      <p:sp>
        <p:nvSpPr>
          <p:cNvPr id="19459" name="Rectangle 4"/>
          <p:cNvSpPr>
            <a:spLocks noChangeArrowheads="1"/>
          </p:cNvSpPr>
          <p:nvPr/>
        </p:nvSpPr>
        <p:spPr bwMode="auto">
          <a:xfrm>
            <a:off x="2209800" y="1981200"/>
            <a:ext cx="7924800" cy="4114800"/>
          </a:xfrm>
          <a:prstGeom prst="rect">
            <a:avLst/>
          </a:prstGeom>
          <a:noFill/>
          <a:ln w="9525">
            <a:noFill/>
            <a:miter lim="800000"/>
            <a:headEnd/>
            <a:tailEnd/>
          </a:ln>
        </p:spPr>
        <p:txBody>
          <a:bodyPr lIns="92075" tIns="46038" rIns="92075" bIns="46038"/>
          <a:lstStyle/>
          <a:p>
            <a:pPr marL="342900" indent="-342900">
              <a:spcBef>
                <a:spcPct val="20000"/>
              </a:spcBef>
              <a:buClr>
                <a:srgbClr val="969696"/>
              </a:buClr>
              <a:buFontTx/>
              <a:buChar char="•"/>
            </a:pPr>
            <a:r>
              <a:rPr kumimoji="1" lang="en-US" sz="2400">
                <a:solidFill>
                  <a:srgbClr val="292929"/>
                </a:solidFill>
              </a:rPr>
              <a:t>Query reformulation boils down to view unfolding.</a:t>
            </a:r>
          </a:p>
          <a:p>
            <a:pPr marL="342900" indent="-342900">
              <a:spcBef>
                <a:spcPct val="20000"/>
              </a:spcBef>
              <a:buClr>
                <a:srgbClr val="969696"/>
              </a:buClr>
              <a:buFontTx/>
              <a:buChar char="•"/>
            </a:pPr>
            <a:r>
              <a:rPr kumimoji="1" lang="en-US" sz="2400">
                <a:solidFill>
                  <a:srgbClr val="292929"/>
                </a:solidFill>
              </a:rPr>
              <a:t>Very easy conceptually.</a:t>
            </a:r>
          </a:p>
          <a:p>
            <a:pPr marL="342900" indent="-342900">
              <a:spcBef>
                <a:spcPct val="20000"/>
              </a:spcBef>
              <a:buClr>
                <a:srgbClr val="969696"/>
              </a:buClr>
              <a:buFontTx/>
              <a:buChar char="•"/>
            </a:pPr>
            <a:r>
              <a:rPr kumimoji="1" lang="en-US" sz="2400">
                <a:solidFill>
                  <a:srgbClr val="292929"/>
                </a:solidFill>
              </a:rPr>
              <a:t>Can build hierarchies of global schemas.</a:t>
            </a:r>
          </a:p>
          <a:p>
            <a:pPr marL="342900" indent="-342900">
              <a:spcBef>
                <a:spcPct val="20000"/>
              </a:spcBef>
              <a:buClr>
                <a:srgbClr val="969696"/>
              </a:buClr>
              <a:buFontTx/>
              <a:buChar char="•"/>
            </a:pPr>
            <a:r>
              <a:rPr kumimoji="1" lang="en-US" sz="2400">
                <a:solidFill>
                  <a:srgbClr val="292929"/>
                </a:solidFill>
              </a:rPr>
              <a:t>You sometimes loose information. Not always natural.</a:t>
            </a:r>
          </a:p>
          <a:p>
            <a:pPr marL="342900" indent="-342900">
              <a:spcBef>
                <a:spcPct val="20000"/>
              </a:spcBef>
              <a:buClr>
                <a:srgbClr val="969696"/>
              </a:buClr>
              <a:buFontTx/>
              <a:buChar char="•"/>
            </a:pPr>
            <a:r>
              <a:rPr kumimoji="1" lang="en-US" sz="2400">
                <a:solidFill>
                  <a:srgbClr val="292929"/>
                </a:solidFill>
              </a:rPr>
              <a:t>Adding sources is hard. Need to consider all other sources that are available.</a:t>
            </a:r>
          </a:p>
        </p:txBody>
      </p:sp>
    </p:spTree>
    <p:extLst>
      <p:ext uri="{BB962C8B-B14F-4D97-AF65-F5344CB8AC3E}">
        <p14:creationId xmlns:p14="http://schemas.microsoft.com/office/powerpoint/2010/main" val="163490742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a:t>Local-as-View (LAV)</a:t>
            </a:r>
          </a:p>
        </p:txBody>
      </p:sp>
      <p:sp>
        <p:nvSpPr>
          <p:cNvPr id="20483" name="Text Box 3"/>
          <p:cNvSpPr txBox="1">
            <a:spLocks noChangeArrowheads="1"/>
          </p:cNvSpPr>
          <p:nvPr/>
        </p:nvSpPr>
        <p:spPr bwMode="auto">
          <a:xfrm>
            <a:off x="4691064" y="3200400"/>
            <a:ext cx="2560637" cy="457200"/>
          </a:xfrm>
          <a:prstGeom prst="rect">
            <a:avLst/>
          </a:prstGeom>
          <a:noFill/>
          <a:ln w="9525">
            <a:noFill/>
            <a:miter lim="800000"/>
            <a:headEnd/>
            <a:tailEnd/>
          </a:ln>
        </p:spPr>
        <p:txBody>
          <a:bodyPr wrap="none">
            <a:spAutoFit/>
          </a:bodyPr>
          <a:lstStyle/>
          <a:p>
            <a:pPr algn="l" eaLnBrk="1" hangingPunct="1"/>
            <a:r>
              <a:rPr lang="en-US" sz="2400">
                <a:latin typeface="Tahoma" pitchFamily="34" charset="0"/>
                <a:cs typeface="Times New Roman" pitchFamily="16" charset="0"/>
              </a:rPr>
              <a:t>Mediated Schema</a:t>
            </a:r>
          </a:p>
        </p:txBody>
      </p:sp>
      <p:sp>
        <p:nvSpPr>
          <p:cNvPr id="20484" name="Line 4"/>
          <p:cNvSpPr>
            <a:spLocks noChangeShapeType="1"/>
          </p:cNvSpPr>
          <p:nvPr/>
        </p:nvSpPr>
        <p:spPr bwMode="auto">
          <a:xfrm flipV="1">
            <a:off x="2971800" y="3962401"/>
            <a:ext cx="1828800" cy="633413"/>
          </a:xfrm>
          <a:prstGeom prst="line">
            <a:avLst/>
          </a:prstGeom>
          <a:noFill/>
          <a:ln w="9525">
            <a:solidFill>
              <a:schemeClr val="tx1"/>
            </a:solidFill>
            <a:miter lim="800000"/>
            <a:headEnd type="triangle" w="med" len="med"/>
            <a:tailEnd type="triangle" w="med" len="med"/>
          </a:ln>
        </p:spPr>
        <p:txBody>
          <a:bodyPr wrap="none"/>
          <a:lstStyle/>
          <a:p>
            <a:endParaRPr lang="en-US"/>
          </a:p>
        </p:txBody>
      </p:sp>
      <p:sp>
        <p:nvSpPr>
          <p:cNvPr id="20485" name="Line 5"/>
          <p:cNvSpPr>
            <a:spLocks noChangeShapeType="1"/>
          </p:cNvSpPr>
          <p:nvPr/>
        </p:nvSpPr>
        <p:spPr bwMode="auto">
          <a:xfrm flipV="1">
            <a:off x="4419600" y="4038601"/>
            <a:ext cx="914400" cy="557213"/>
          </a:xfrm>
          <a:prstGeom prst="line">
            <a:avLst/>
          </a:prstGeom>
          <a:noFill/>
          <a:ln w="9525">
            <a:solidFill>
              <a:schemeClr val="tx1"/>
            </a:solidFill>
            <a:miter lim="800000"/>
            <a:headEnd type="triangle" w="med" len="med"/>
            <a:tailEnd type="triangle" w="med" len="med"/>
          </a:ln>
        </p:spPr>
        <p:txBody>
          <a:bodyPr wrap="none"/>
          <a:lstStyle/>
          <a:p>
            <a:endParaRPr lang="en-US"/>
          </a:p>
        </p:txBody>
      </p:sp>
      <p:sp>
        <p:nvSpPr>
          <p:cNvPr id="20486" name="Line 6"/>
          <p:cNvSpPr>
            <a:spLocks noChangeShapeType="1"/>
          </p:cNvSpPr>
          <p:nvPr/>
        </p:nvSpPr>
        <p:spPr bwMode="auto">
          <a:xfrm flipH="1" flipV="1">
            <a:off x="6019800" y="4038601"/>
            <a:ext cx="0" cy="557213"/>
          </a:xfrm>
          <a:prstGeom prst="line">
            <a:avLst/>
          </a:prstGeom>
          <a:noFill/>
          <a:ln w="9525">
            <a:solidFill>
              <a:schemeClr val="tx1"/>
            </a:solidFill>
            <a:miter lim="800000"/>
            <a:headEnd type="triangle" w="med" len="med"/>
            <a:tailEnd type="triangle" w="med" len="med"/>
          </a:ln>
        </p:spPr>
        <p:txBody>
          <a:bodyPr wrap="none"/>
          <a:lstStyle/>
          <a:p>
            <a:endParaRPr lang="en-US"/>
          </a:p>
        </p:txBody>
      </p:sp>
      <p:sp>
        <p:nvSpPr>
          <p:cNvPr id="20487" name="Line 7"/>
          <p:cNvSpPr>
            <a:spLocks noChangeShapeType="1"/>
          </p:cNvSpPr>
          <p:nvPr/>
        </p:nvSpPr>
        <p:spPr bwMode="auto">
          <a:xfrm flipH="1" flipV="1">
            <a:off x="6781800" y="4038601"/>
            <a:ext cx="990600" cy="557213"/>
          </a:xfrm>
          <a:prstGeom prst="line">
            <a:avLst/>
          </a:prstGeom>
          <a:noFill/>
          <a:ln w="9525">
            <a:solidFill>
              <a:schemeClr val="tx1"/>
            </a:solidFill>
            <a:miter lim="800000"/>
            <a:headEnd type="triangle" w="med" len="med"/>
            <a:tailEnd type="triangle" w="med" len="med"/>
          </a:ln>
        </p:spPr>
        <p:txBody>
          <a:bodyPr wrap="none"/>
          <a:lstStyle/>
          <a:p>
            <a:endParaRPr lang="en-US"/>
          </a:p>
        </p:txBody>
      </p:sp>
      <p:sp>
        <p:nvSpPr>
          <p:cNvPr id="20488" name="Line 8"/>
          <p:cNvSpPr>
            <a:spLocks noChangeShapeType="1"/>
          </p:cNvSpPr>
          <p:nvPr/>
        </p:nvSpPr>
        <p:spPr bwMode="auto">
          <a:xfrm flipH="1" flipV="1">
            <a:off x="7239000" y="3962401"/>
            <a:ext cx="2057400" cy="633413"/>
          </a:xfrm>
          <a:prstGeom prst="line">
            <a:avLst/>
          </a:prstGeom>
          <a:noFill/>
          <a:ln w="9525">
            <a:solidFill>
              <a:schemeClr val="tx1"/>
            </a:solidFill>
            <a:miter lim="800000"/>
            <a:headEnd type="triangle" w="med" len="med"/>
            <a:tailEnd type="triangle" w="med" len="med"/>
          </a:ln>
        </p:spPr>
        <p:txBody>
          <a:bodyPr wrap="none"/>
          <a:lstStyle/>
          <a:p>
            <a:endParaRPr lang="en-US"/>
          </a:p>
        </p:txBody>
      </p:sp>
      <p:sp>
        <p:nvSpPr>
          <p:cNvPr id="20489" name="AutoShape 26"/>
          <p:cNvSpPr>
            <a:spLocks noChangeArrowheads="1"/>
          </p:cNvSpPr>
          <p:nvPr/>
        </p:nvSpPr>
        <p:spPr bwMode="auto">
          <a:xfrm>
            <a:off x="2209800" y="4648200"/>
            <a:ext cx="914400" cy="914400"/>
          </a:xfrm>
          <a:prstGeom prst="can">
            <a:avLst>
              <a:gd name="adj" fmla="val 25000"/>
            </a:avLst>
          </a:prstGeom>
          <a:solidFill>
            <a:srgbClr val="7BB31A"/>
          </a:solidFill>
          <a:ln w="9525">
            <a:noFill/>
            <a:prstDash val="dash"/>
            <a:round/>
            <a:headEnd/>
            <a:tailEnd/>
          </a:ln>
        </p:spPr>
        <p:txBody>
          <a:bodyPr wrap="none" bIns="0" anchor="ctr"/>
          <a:lstStyle/>
          <a:p>
            <a:pPr defTabSz="500063"/>
            <a:r>
              <a:rPr lang="en-US">
                <a:solidFill>
                  <a:schemeClr val="bg1"/>
                </a:solidFill>
              </a:rPr>
              <a:t>Source</a:t>
            </a:r>
          </a:p>
          <a:p>
            <a:pPr defTabSz="500063"/>
            <a:r>
              <a:rPr lang="en-US">
                <a:solidFill>
                  <a:schemeClr val="bg1"/>
                </a:solidFill>
              </a:rPr>
              <a:t>1</a:t>
            </a:r>
          </a:p>
        </p:txBody>
      </p:sp>
      <p:sp>
        <p:nvSpPr>
          <p:cNvPr id="20490" name="AutoShape 27"/>
          <p:cNvSpPr>
            <a:spLocks noChangeArrowheads="1"/>
          </p:cNvSpPr>
          <p:nvPr/>
        </p:nvSpPr>
        <p:spPr bwMode="auto">
          <a:xfrm>
            <a:off x="3886200" y="4648200"/>
            <a:ext cx="914400" cy="914400"/>
          </a:xfrm>
          <a:prstGeom prst="can">
            <a:avLst>
              <a:gd name="adj" fmla="val 25000"/>
            </a:avLst>
          </a:prstGeom>
          <a:solidFill>
            <a:srgbClr val="7BB31A"/>
          </a:solidFill>
          <a:ln w="9525">
            <a:noFill/>
            <a:prstDash val="dash"/>
            <a:round/>
            <a:headEnd/>
            <a:tailEnd/>
          </a:ln>
        </p:spPr>
        <p:txBody>
          <a:bodyPr wrap="none" bIns="0" anchor="ctr"/>
          <a:lstStyle/>
          <a:p>
            <a:pPr defTabSz="500063"/>
            <a:r>
              <a:rPr lang="en-US">
                <a:solidFill>
                  <a:schemeClr val="bg1"/>
                </a:solidFill>
              </a:rPr>
              <a:t>Source</a:t>
            </a:r>
          </a:p>
          <a:p>
            <a:pPr defTabSz="500063"/>
            <a:r>
              <a:rPr lang="en-US">
                <a:solidFill>
                  <a:schemeClr val="bg1"/>
                </a:solidFill>
              </a:rPr>
              <a:t>2</a:t>
            </a:r>
          </a:p>
        </p:txBody>
      </p:sp>
      <p:sp>
        <p:nvSpPr>
          <p:cNvPr id="20491" name="AutoShape 28"/>
          <p:cNvSpPr>
            <a:spLocks noChangeArrowheads="1"/>
          </p:cNvSpPr>
          <p:nvPr/>
        </p:nvSpPr>
        <p:spPr bwMode="auto">
          <a:xfrm>
            <a:off x="5562600" y="4648200"/>
            <a:ext cx="914400" cy="914400"/>
          </a:xfrm>
          <a:prstGeom prst="can">
            <a:avLst>
              <a:gd name="adj" fmla="val 25000"/>
            </a:avLst>
          </a:prstGeom>
          <a:solidFill>
            <a:srgbClr val="7BB31A"/>
          </a:solidFill>
          <a:ln w="9525">
            <a:noFill/>
            <a:prstDash val="dash"/>
            <a:round/>
            <a:headEnd/>
            <a:tailEnd/>
          </a:ln>
        </p:spPr>
        <p:txBody>
          <a:bodyPr wrap="none" bIns="0" anchor="ctr"/>
          <a:lstStyle/>
          <a:p>
            <a:pPr defTabSz="500063"/>
            <a:r>
              <a:rPr lang="en-US">
                <a:solidFill>
                  <a:schemeClr val="bg1"/>
                </a:solidFill>
              </a:rPr>
              <a:t>Source</a:t>
            </a:r>
          </a:p>
          <a:p>
            <a:pPr defTabSz="500063"/>
            <a:r>
              <a:rPr lang="en-US">
                <a:solidFill>
                  <a:schemeClr val="bg1"/>
                </a:solidFill>
              </a:rPr>
              <a:t>3</a:t>
            </a:r>
          </a:p>
        </p:txBody>
      </p:sp>
      <p:sp>
        <p:nvSpPr>
          <p:cNvPr id="20492" name="AutoShape 29"/>
          <p:cNvSpPr>
            <a:spLocks noChangeArrowheads="1"/>
          </p:cNvSpPr>
          <p:nvPr/>
        </p:nvSpPr>
        <p:spPr bwMode="auto">
          <a:xfrm>
            <a:off x="7315200" y="4648200"/>
            <a:ext cx="914400" cy="914400"/>
          </a:xfrm>
          <a:prstGeom prst="can">
            <a:avLst>
              <a:gd name="adj" fmla="val 25000"/>
            </a:avLst>
          </a:prstGeom>
          <a:solidFill>
            <a:srgbClr val="7BB31A"/>
          </a:solidFill>
          <a:ln w="9525">
            <a:noFill/>
            <a:prstDash val="dash"/>
            <a:round/>
            <a:headEnd/>
            <a:tailEnd/>
          </a:ln>
        </p:spPr>
        <p:txBody>
          <a:bodyPr wrap="none" bIns="0" anchor="ctr"/>
          <a:lstStyle/>
          <a:p>
            <a:pPr defTabSz="500063"/>
            <a:r>
              <a:rPr lang="en-US">
                <a:solidFill>
                  <a:schemeClr val="bg1"/>
                </a:solidFill>
              </a:rPr>
              <a:t>Source</a:t>
            </a:r>
          </a:p>
          <a:p>
            <a:pPr defTabSz="500063"/>
            <a:r>
              <a:rPr lang="en-US">
                <a:solidFill>
                  <a:schemeClr val="bg1"/>
                </a:solidFill>
              </a:rPr>
              <a:t>4</a:t>
            </a:r>
          </a:p>
        </p:txBody>
      </p:sp>
      <p:sp>
        <p:nvSpPr>
          <p:cNvPr id="20493" name="AutoShape 30"/>
          <p:cNvSpPr>
            <a:spLocks noChangeArrowheads="1"/>
          </p:cNvSpPr>
          <p:nvPr/>
        </p:nvSpPr>
        <p:spPr bwMode="auto">
          <a:xfrm>
            <a:off x="8991600" y="4648200"/>
            <a:ext cx="914400" cy="914400"/>
          </a:xfrm>
          <a:prstGeom prst="can">
            <a:avLst>
              <a:gd name="adj" fmla="val 25000"/>
            </a:avLst>
          </a:prstGeom>
          <a:solidFill>
            <a:srgbClr val="7BB31A"/>
          </a:solidFill>
          <a:ln w="9525">
            <a:noFill/>
            <a:prstDash val="dash"/>
            <a:round/>
            <a:headEnd/>
            <a:tailEnd/>
          </a:ln>
        </p:spPr>
        <p:txBody>
          <a:bodyPr wrap="none" bIns="0" anchor="ctr"/>
          <a:lstStyle/>
          <a:p>
            <a:pPr defTabSz="500063"/>
            <a:r>
              <a:rPr lang="en-US">
                <a:solidFill>
                  <a:schemeClr val="bg1"/>
                </a:solidFill>
              </a:rPr>
              <a:t>Source</a:t>
            </a:r>
          </a:p>
          <a:p>
            <a:pPr defTabSz="500063"/>
            <a:r>
              <a:rPr lang="en-US">
                <a:solidFill>
                  <a:schemeClr val="bg1"/>
                </a:solidFill>
              </a:rPr>
              <a:t>5</a:t>
            </a:r>
          </a:p>
        </p:txBody>
      </p:sp>
      <p:sp>
        <p:nvSpPr>
          <p:cNvPr id="20494" name="AutoShape 31"/>
          <p:cNvSpPr>
            <a:spLocks noChangeArrowheads="1"/>
          </p:cNvSpPr>
          <p:nvPr/>
        </p:nvSpPr>
        <p:spPr bwMode="auto">
          <a:xfrm>
            <a:off x="1981200" y="5486400"/>
            <a:ext cx="1371600" cy="1295400"/>
          </a:xfrm>
          <a:prstGeom prst="foldedCorner">
            <a:avLst>
              <a:gd name="adj" fmla="val 17236"/>
            </a:avLst>
          </a:prstGeom>
          <a:gradFill rotWithShape="1">
            <a:gsLst>
              <a:gs pos="0">
                <a:srgbClr val="FFC05C"/>
              </a:gs>
              <a:gs pos="100000">
                <a:srgbClr val="FF9C00"/>
              </a:gs>
            </a:gsLst>
            <a:lin ang="2700000" scaled="1"/>
          </a:gradFill>
          <a:ln w="9525">
            <a:noFill/>
            <a:round/>
            <a:headEnd/>
            <a:tailEnd/>
          </a:ln>
        </p:spPr>
        <p:txBody>
          <a:bodyPr wrap="none" lIns="27432" tIns="27432" rIns="27432" bIns="27432"/>
          <a:lstStyle/>
          <a:p>
            <a:pPr eaLnBrk="1" hangingPunct="1"/>
            <a:r>
              <a:rPr lang="en-US"/>
              <a:t>Local Schema</a:t>
            </a:r>
          </a:p>
        </p:txBody>
      </p:sp>
      <p:sp>
        <p:nvSpPr>
          <p:cNvPr id="20495" name="AutoShape 32"/>
          <p:cNvSpPr>
            <a:spLocks noChangeArrowheads="1"/>
          </p:cNvSpPr>
          <p:nvPr/>
        </p:nvSpPr>
        <p:spPr bwMode="auto">
          <a:xfrm>
            <a:off x="3886200" y="5486400"/>
            <a:ext cx="914400" cy="609600"/>
          </a:xfrm>
          <a:prstGeom prst="foldedCorner">
            <a:avLst>
              <a:gd name="adj" fmla="val 17236"/>
            </a:avLst>
          </a:prstGeom>
          <a:gradFill rotWithShape="1">
            <a:gsLst>
              <a:gs pos="0">
                <a:srgbClr val="FFC05C"/>
              </a:gs>
              <a:gs pos="100000">
                <a:srgbClr val="FF9C00"/>
              </a:gs>
            </a:gsLst>
            <a:lin ang="2700000" scaled="1"/>
          </a:gradFill>
          <a:ln w="9525">
            <a:noFill/>
            <a:round/>
            <a:headEnd/>
            <a:tailEnd/>
          </a:ln>
        </p:spPr>
        <p:txBody>
          <a:bodyPr wrap="none" lIns="27432" tIns="27432" rIns="27432" bIns="27432" anchor="ctr"/>
          <a:lstStyle/>
          <a:p>
            <a:pPr eaLnBrk="1" hangingPunct="1"/>
            <a:r>
              <a:rPr lang="en-US"/>
              <a:t>Local</a:t>
            </a:r>
          </a:p>
          <a:p>
            <a:pPr eaLnBrk="1" hangingPunct="1"/>
            <a:r>
              <a:rPr lang="en-US"/>
              <a:t>Schema</a:t>
            </a:r>
          </a:p>
        </p:txBody>
      </p:sp>
      <p:sp>
        <p:nvSpPr>
          <p:cNvPr id="20496" name="AutoShape 33"/>
          <p:cNvSpPr>
            <a:spLocks noChangeArrowheads="1"/>
          </p:cNvSpPr>
          <p:nvPr/>
        </p:nvSpPr>
        <p:spPr bwMode="auto">
          <a:xfrm>
            <a:off x="5562600" y="5486400"/>
            <a:ext cx="914400" cy="609600"/>
          </a:xfrm>
          <a:prstGeom prst="foldedCorner">
            <a:avLst>
              <a:gd name="adj" fmla="val 17236"/>
            </a:avLst>
          </a:prstGeom>
          <a:gradFill rotWithShape="1">
            <a:gsLst>
              <a:gs pos="0">
                <a:srgbClr val="FFC05C"/>
              </a:gs>
              <a:gs pos="100000">
                <a:srgbClr val="FF9C00"/>
              </a:gs>
            </a:gsLst>
            <a:lin ang="2700000" scaled="1"/>
          </a:gradFill>
          <a:ln w="9525">
            <a:noFill/>
            <a:round/>
            <a:headEnd/>
            <a:tailEnd/>
          </a:ln>
        </p:spPr>
        <p:txBody>
          <a:bodyPr wrap="none" lIns="27432" tIns="27432" rIns="27432" bIns="27432" anchor="ctr"/>
          <a:lstStyle/>
          <a:p>
            <a:pPr eaLnBrk="1" hangingPunct="1"/>
            <a:r>
              <a:rPr lang="en-US"/>
              <a:t>Local</a:t>
            </a:r>
          </a:p>
          <a:p>
            <a:pPr eaLnBrk="1" hangingPunct="1"/>
            <a:r>
              <a:rPr lang="en-US"/>
              <a:t>Schema</a:t>
            </a:r>
          </a:p>
        </p:txBody>
      </p:sp>
      <p:sp>
        <p:nvSpPr>
          <p:cNvPr id="20497" name="AutoShape 34"/>
          <p:cNvSpPr>
            <a:spLocks noChangeArrowheads="1"/>
          </p:cNvSpPr>
          <p:nvPr/>
        </p:nvSpPr>
        <p:spPr bwMode="auto">
          <a:xfrm>
            <a:off x="7315200" y="5486400"/>
            <a:ext cx="914400" cy="609600"/>
          </a:xfrm>
          <a:prstGeom prst="foldedCorner">
            <a:avLst>
              <a:gd name="adj" fmla="val 17236"/>
            </a:avLst>
          </a:prstGeom>
          <a:gradFill rotWithShape="1">
            <a:gsLst>
              <a:gs pos="0">
                <a:srgbClr val="FFC05C"/>
              </a:gs>
              <a:gs pos="100000">
                <a:srgbClr val="FF9C00"/>
              </a:gs>
            </a:gsLst>
            <a:lin ang="2700000" scaled="1"/>
          </a:gradFill>
          <a:ln w="9525">
            <a:noFill/>
            <a:round/>
            <a:headEnd/>
            <a:tailEnd/>
          </a:ln>
        </p:spPr>
        <p:txBody>
          <a:bodyPr wrap="none" lIns="27432" tIns="27432" rIns="27432" bIns="27432" anchor="ctr"/>
          <a:lstStyle/>
          <a:p>
            <a:pPr eaLnBrk="1" hangingPunct="1"/>
            <a:r>
              <a:rPr lang="en-US"/>
              <a:t>Local</a:t>
            </a:r>
          </a:p>
          <a:p>
            <a:pPr eaLnBrk="1" hangingPunct="1"/>
            <a:r>
              <a:rPr lang="en-US"/>
              <a:t>Schema</a:t>
            </a:r>
          </a:p>
        </p:txBody>
      </p:sp>
      <p:sp>
        <p:nvSpPr>
          <p:cNvPr id="20498" name="AutoShape 36"/>
          <p:cNvSpPr>
            <a:spLocks noChangeArrowheads="1"/>
          </p:cNvSpPr>
          <p:nvPr/>
        </p:nvSpPr>
        <p:spPr bwMode="auto">
          <a:xfrm>
            <a:off x="4648200" y="2057400"/>
            <a:ext cx="2743200" cy="1981200"/>
          </a:xfrm>
          <a:prstGeom prst="roundRect">
            <a:avLst>
              <a:gd name="adj" fmla="val 16667"/>
            </a:avLst>
          </a:prstGeom>
          <a:solidFill>
            <a:srgbClr val="808080"/>
          </a:solidFill>
          <a:ln w="9525">
            <a:noFill/>
            <a:round/>
            <a:headEnd/>
            <a:tailEnd/>
          </a:ln>
        </p:spPr>
        <p:txBody>
          <a:bodyPr wrap="none" lIns="182880" tIns="0"/>
          <a:lstStyle/>
          <a:p>
            <a:pPr defTabSz="417513"/>
            <a:r>
              <a:rPr lang="en-US" b="1">
                <a:solidFill>
                  <a:schemeClr val="bg1"/>
                </a:solidFill>
              </a:rPr>
              <a:t>Mediator</a:t>
            </a:r>
          </a:p>
        </p:txBody>
      </p:sp>
      <p:sp>
        <p:nvSpPr>
          <p:cNvPr id="20499" name="AutoShape 37"/>
          <p:cNvSpPr>
            <a:spLocks noChangeArrowheads="1"/>
          </p:cNvSpPr>
          <p:nvPr/>
        </p:nvSpPr>
        <p:spPr bwMode="auto">
          <a:xfrm>
            <a:off x="4953000" y="2438400"/>
            <a:ext cx="2667000" cy="1447800"/>
          </a:xfrm>
          <a:prstGeom prst="foldedCorner">
            <a:avLst>
              <a:gd name="adj" fmla="val 7681"/>
            </a:avLst>
          </a:prstGeom>
          <a:gradFill rotWithShape="1">
            <a:gsLst>
              <a:gs pos="0">
                <a:srgbClr val="FFC466"/>
              </a:gs>
              <a:gs pos="100000">
                <a:srgbClr val="FF9C00"/>
              </a:gs>
            </a:gsLst>
            <a:lin ang="2700000" scaled="1"/>
          </a:gradFill>
          <a:ln w="9525">
            <a:noFill/>
            <a:round/>
            <a:headEnd/>
            <a:tailEnd/>
          </a:ln>
        </p:spPr>
        <p:txBody>
          <a:bodyPr wrap="none" lIns="27432" tIns="27432" rIns="27432" bIns="27432"/>
          <a:lstStyle/>
          <a:p>
            <a:pPr eaLnBrk="1" hangingPunct="1"/>
            <a:r>
              <a:rPr lang="en-US" b="1"/>
              <a:t>Global Schema</a:t>
            </a:r>
          </a:p>
        </p:txBody>
      </p:sp>
      <p:sp>
        <p:nvSpPr>
          <p:cNvPr id="20500" name="AutoShape 39"/>
          <p:cNvSpPr>
            <a:spLocks noChangeArrowheads="1"/>
          </p:cNvSpPr>
          <p:nvPr/>
        </p:nvSpPr>
        <p:spPr bwMode="auto">
          <a:xfrm>
            <a:off x="5105400" y="2743200"/>
            <a:ext cx="1066800" cy="1066800"/>
          </a:xfrm>
          <a:prstGeom prst="roundRect">
            <a:avLst>
              <a:gd name="adj" fmla="val 9375"/>
            </a:avLst>
          </a:prstGeom>
          <a:solidFill>
            <a:schemeClr val="bg1"/>
          </a:solidFill>
          <a:ln w="12700">
            <a:solidFill>
              <a:schemeClr val="bg2"/>
            </a:solidFill>
            <a:round/>
            <a:headEnd/>
            <a:tailEnd/>
          </a:ln>
        </p:spPr>
        <p:txBody>
          <a:bodyPr wrap="none"/>
          <a:lstStyle/>
          <a:p>
            <a:pPr defTabSz="417513"/>
            <a:r>
              <a:rPr lang="en-US" b="1" u="sng">
                <a:solidFill>
                  <a:schemeClr val="accent2"/>
                </a:solidFill>
              </a:rPr>
              <a:t>Book</a:t>
            </a:r>
          </a:p>
          <a:p>
            <a:pPr defTabSz="417513"/>
            <a:r>
              <a:rPr lang="en-US" sz="1200"/>
              <a:t>ISBN</a:t>
            </a:r>
          </a:p>
          <a:p>
            <a:pPr defTabSz="417513"/>
            <a:r>
              <a:rPr lang="en-US" sz="1200"/>
              <a:t>Title</a:t>
            </a:r>
          </a:p>
          <a:p>
            <a:pPr defTabSz="417513"/>
            <a:r>
              <a:rPr lang="en-US" sz="1200"/>
              <a:t>Genre</a:t>
            </a:r>
          </a:p>
          <a:p>
            <a:pPr defTabSz="417513"/>
            <a:r>
              <a:rPr lang="en-US" sz="1200"/>
              <a:t>Year</a:t>
            </a:r>
          </a:p>
        </p:txBody>
      </p:sp>
      <p:sp>
        <p:nvSpPr>
          <p:cNvPr id="20501" name="AutoShape 40"/>
          <p:cNvSpPr>
            <a:spLocks noChangeArrowheads="1"/>
          </p:cNvSpPr>
          <p:nvPr/>
        </p:nvSpPr>
        <p:spPr bwMode="auto">
          <a:xfrm>
            <a:off x="6324600" y="2743200"/>
            <a:ext cx="1066800" cy="1066800"/>
          </a:xfrm>
          <a:prstGeom prst="roundRect">
            <a:avLst>
              <a:gd name="adj" fmla="val 9375"/>
            </a:avLst>
          </a:prstGeom>
          <a:solidFill>
            <a:schemeClr val="bg1"/>
          </a:solidFill>
          <a:ln w="12700">
            <a:solidFill>
              <a:schemeClr val="bg2"/>
            </a:solidFill>
            <a:round/>
            <a:headEnd/>
            <a:tailEnd/>
          </a:ln>
        </p:spPr>
        <p:txBody>
          <a:bodyPr wrap="none"/>
          <a:lstStyle/>
          <a:p>
            <a:pPr defTabSz="417513"/>
            <a:r>
              <a:rPr lang="en-US" b="1" u="sng">
                <a:solidFill>
                  <a:schemeClr val="accent2"/>
                </a:solidFill>
              </a:rPr>
              <a:t>Author</a:t>
            </a:r>
          </a:p>
          <a:p>
            <a:pPr defTabSz="417513"/>
            <a:r>
              <a:rPr lang="en-US" sz="1200"/>
              <a:t>ISBN</a:t>
            </a:r>
          </a:p>
          <a:p>
            <a:pPr defTabSz="417513"/>
            <a:r>
              <a:rPr lang="en-US" sz="1200"/>
              <a:t>Name</a:t>
            </a:r>
          </a:p>
        </p:txBody>
      </p:sp>
      <p:sp>
        <p:nvSpPr>
          <p:cNvPr id="20502" name="AutoShape 49"/>
          <p:cNvSpPr>
            <a:spLocks noChangeArrowheads="1"/>
          </p:cNvSpPr>
          <p:nvPr/>
        </p:nvSpPr>
        <p:spPr bwMode="auto">
          <a:xfrm>
            <a:off x="2286000" y="5791200"/>
            <a:ext cx="762000" cy="914400"/>
          </a:xfrm>
          <a:prstGeom prst="roundRect">
            <a:avLst>
              <a:gd name="adj" fmla="val 9375"/>
            </a:avLst>
          </a:prstGeom>
          <a:solidFill>
            <a:schemeClr val="bg1"/>
          </a:solidFill>
          <a:ln w="12700">
            <a:solidFill>
              <a:schemeClr val="bg2"/>
            </a:solidFill>
            <a:round/>
            <a:headEnd/>
            <a:tailEnd/>
          </a:ln>
        </p:spPr>
        <p:txBody>
          <a:bodyPr wrap="none"/>
          <a:lstStyle/>
          <a:p>
            <a:pPr defTabSz="417513"/>
            <a:r>
              <a:rPr lang="en-US" b="1" u="sng">
                <a:solidFill>
                  <a:schemeClr val="accent2"/>
                </a:solidFill>
              </a:rPr>
              <a:t>R1</a:t>
            </a:r>
          </a:p>
          <a:p>
            <a:pPr defTabSz="417513"/>
            <a:r>
              <a:rPr lang="en-US" sz="1200"/>
              <a:t>ISBN</a:t>
            </a:r>
          </a:p>
          <a:p>
            <a:pPr defTabSz="417513"/>
            <a:r>
              <a:rPr lang="en-US" sz="1200"/>
              <a:t>Title</a:t>
            </a:r>
          </a:p>
          <a:p>
            <a:pPr defTabSz="417513"/>
            <a:r>
              <a:rPr lang="en-US" sz="1200"/>
              <a:t>Name</a:t>
            </a:r>
          </a:p>
        </p:txBody>
      </p:sp>
      <p:sp>
        <p:nvSpPr>
          <p:cNvPr id="20503" name="AutoShape 50"/>
          <p:cNvSpPr>
            <a:spLocks noChangeArrowheads="1"/>
          </p:cNvSpPr>
          <p:nvPr/>
        </p:nvSpPr>
        <p:spPr bwMode="auto">
          <a:xfrm>
            <a:off x="8763000" y="5462588"/>
            <a:ext cx="1371600" cy="1295400"/>
          </a:xfrm>
          <a:prstGeom prst="foldedCorner">
            <a:avLst>
              <a:gd name="adj" fmla="val 17236"/>
            </a:avLst>
          </a:prstGeom>
          <a:gradFill rotWithShape="1">
            <a:gsLst>
              <a:gs pos="0">
                <a:srgbClr val="FFC05C"/>
              </a:gs>
              <a:gs pos="100000">
                <a:srgbClr val="FF9C00"/>
              </a:gs>
            </a:gsLst>
            <a:lin ang="2700000" scaled="1"/>
          </a:gradFill>
          <a:ln w="9525">
            <a:noFill/>
            <a:round/>
            <a:headEnd/>
            <a:tailEnd/>
          </a:ln>
        </p:spPr>
        <p:txBody>
          <a:bodyPr wrap="none" lIns="27432" tIns="27432" rIns="27432" bIns="27432"/>
          <a:lstStyle/>
          <a:p>
            <a:pPr eaLnBrk="1" hangingPunct="1"/>
            <a:r>
              <a:rPr lang="en-US"/>
              <a:t>Local Schema</a:t>
            </a:r>
          </a:p>
        </p:txBody>
      </p:sp>
      <p:sp>
        <p:nvSpPr>
          <p:cNvPr id="20504" name="AutoShape 51"/>
          <p:cNvSpPr>
            <a:spLocks noChangeArrowheads="1"/>
          </p:cNvSpPr>
          <p:nvPr/>
        </p:nvSpPr>
        <p:spPr bwMode="auto">
          <a:xfrm>
            <a:off x="9067800" y="5767388"/>
            <a:ext cx="762000" cy="914400"/>
          </a:xfrm>
          <a:prstGeom prst="roundRect">
            <a:avLst>
              <a:gd name="adj" fmla="val 9375"/>
            </a:avLst>
          </a:prstGeom>
          <a:solidFill>
            <a:schemeClr val="bg1"/>
          </a:solidFill>
          <a:ln w="12700">
            <a:solidFill>
              <a:schemeClr val="bg2"/>
            </a:solidFill>
            <a:round/>
            <a:headEnd/>
            <a:tailEnd/>
          </a:ln>
        </p:spPr>
        <p:txBody>
          <a:bodyPr wrap="none"/>
          <a:lstStyle/>
          <a:p>
            <a:pPr defTabSz="417513"/>
            <a:r>
              <a:rPr lang="en-US" b="1" u="sng">
                <a:solidFill>
                  <a:schemeClr val="accent2"/>
                </a:solidFill>
              </a:rPr>
              <a:t>R5</a:t>
            </a:r>
          </a:p>
          <a:p>
            <a:pPr defTabSz="417513"/>
            <a:r>
              <a:rPr lang="en-US" sz="1200"/>
              <a:t>ISBN</a:t>
            </a:r>
          </a:p>
          <a:p>
            <a:pPr defTabSz="417513"/>
            <a:r>
              <a:rPr lang="en-US" sz="1200"/>
              <a:t>Title</a:t>
            </a:r>
          </a:p>
        </p:txBody>
      </p:sp>
      <p:sp>
        <p:nvSpPr>
          <p:cNvPr id="1458228" name="AutoShape 52"/>
          <p:cNvSpPr>
            <a:spLocks noChangeArrowheads="1"/>
          </p:cNvSpPr>
          <p:nvPr/>
        </p:nvSpPr>
        <p:spPr bwMode="auto">
          <a:xfrm>
            <a:off x="2438400" y="3276600"/>
            <a:ext cx="533400" cy="1143000"/>
          </a:xfrm>
          <a:prstGeom prst="downArrow">
            <a:avLst>
              <a:gd name="adj1" fmla="val 50000"/>
              <a:gd name="adj2" fmla="val 53571"/>
            </a:avLst>
          </a:prstGeom>
          <a:gradFill rotWithShape="1">
            <a:gsLst>
              <a:gs pos="0">
                <a:schemeClr val="accent2">
                  <a:gamma/>
                  <a:tint val="0"/>
                  <a:invGamma/>
                </a:schemeClr>
              </a:gs>
              <a:gs pos="100000">
                <a:schemeClr val="accent2"/>
              </a:gs>
            </a:gsLst>
            <a:lin ang="5400000" scaled="1"/>
          </a:gradFill>
          <a:ln w="9525">
            <a:noFill/>
            <a:miter lim="800000"/>
            <a:headEnd/>
            <a:tailEnd/>
          </a:ln>
          <a:effectLst/>
        </p:spPr>
        <p:txBody>
          <a:bodyPr wrap="none" anchor="ctr"/>
          <a:lstStyle/>
          <a:p>
            <a:pPr>
              <a:defRPr/>
            </a:pPr>
            <a:endParaRPr lang="en-US"/>
          </a:p>
        </p:txBody>
      </p:sp>
      <p:sp>
        <p:nvSpPr>
          <p:cNvPr id="1458229" name="Rectangle 53"/>
          <p:cNvSpPr>
            <a:spLocks noChangeArrowheads="1"/>
          </p:cNvSpPr>
          <p:nvPr/>
        </p:nvSpPr>
        <p:spPr bwMode="auto">
          <a:xfrm>
            <a:off x="1600200" y="2971800"/>
            <a:ext cx="2209800" cy="381000"/>
          </a:xfrm>
          <a:prstGeom prst="rect">
            <a:avLst/>
          </a:prstGeom>
          <a:noFill/>
          <a:ln w="9525">
            <a:noFill/>
            <a:miter lim="800000"/>
            <a:headEnd/>
            <a:tailEnd/>
          </a:ln>
        </p:spPr>
        <p:txBody>
          <a:bodyPr lIns="0" tIns="46038" rIns="0" bIns="46038"/>
          <a:lstStyle/>
          <a:p>
            <a:pPr marL="342900" indent="-342900">
              <a:spcBef>
                <a:spcPct val="20000"/>
              </a:spcBef>
              <a:buClr>
                <a:srgbClr val="969696"/>
              </a:buClr>
            </a:pPr>
            <a:r>
              <a:rPr kumimoji="1" lang="en-US">
                <a:solidFill>
                  <a:srgbClr val="292929"/>
                </a:solidFill>
              </a:rPr>
              <a:t>Books before 1970</a:t>
            </a:r>
            <a:endParaRPr kumimoji="1" lang="en-US" i="1">
              <a:solidFill>
                <a:srgbClr val="292929"/>
              </a:solidFill>
            </a:endParaRPr>
          </a:p>
        </p:txBody>
      </p:sp>
      <p:sp>
        <p:nvSpPr>
          <p:cNvPr id="1458230" name="AutoShape 54"/>
          <p:cNvSpPr>
            <a:spLocks noChangeArrowheads="1"/>
          </p:cNvSpPr>
          <p:nvPr/>
        </p:nvSpPr>
        <p:spPr bwMode="auto">
          <a:xfrm>
            <a:off x="9144000" y="3276600"/>
            <a:ext cx="533400" cy="1143000"/>
          </a:xfrm>
          <a:prstGeom prst="downArrow">
            <a:avLst>
              <a:gd name="adj1" fmla="val 50000"/>
              <a:gd name="adj2" fmla="val 53571"/>
            </a:avLst>
          </a:prstGeom>
          <a:gradFill rotWithShape="1">
            <a:gsLst>
              <a:gs pos="0">
                <a:schemeClr val="accent2">
                  <a:gamma/>
                  <a:tint val="0"/>
                  <a:invGamma/>
                </a:schemeClr>
              </a:gs>
              <a:gs pos="100000">
                <a:schemeClr val="accent2"/>
              </a:gs>
            </a:gsLst>
            <a:lin ang="5400000" scaled="1"/>
          </a:gradFill>
          <a:ln w="9525">
            <a:noFill/>
            <a:miter lim="800000"/>
            <a:headEnd/>
            <a:tailEnd/>
          </a:ln>
          <a:effectLst/>
        </p:spPr>
        <p:txBody>
          <a:bodyPr wrap="none" anchor="ctr"/>
          <a:lstStyle/>
          <a:p>
            <a:pPr>
              <a:defRPr/>
            </a:pPr>
            <a:endParaRPr lang="en-US"/>
          </a:p>
        </p:txBody>
      </p:sp>
      <p:sp>
        <p:nvSpPr>
          <p:cNvPr id="1458231" name="Rectangle 55"/>
          <p:cNvSpPr>
            <a:spLocks noChangeArrowheads="1"/>
          </p:cNvSpPr>
          <p:nvPr/>
        </p:nvSpPr>
        <p:spPr bwMode="auto">
          <a:xfrm>
            <a:off x="8305800" y="2971800"/>
            <a:ext cx="2209800" cy="381000"/>
          </a:xfrm>
          <a:prstGeom prst="rect">
            <a:avLst/>
          </a:prstGeom>
          <a:noFill/>
          <a:ln w="9525">
            <a:noFill/>
            <a:miter lim="800000"/>
            <a:headEnd/>
            <a:tailEnd/>
          </a:ln>
        </p:spPr>
        <p:txBody>
          <a:bodyPr lIns="0" tIns="46038" rIns="0" bIns="46038"/>
          <a:lstStyle/>
          <a:p>
            <a:pPr marL="342900" indent="-342900">
              <a:spcBef>
                <a:spcPct val="20000"/>
              </a:spcBef>
              <a:buClr>
                <a:srgbClr val="969696"/>
              </a:buClr>
            </a:pPr>
            <a:r>
              <a:rPr kumimoji="1" lang="en-US">
                <a:solidFill>
                  <a:srgbClr val="292929"/>
                </a:solidFill>
              </a:rPr>
              <a:t>Humor Books</a:t>
            </a:r>
            <a:endParaRPr kumimoji="1" lang="en-US" i="1">
              <a:solidFill>
                <a:srgbClr val="292929"/>
              </a:solidFill>
            </a:endParaRPr>
          </a:p>
        </p:txBody>
      </p:sp>
      <p:sp>
        <p:nvSpPr>
          <p:cNvPr id="1458232" name="Rectangle 56"/>
          <p:cNvSpPr>
            <a:spLocks noChangeArrowheads="1"/>
          </p:cNvSpPr>
          <p:nvPr/>
        </p:nvSpPr>
        <p:spPr bwMode="auto">
          <a:xfrm>
            <a:off x="1333500" y="1157874"/>
            <a:ext cx="4953000" cy="1524000"/>
          </a:xfrm>
          <a:prstGeom prst="rect">
            <a:avLst/>
          </a:prstGeom>
          <a:noFill/>
          <a:ln w="9525">
            <a:noFill/>
            <a:miter lim="800000"/>
            <a:headEnd/>
            <a:tailEnd/>
          </a:ln>
        </p:spPr>
        <p:txBody>
          <a:bodyPr lIns="0" tIns="46038" rIns="0" bIns="46038"/>
          <a:lstStyle/>
          <a:p>
            <a:pPr marL="342900" indent="-342900"/>
            <a:r>
              <a:rPr lang="en-US" b="1">
                <a:solidFill>
                  <a:srgbClr val="292929"/>
                </a:solidFill>
                <a:latin typeface="Courier New" pitchFamily="49" charset="0"/>
                <a:cs typeface="Courier New" pitchFamily="49" charset="0"/>
              </a:rPr>
              <a:t>Create View R1 AS</a:t>
            </a:r>
          </a:p>
          <a:p>
            <a:pPr marL="342900" indent="-342900"/>
            <a:r>
              <a:rPr lang="en-US" b="1">
                <a:solidFill>
                  <a:srgbClr val="292929"/>
                </a:solidFill>
                <a:latin typeface="Courier New" pitchFamily="49" charset="0"/>
                <a:cs typeface="Courier New" pitchFamily="49" charset="0"/>
              </a:rPr>
              <a:t>SELECT B.ISBN, </a:t>
            </a:r>
            <a:r>
              <a:rPr lang="en-US" b="1" err="1">
                <a:solidFill>
                  <a:srgbClr val="292929"/>
                </a:solidFill>
                <a:latin typeface="Courier New" pitchFamily="49" charset="0"/>
                <a:cs typeface="Courier New" pitchFamily="49" charset="0"/>
              </a:rPr>
              <a:t>B.Title</a:t>
            </a:r>
            <a:r>
              <a:rPr lang="en-US" b="1">
                <a:solidFill>
                  <a:srgbClr val="292929"/>
                </a:solidFill>
                <a:latin typeface="Courier New" pitchFamily="49" charset="0"/>
                <a:cs typeface="Courier New" pitchFamily="49" charset="0"/>
              </a:rPr>
              <a:t>, </a:t>
            </a:r>
            <a:r>
              <a:rPr lang="en-US" b="1" err="1">
                <a:solidFill>
                  <a:srgbClr val="292929"/>
                </a:solidFill>
                <a:latin typeface="Courier New" pitchFamily="49" charset="0"/>
                <a:cs typeface="Courier New" pitchFamily="49" charset="0"/>
              </a:rPr>
              <a:t>A.Name</a:t>
            </a:r>
            <a:endParaRPr lang="en-US" b="1">
              <a:solidFill>
                <a:srgbClr val="292929"/>
              </a:solidFill>
              <a:latin typeface="Courier New" pitchFamily="49" charset="0"/>
              <a:cs typeface="Courier New" pitchFamily="49" charset="0"/>
            </a:endParaRPr>
          </a:p>
          <a:p>
            <a:pPr marL="342900" indent="-342900"/>
            <a:r>
              <a:rPr lang="en-US" b="1">
                <a:solidFill>
                  <a:srgbClr val="292929"/>
                </a:solidFill>
                <a:latin typeface="Courier New" pitchFamily="49" charset="0"/>
                <a:cs typeface="Courier New" pitchFamily="49" charset="0"/>
              </a:rPr>
              <a:t>FROM   Book B, Author A</a:t>
            </a:r>
          </a:p>
          <a:p>
            <a:pPr marL="342900" indent="-342900"/>
            <a:r>
              <a:rPr lang="en-US" b="1">
                <a:solidFill>
                  <a:srgbClr val="292929"/>
                </a:solidFill>
                <a:latin typeface="Courier New" pitchFamily="49" charset="0"/>
                <a:cs typeface="Courier New" pitchFamily="49" charset="0"/>
              </a:rPr>
              <a:t>WHERE  A.ISBN = B.ISBN</a:t>
            </a:r>
          </a:p>
          <a:p>
            <a:pPr marL="342900" indent="-342900"/>
            <a:r>
              <a:rPr lang="en-US" b="1">
                <a:solidFill>
                  <a:srgbClr val="292929"/>
                </a:solidFill>
                <a:latin typeface="Courier New" pitchFamily="49" charset="0"/>
                <a:cs typeface="Courier New" pitchFamily="49" charset="0"/>
              </a:rPr>
              <a:t>  AND  </a:t>
            </a:r>
            <a:r>
              <a:rPr lang="en-US" b="1" err="1">
                <a:solidFill>
                  <a:srgbClr val="292929"/>
                </a:solidFill>
                <a:latin typeface="Courier New" pitchFamily="49" charset="0"/>
                <a:cs typeface="Courier New" pitchFamily="49" charset="0"/>
              </a:rPr>
              <a:t>B.Year</a:t>
            </a:r>
            <a:r>
              <a:rPr lang="en-US" b="1">
                <a:solidFill>
                  <a:srgbClr val="292929"/>
                </a:solidFill>
                <a:latin typeface="Courier New" pitchFamily="49" charset="0"/>
                <a:cs typeface="Courier New" pitchFamily="49" charset="0"/>
              </a:rPr>
              <a:t> &lt; 1970</a:t>
            </a:r>
          </a:p>
        </p:txBody>
      </p:sp>
      <p:sp>
        <p:nvSpPr>
          <p:cNvPr id="1458234" name="Rectangle 58"/>
          <p:cNvSpPr>
            <a:spLocks noChangeArrowheads="1"/>
          </p:cNvSpPr>
          <p:nvPr/>
        </p:nvSpPr>
        <p:spPr bwMode="auto">
          <a:xfrm>
            <a:off x="7581900" y="1202384"/>
            <a:ext cx="3276600" cy="1143000"/>
          </a:xfrm>
          <a:prstGeom prst="rect">
            <a:avLst/>
          </a:prstGeom>
          <a:noFill/>
          <a:ln w="9525">
            <a:noFill/>
            <a:miter lim="800000"/>
            <a:headEnd/>
            <a:tailEnd/>
          </a:ln>
        </p:spPr>
        <p:txBody>
          <a:bodyPr lIns="0" tIns="46038" rIns="0" bIns="46038"/>
          <a:lstStyle/>
          <a:p>
            <a:pPr marL="342900" indent="-342900"/>
            <a:r>
              <a:rPr lang="en-US" b="1">
                <a:solidFill>
                  <a:srgbClr val="292929"/>
                </a:solidFill>
                <a:latin typeface="Courier New" pitchFamily="49" charset="0"/>
                <a:cs typeface="Courier New" pitchFamily="49" charset="0"/>
              </a:rPr>
              <a:t>Create View R5 AS</a:t>
            </a:r>
          </a:p>
          <a:p>
            <a:pPr marL="342900" indent="-342900"/>
            <a:r>
              <a:rPr lang="en-US" b="1">
                <a:solidFill>
                  <a:srgbClr val="292929"/>
                </a:solidFill>
                <a:latin typeface="Courier New" pitchFamily="49" charset="0"/>
                <a:cs typeface="Courier New" pitchFamily="49" charset="0"/>
              </a:rPr>
              <a:t>SELECT B.ISBN, </a:t>
            </a:r>
            <a:r>
              <a:rPr lang="en-US" b="1" err="1">
                <a:solidFill>
                  <a:srgbClr val="292929"/>
                </a:solidFill>
                <a:latin typeface="Courier New" pitchFamily="49" charset="0"/>
                <a:cs typeface="Courier New" pitchFamily="49" charset="0"/>
              </a:rPr>
              <a:t>B.Title</a:t>
            </a:r>
            <a:endParaRPr lang="en-US" b="1">
              <a:solidFill>
                <a:srgbClr val="292929"/>
              </a:solidFill>
              <a:latin typeface="Courier New" pitchFamily="49" charset="0"/>
              <a:cs typeface="Courier New" pitchFamily="49" charset="0"/>
            </a:endParaRPr>
          </a:p>
          <a:p>
            <a:pPr marL="342900" indent="-342900"/>
            <a:r>
              <a:rPr lang="en-US" b="1">
                <a:solidFill>
                  <a:srgbClr val="292929"/>
                </a:solidFill>
                <a:latin typeface="Courier New" pitchFamily="49" charset="0"/>
                <a:cs typeface="Courier New" pitchFamily="49" charset="0"/>
              </a:rPr>
              <a:t>FROM   Book B</a:t>
            </a:r>
          </a:p>
          <a:p>
            <a:pPr marL="342900" indent="-342900"/>
            <a:r>
              <a:rPr lang="en-US" b="1">
                <a:solidFill>
                  <a:srgbClr val="292929"/>
                </a:solidFill>
                <a:latin typeface="Courier New" pitchFamily="49" charset="0"/>
                <a:cs typeface="Courier New" pitchFamily="49" charset="0"/>
              </a:rPr>
              <a:t>WHERE  </a:t>
            </a:r>
            <a:r>
              <a:rPr lang="en-US" b="1" err="1">
                <a:solidFill>
                  <a:srgbClr val="292929"/>
                </a:solidFill>
                <a:latin typeface="Courier New" pitchFamily="49" charset="0"/>
                <a:cs typeface="Courier New" pitchFamily="49" charset="0"/>
              </a:rPr>
              <a:t>B.Genre</a:t>
            </a:r>
            <a:r>
              <a:rPr lang="en-US" b="1">
                <a:solidFill>
                  <a:srgbClr val="292929"/>
                </a:solidFill>
                <a:latin typeface="Courier New" pitchFamily="49" charset="0"/>
                <a:cs typeface="Courier New" pitchFamily="49" charset="0"/>
              </a:rPr>
              <a:t> = ‘Humor’</a:t>
            </a:r>
          </a:p>
        </p:txBody>
      </p:sp>
    </p:spTree>
    <p:extLst>
      <p:ext uri="{BB962C8B-B14F-4D97-AF65-F5344CB8AC3E}">
        <p14:creationId xmlns:p14="http://schemas.microsoft.com/office/powerpoint/2010/main" val="762054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458229"/>
                                        </p:tgtEl>
                                        <p:attrNameLst>
                                          <p:attrName>style.visibility</p:attrName>
                                        </p:attrNameLst>
                                      </p:cBhvr>
                                      <p:to>
                                        <p:strVal val="visible"/>
                                      </p:to>
                                    </p:set>
                                    <p:animEffect transition="in" filter="wipe(up)">
                                      <p:cBhvr>
                                        <p:cTn id="7" dur="500"/>
                                        <p:tgtEl>
                                          <p:spTgt spid="1458229"/>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1458228"/>
                                        </p:tgtEl>
                                        <p:attrNameLst>
                                          <p:attrName>style.visibility</p:attrName>
                                        </p:attrNameLst>
                                      </p:cBhvr>
                                      <p:to>
                                        <p:strVal val="visible"/>
                                      </p:to>
                                    </p:set>
                                    <p:animEffect transition="in" filter="wipe(up)">
                                      <p:cBhvr>
                                        <p:cTn id="11" dur="500"/>
                                        <p:tgtEl>
                                          <p:spTgt spid="1458228"/>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grpId="0" nodeType="clickEffect">
                                  <p:stCondLst>
                                    <p:cond delay="0"/>
                                  </p:stCondLst>
                                  <p:childTnLst>
                                    <p:set>
                                      <p:cBhvr>
                                        <p:cTn id="15" dur="1" fill="hold">
                                          <p:stCondLst>
                                            <p:cond delay="0"/>
                                          </p:stCondLst>
                                        </p:cTn>
                                        <p:tgtEl>
                                          <p:spTgt spid="1458231"/>
                                        </p:tgtEl>
                                        <p:attrNameLst>
                                          <p:attrName>style.visibility</p:attrName>
                                        </p:attrNameLst>
                                      </p:cBhvr>
                                      <p:to>
                                        <p:strVal val="visible"/>
                                      </p:to>
                                    </p:set>
                                    <p:animEffect transition="in" filter="wipe(up)">
                                      <p:cBhvr>
                                        <p:cTn id="16" dur="500"/>
                                        <p:tgtEl>
                                          <p:spTgt spid="1458231"/>
                                        </p:tgtEl>
                                      </p:cBhvr>
                                    </p:animEffect>
                                  </p:childTnLst>
                                </p:cTn>
                              </p:par>
                            </p:childTnLst>
                          </p:cTn>
                        </p:par>
                        <p:par>
                          <p:cTn id="17" fill="hold">
                            <p:stCondLst>
                              <p:cond delay="500"/>
                            </p:stCondLst>
                            <p:childTnLst>
                              <p:par>
                                <p:cTn id="18" presetID="22" presetClass="entr" presetSubtype="1" fill="hold" grpId="0" nodeType="afterEffect">
                                  <p:stCondLst>
                                    <p:cond delay="0"/>
                                  </p:stCondLst>
                                  <p:childTnLst>
                                    <p:set>
                                      <p:cBhvr>
                                        <p:cTn id="19" dur="1" fill="hold">
                                          <p:stCondLst>
                                            <p:cond delay="0"/>
                                          </p:stCondLst>
                                        </p:cTn>
                                        <p:tgtEl>
                                          <p:spTgt spid="1458230"/>
                                        </p:tgtEl>
                                        <p:attrNameLst>
                                          <p:attrName>style.visibility</p:attrName>
                                        </p:attrNameLst>
                                      </p:cBhvr>
                                      <p:to>
                                        <p:strVal val="visible"/>
                                      </p:to>
                                    </p:set>
                                    <p:animEffect transition="in" filter="wipe(up)">
                                      <p:cBhvr>
                                        <p:cTn id="20" dur="500"/>
                                        <p:tgtEl>
                                          <p:spTgt spid="1458230"/>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45823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4582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58228" grpId="0" animBg="1"/>
      <p:bldP spid="1458229" grpId="0"/>
      <p:bldP spid="1458230" grpId="0" animBg="1"/>
      <p:bldP spid="1458231" grpId="0"/>
      <p:bldP spid="1458232" grpId="0"/>
      <p:bldP spid="1458234"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a:t>Query Reformulation</a:t>
            </a:r>
          </a:p>
        </p:txBody>
      </p:sp>
      <p:sp>
        <p:nvSpPr>
          <p:cNvPr id="21507" name="Text Box 3"/>
          <p:cNvSpPr txBox="1">
            <a:spLocks noChangeArrowheads="1"/>
          </p:cNvSpPr>
          <p:nvPr/>
        </p:nvSpPr>
        <p:spPr bwMode="auto">
          <a:xfrm>
            <a:off x="4691064" y="3200400"/>
            <a:ext cx="2560637" cy="457200"/>
          </a:xfrm>
          <a:prstGeom prst="rect">
            <a:avLst/>
          </a:prstGeom>
          <a:noFill/>
          <a:ln w="9525">
            <a:noFill/>
            <a:miter lim="800000"/>
            <a:headEnd/>
            <a:tailEnd/>
          </a:ln>
        </p:spPr>
        <p:txBody>
          <a:bodyPr wrap="none">
            <a:spAutoFit/>
          </a:bodyPr>
          <a:lstStyle/>
          <a:p>
            <a:pPr algn="l" eaLnBrk="1" hangingPunct="1"/>
            <a:r>
              <a:rPr lang="en-US" sz="2400">
                <a:latin typeface="Tahoma" pitchFamily="34" charset="0"/>
                <a:cs typeface="Times New Roman" pitchFamily="16" charset="0"/>
              </a:rPr>
              <a:t>Mediated Schema</a:t>
            </a:r>
          </a:p>
        </p:txBody>
      </p:sp>
      <p:sp>
        <p:nvSpPr>
          <p:cNvPr id="21508" name="Line 4"/>
          <p:cNvSpPr>
            <a:spLocks noChangeShapeType="1"/>
          </p:cNvSpPr>
          <p:nvPr/>
        </p:nvSpPr>
        <p:spPr bwMode="auto">
          <a:xfrm flipV="1">
            <a:off x="2971800" y="3962401"/>
            <a:ext cx="1828800" cy="633413"/>
          </a:xfrm>
          <a:prstGeom prst="line">
            <a:avLst/>
          </a:prstGeom>
          <a:noFill/>
          <a:ln w="9525">
            <a:solidFill>
              <a:schemeClr val="tx1"/>
            </a:solidFill>
            <a:miter lim="800000"/>
            <a:headEnd type="triangle" w="med" len="med"/>
            <a:tailEnd type="triangle" w="med" len="med"/>
          </a:ln>
        </p:spPr>
        <p:txBody>
          <a:bodyPr wrap="none"/>
          <a:lstStyle/>
          <a:p>
            <a:endParaRPr lang="en-US"/>
          </a:p>
        </p:txBody>
      </p:sp>
      <p:sp>
        <p:nvSpPr>
          <p:cNvPr id="21509" name="Line 5"/>
          <p:cNvSpPr>
            <a:spLocks noChangeShapeType="1"/>
          </p:cNvSpPr>
          <p:nvPr/>
        </p:nvSpPr>
        <p:spPr bwMode="auto">
          <a:xfrm flipV="1">
            <a:off x="4419600" y="4038601"/>
            <a:ext cx="914400" cy="557213"/>
          </a:xfrm>
          <a:prstGeom prst="line">
            <a:avLst/>
          </a:prstGeom>
          <a:noFill/>
          <a:ln w="9525">
            <a:solidFill>
              <a:schemeClr val="tx1"/>
            </a:solidFill>
            <a:miter lim="800000"/>
            <a:headEnd type="triangle" w="med" len="med"/>
            <a:tailEnd type="triangle" w="med" len="med"/>
          </a:ln>
        </p:spPr>
        <p:txBody>
          <a:bodyPr wrap="none"/>
          <a:lstStyle/>
          <a:p>
            <a:endParaRPr lang="en-US"/>
          </a:p>
        </p:txBody>
      </p:sp>
      <p:sp>
        <p:nvSpPr>
          <p:cNvPr id="21510" name="Line 6"/>
          <p:cNvSpPr>
            <a:spLocks noChangeShapeType="1"/>
          </p:cNvSpPr>
          <p:nvPr/>
        </p:nvSpPr>
        <p:spPr bwMode="auto">
          <a:xfrm flipH="1" flipV="1">
            <a:off x="6019800" y="4038601"/>
            <a:ext cx="0" cy="557213"/>
          </a:xfrm>
          <a:prstGeom prst="line">
            <a:avLst/>
          </a:prstGeom>
          <a:noFill/>
          <a:ln w="9525">
            <a:solidFill>
              <a:schemeClr val="tx1"/>
            </a:solidFill>
            <a:miter lim="800000"/>
            <a:headEnd type="triangle" w="med" len="med"/>
            <a:tailEnd type="triangle" w="med" len="med"/>
          </a:ln>
        </p:spPr>
        <p:txBody>
          <a:bodyPr wrap="none"/>
          <a:lstStyle/>
          <a:p>
            <a:endParaRPr lang="en-US"/>
          </a:p>
        </p:txBody>
      </p:sp>
      <p:sp>
        <p:nvSpPr>
          <p:cNvPr id="21511" name="Line 7"/>
          <p:cNvSpPr>
            <a:spLocks noChangeShapeType="1"/>
          </p:cNvSpPr>
          <p:nvPr/>
        </p:nvSpPr>
        <p:spPr bwMode="auto">
          <a:xfrm flipH="1" flipV="1">
            <a:off x="6781800" y="4038601"/>
            <a:ext cx="990600" cy="557213"/>
          </a:xfrm>
          <a:prstGeom prst="line">
            <a:avLst/>
          </a:prstGeom>
          <a:noFill/>
          <a:ln w="9525">
            <a:solidFill>
              <a:schemeClr val="tx1"/>
            </a:solidFill>
            <a:miter lim="800000"/>
            <a:headEnd type="triangle" w="med" len="med"/>
            <a:tailEnd type="triangle" w="med" len="med"/>
          </a:ln>
        </p:spPr>
        <p:txBody>
          <a:bodyPr wrap="none"/>
          <a:lstStyle/>
          <a:p>
            <a:endParaRPr lang="en-US"/>
          </a:p>
        </p:txBody>
      </p:sp>
      <p:sp>
        <p:nvSpPr>
          <p:cNvPr id="21512" name="Line 8"/>
          <p:cNvSpPr>
            <a:spLocks noChangeShapeType="1"/>
          </p:cNvSpPr>
          <p:nvPr/>
        </p:nvSpPr>
        <p:spPr bwMode="auto">
          <a:xfrm flipH="1" flipV="1">
            <a:off x="7239000" y="3962401"/>
            <a:ext cx="2057400" cy="633413"/>
          </a:xfrm>
          <a:prstGeom prst="line">
            <a:avLst/>
          </a:prstGeom>
          <a:noFill/>
          <a:ln w="9525">
            <a:solidFill>
              <a:schemeClr val="tx1"/>
            </a:solidFill>
            <a:miter lim="800000"/>
            <a:headEnd type="triangle" w="med" len="med"/>
            <a:tailEnd type="triangle" w="med" len="med"/>
          </a:ln>
        </p:spPr>
        <p:txBody>
          <a:bodyPr wrap="none"/>
          <a:lstStyle/>
          <a:p>
            <a:endParaRPr lang="en-US"/>
          </a:p>
        </p:txBody>
      </p:sp>
      <p:sp>
        <p:nvSpPr>
          <p:cNvPr id="21513" name="AutoShape 9"/>
          <p:cNvSpPr>
            <a:spLocks noChangeArrowheads="1"/>
          </p:cNvSpPr>
          <p:nvPr/>
        </p:nvSpPr>
        <p:spPr bwMode="auto">
          <a:xfrm>
            <a:off x="2209800" y="4648200"/>
            <a:ext cx="914400" cy="914400"/>
          </a:xfrm>
          <a:prstGeom prst="can">
            <a:avLst>
              <a:gd name="adj" fmla="val 25000"/>
            </a:avLst>
          </a:prstGeom>
          <a:solidFill>
            <a:srgbClr val="7BB31A"/>
          </a:solidFill>
          <a:ln w="9525">
            <a:noFill/>
            <a:prstDash val="dash"/>
            <a:round/>
            <a:headEnd/>
            <a:tailEnd/>
          </a:ln>
        </p:spPr>
        <p:txBody>
          <a:bodyPr wrap="none" bIns="0" anchor="ctr"/>
          <a:lstStyle/>
          <a:p>
            <a:pPr defTabSz="500063"/>
            <a:r>
              <a:rPr lang="en-US">
                <a:solidFill>
                  <a:schemeClr val="bg1"/>
                </a:solidFill>
              </a:rPr>
              <a:t>Source</a:t>
            </a:r>
          </a:p>
          <a:p>
            <a:pPr defTabSz="500063"/>
            <a:r>
              <a:rPr lang="en-US">
                <a:solidFill>
                  <a:schemeClr val="bg1"/>
                </a:solidFill>
              </a:rPr>
              <a:t>1</a:t>
            </a:r>
          </a:p>
        </p:txBody>
      </p:sp>
      <p:sp>
        <p:nvSpPr>
          <p:cNvPr id="21514" name="AutoShape 10"/>
          <p:cNvSpPr>
            <a:spLocks noChangeArrowheads="1"/>
          </p:cNvSpPr>
          <p:nvPr/>
        </p:nvSpPr>
        <p:spPr bwMode="auto">
          <a:xfrm>
            <a:off x="3886200" y="4648200"/>
            <a:ext cx="914400" cy="914400"/>
          </a:xfrm>
          <a:prstGeom prst="can">
            <a:avLst>
              <a:gd name="adj" fmla="val 25000"/>
            </a:avLst>
          </a:prstGeom>
          <a:solidFill>
            <a:srgbClr val="7BB31A"/>
          </a:solidFill>
          <a:ln w="9525">
            <a:noFill/>
            <a:prstDash val="dash"/>
            <a:round/>
            <a:headEnd/>
            <a:tailEnd/>
          </a:ln>
        </p:spPr>
        <p:txBody>
          <a:bodyPr wrap="none" bIns="0" anchor="ctr"/>
          <a:lstStyle/>
          <a:p>
            <a:pPr defTabSz="500063"/>
            <a:r>
              <a:rPr lang="en-US">
                <a:solidFill>
                  <a:schemeClr val="bg1"/>
                </a:solidFill>
              </a:rPr>
              <a:t>Source</a:t>
            </a:r>
          </a:p>
          <a:p>
            <a:pPr defTabSz="500063"/>
            <a:r>
              <a:rPr lang="en-US">
                <a:solidFill>
                  <a:schemeClr val="bg1"/>
                </a:solidFill>
              </a:rPr>
              <a:t>2</a:t>
            </a:r>
          </a:p>
        </p:txBody>
      </p:sp>
      <p:sp>
        <p:nvSpPr>
          <p:cNvPr id="21515" name="AutoShape 11"/>
          <p:cNvSpPr>
            <a:spLocks noChangeArrowheads="1"/>
          </p:cNvSpPr>
          <p:nvPr/>
        </p:nvSpPr>
        <p:spPr bwMode="auto">
          <a:xfrm>
            <a:off x="5562600" y="4648200"/>
            <a:ext cx="914400" cy="914400"/>
          </a:xfrm>
          <a:prstGeom prst="can">
            <a:avLst>
              <a:gd name="adj" fmla="val 25000"/>
            </a:avLst>
          </a:prstGeom>
          <a:solidFill>
            <a:srgbClr val="7BB31A"/>
          </a:solidFill>
          <a:ln w="9525">
            <a:noFill/>
            <a:prstDash val="dash"/>
            <a:round/>
            <a:headEnd/>
            <a:tailEnd/>
          </a:ln>
        </p:spPr>
        <p:txBody>
          <a:bodyPr wrap="none" bIns="0" anchor="ctr"/>
          <a:lstStyle/>
          <a:p>
            <a:pPr defTabSz="500063"/>
            <a:r>
              <a:rPr lang="en-US">
                <a:solidFill>
                  <a:schemeClr val="bg1"/>
                </a:solidFill>
              </a:rPr>
              <a:t>Source</a:t>
            </a:r>
          </a:p>
          <a:p>
            <a:pPr defTabSz="500063"/>
            <a:r>
              <a:rPr lang="en-US">
                <a:solidFill>
                  <a:schemeClr val="bg1"/>
                </a:solidFill>
              </a:rPr>
              <a:t>3</a:t>
            </a:r>
          </a:p>
        </p:txBody>
      </p:sp>
      <p:sp>
        <p:nvSpPr>
          <p:cNvPr id="21516" name="AutoShape 12"/>
          <p:cNvSpPr>
            <a:spLocks noChangeArrowheads="1"/>
          </p:cNvSpPr>
          <p:nvPr/>
        </p:nvSpPr>
        <p:spPr bwMode="auto">
          <a:xfrm>
            <a:off x="7315200" y="4648200"/>
            <a:ext cx="914400" cy="914400"/>
          </a:xfrm>
          <a:prstGeom prst="can">
            <a:avLst>
              <a:gd name="adj" fmla="val 25000"/>
            </a:avLst>
          </a:prstGeom>
          <a:solidFill>
            <a:srgbClr val="7BB31A"/>
          </a:solidFill>
          <a:ln w="9525">
            <a:noFill/>
            <a:prstDash val="dash"/>
            <a:round/>
            <a:headEnd/>
            <a:tailEnd/>
          </a:ln>
        </p:spPr>
        <p:txBody>
          <a:bodyPr wrap="none" bIns="0" anchor="ctr"/>
          <a:lstStyle/>
          <a:p>
            <a:pPr defTabSz="500063"/>
            <a:r>
              <a:rPr lang="en-US">
                <a:solidFill>
                  <a:schemeClr val="bg1"/>
                </a:solidFill>
              </a:rPr>
              <a:t>Source</a:t>
            </a:r>
          </a:p>
          <a:p>
            <a:pPr defTabSz="500063"/>
            <a:r>
              <a:rPr lang="en-US">
                <a:solidFill>
                  <a:schemeClr val="bg1"/>
                </a:solidFill>
              </a:rPr>
              <a:t>4</a:t>
            </a:r>
          </a:p>
        </p:txBody>
      </p:sp>
      <p:sp>
        <p:nvSpPr>
          <p:cNvPr id="21517" name="AutoShape 13"/>
          <p:cNvSpPr>
            <a:spLocks noChangeArrowheads="1"/>
          </p:cNvSpPr>
          <p:nvPr/>
        </p:nvSpPr>
        <p:spPr bwMode="auto">
          <a:xfrm>
            <a:off x="8991600" y="4648200"/>
            <a:ext cx="914400" cy="914400"/>
          </a:xfrm>
          <a:prstGeom prst="can">
            <a:avLst>
              <a:gd name="adj" fmla="val 25000"/>
            </a:avLst>
          </a:prstGeom>
          <a:solidFill>
            <a:srgbClr val="7BB31A"/>
          </a:solidFill>
          <a:ln w="9525">
            <a:noFill/>
            <a:prstDash val="dash"/>
            <a:round/>
            <a:headEnd/>
            <a:tailEnd/>
          </a:ln>
        </p:spPr>
        <p:txBody>
          <a:bodyPr wrap="none" bIns="0" anchor="ctr"/>
          <a:lstStyle/>
          <a:p>
            <a:pPr defTabSz="500063"/>
            <a:r>
              <a:rPr lang="en-US">
                <a:solidFill>
                  <a:schemeClr val="bg1"/>
                </a:solidFill>
              </a:rPr>
              <a:t>Source</a:t>
            </a:r>
          </a:p>
          <a:p>
            <a:pPr defTabSz="500063"/>
            <a:r>
              <a:rPr lang="en-US">
                <a:solidFill>
                  <a:schemeClr val="bg1"/>
                </a:solidFill>
              </a:rPr>
              <a:t>5</a:t>
            </a:r>
          </a:p>
        </p:txBody>
      </p:sp>
      <p:sp>
        <p:nvSpPr>
          <p:cNvPr id="21518" name="AutoShape 14"/>
          <p:cNvSpPr>
            <a:spLocks noChangeArrowheads="1"/>
          </p:cNvSpPr>
          <p:nvPr/>
        </p:nvSpPr>
        <p:spPr bwMode="auto">
          <a:xfrm>
            <a:off x="1981200" y="5486400"/>
            <a:ext cx="1371600" cy="1295400"/>
          </a:xfrm>
          <a:prstGeom prst="foldedCorner">
            <a:avLst>
              <a:gd name="adj" fmla="val 17236"/>
            </a:avLst>
          </a:prstGeom>
          <a:gradFill rotWithShape="1">
            <a:gsLst>
              <a:gs pos="0">
                <a:srgbClr val="FFC05C"/>
              </a:gs>
              <a:gs pos="100000">
                <a:srgbClr val="FF9C00"/>
              </a:gs>
            </a:gsLst>
            <a:lin ang="2700000" scaled="1"/>
          </a:gradFill>
          <a:ln w="9525">
            <a:noFill/>
            <a:round/>
            <a:headEnd/>
            <a:tailEnd/>
          </a:ln>
        </p:spPr>
        <p:txBody>
          <a:bodyPr wrap="none" lIns="27432" tIns="27432" rIns="27432" bIns="27432"/>
          <a:lstStyle/>
          <a:p>
            <a:pPr eaLnBrk="1" hangingPunct="1"/>
            <a:r>
              <a:rPr lang="en-US"/>
              <a:t>Local Schema</a:t>
            </a:r>
          </a:p>
        </p:txBody>
      </p:sp>
      <p:sp>
        <p:nvSpPr>
          <p:cNvPr id="21519" name="AutoShape 15"/>
          <p:cNvSpPr>
            <a:spLocks noChangeArrowheads="1"/>
          </p:cNvSpPr>
          <p:nvPr/>
        </p:nvSpPr>
        <p:spPr bwMode="auto">
          <a:xfrm>
            <a:off x="3886200" y="5486400"/>
            <a:ext cx="914400" cy="609600"/>
          </a:xfrm>
          <a:prstGeom prst="foldedCorner">
            <a:avLst>
              <a:gd name="adj" fmla="val 17236"/>
            </a:avLst>
          </a:prstGeom>
          <a:gradFill rotWithShape="1">
            <a:gsLst>
              <a:gs pos="0">
                <a:srgbClr val="FFC05C"/>
              </a:gs>
              <a:gs pos="100000">
                <a:srgbClr val="FF9C00"/>
              </a:gs>
            </a:gsLst>
            <a:lin ang="2700000" scaled="1"/>
          </a:gradFill>
          <a:ln w="9525">
            <a:noFill/>
            <a:round/>
            <a:headEnd/>
            <a:tailEnd/>
          </a:ln>
        </p:spPr>
        <p:txBody>
          <a:bodyPr wrap="none" lIns="27432" tIns="27432" rIns="27432" bIns="27432" anchor="ctr"/>
          <a:lstStyle/>
          <a:p>
            <a:pPr eaLnBrk="1" hangingPunct="1"/>
            <a:r>
              <a:rPr lang="en-US"/>
              <a:t>Local</a:t>
            </a:r>
          </a:p>
          <a:p>
            <a:pPr eaLnBrk="1" hangingPunct="1"/>
            <a:r>
              <a:rPr lang="en-US"/>
              <a:t>Schema</a:t>
            </a:r>
          </a:p>
        </p:txBody>
      </p:sp>
      <p:sp>
        <p:nvSpPr>
          <p:cNvPr id="21520" name="AutoShape 16"/>
          <p:cNvSpPr>
            <a:spLocks noChangeArrowheads="1"/>
          </p:cNvSpPr>
          <p:nvPr/>
        </p:nvSpPr>
        <p:spPr bwMode="auto">
          <a:xfrm>
            <a:off x="5562600" y="5486400"/>
            <a:ext cx="914400" cy="609600"/>
          </a:xfrm>
          <a:prstGeom prst="foldedCorner">
            <a:avLst>
              <a:gd name="adj" fmla="val 17236"/>
            </a:avLst>
          </a:prstGeom>
          <a:gradFill rotWithShape="1">
            <a:gsLst>
              <a:gs pos="0">
                <a:srgbClr val="FFC05C"/>
              </a:gs>
              <a:gs pos="100000">
                <a:srgbClr val="FF9C00"/>
              </a:gs>
            </a:gsLst>
            <a:lin ang="2700000" scaled="1"/>
          </a:gradFill>
          <a:ln w="9525">
            <a:noFill/>
            <a:round/>
            <a:headEnd/>
            <a:tailEnd/>
          </a:ln>
        </p:spPr>
        <p:txBody>
          <a:bodyPr wrap="none" lIns="27432" tIns="27432" rIns="27432" bIns="27432" anchor="ctr"/>
          <a:lstStyle/>
          <a:p>
            <a:pPr eaLnBrk="1" hangingPunct="1"/>
            <a:r>
              <a:rPr lang="en-US"/>
              <a:t>Local</a:t>
            </a:r>
          </a:p>
          <a:p>
            <a:pPr eaLnBrk="1" hangingPunct="1"/>
            <a:r>
              <a:rPr lang="en-US"/>
              <a:t>Schema</a:t>
            </a:r>
          </a:p>
        </p:txBody>
      </p:sp>
      <p:sp>
        <p:nvSpPr>
          <p:cNvPr id="21521" name="AutoShape 17"/>
          <p:cNvSpPr>
            <a:spLocks noChangeArrowheads="1"/>
          </p:cNvSpPr>
          <p:nvPr/>
        </p:nvSpPr>
        <p:spPr bwMode="auto">
          <a:xfrm>
            <a:off x="7315200" y="5486400"/>
            <a:ext cx="914400" cy="609600"/>
          </a:xfrm>
          <a:prstGeom prst="foldedCorner">
            <a:avLst>
              <a:gd name="adj" fmla="val 17236"/>
            </a:avLst>
          </a:prstGeom>
          <a:gradFill rotWithShape="1">
            <a:gsLst>
              <a:gs pos="0">
                <a:srgbClr val="FFC05C"/>
              </a:gs>
              <a:gs pos="100000">
                <a:srgbClr val="FF9C00"/>
              </a:gs>
            </a:gsLst>
            <a:lin ang="2700000" scaled="1"/>
          </a:gradFill>
          <a:ln w="9525">
            <a:noFill/>
            <a:round/>
            <a:headEnd/>
            <a:tailEnd/>
          </a:ln>
        </p:spPr>
        <p:txBody>
          <a:bodyPr wrap="none" lIns="27432" tIns="27432" rIns="27432" bIns="27432" anchor="ctr"/>
          <a:lstStyle/>
          <a:p>
            <a:pPr eaLnBrk="1" hangingPunct="1"/>
            <a:r>
              <a:rPr lang="en-US"/>
              <a:t>Local</a:t>
            </a:r>
          </a:p>
          <a:p>
            <a:pPr eaLnBrk="1" hangingPunct="1"/>
            <a:r>
              <a:rPr lang="en-US"/>
              <a:t>Schema</a:t>
            </a:r>
          </a:p>
        </p:txBody>
      </p:sp>
      <p:sp>
        <p:nvSpPr>
          <p:cNvPr id="21522" name="AutoShape 18"/>
          <p:cNvSpPr>
            <a:spLocks noChangeArrowheads="1"/>
          </p:cNvSpPr>
          <p:nvPr/>
        </p:nvSpPr>
        <p:spPr bwMode="auto">
          <a:xfrm>
            <a:off x="4648200" y="2057400"/>
            <a:ext cx="2743200" cy="1981200"/>
          </a:xfrm>
          <a:prstGeom prst="roundRect">
            <a:avLst>
              <a:gd name="adj" fmla="val 16667"/>
            </a:avLst>
          </a:prstGeom>
          <a:solidFill>
            <a:srgbClr val="808080"/>
          </a:solidFill>
          <a:ln w="9525">
            <a:noFill/>
            <a:round/>
            <a:headEnd/>
            <a:tailEnd/>
          </a:ln>
        </p:spPr>
        <p:txBody>
          <a:bodyPr wrap="none" lIns="182880" tIns="0"/>
          <a:lstStyle/>
          <a:p>
            <a:pPr defTabSz="417513"/>
            <a:r>
              <a:rPr lang="en-US" b="1">
                <a:solidFill>
                  <a:schemeClr val="bg1"/>
                </a:solidFill>
              </a:rPr>
              <a:t>Mediator</a:t>
            </a:r>
          </a:p>
        </p:txBody>
      </p:sp>
      <p:sp>
        <p:nvSpPr>
          <p:cNvPr id="21523" name="AutoShape 19"/>
          <p:cNvSpPr>
            <a:spLocks noChangeArrowheads="1"/>
          </p:cNvSpPr>
          <p:nvPr/>
        </p:nvSpPr>
        <p:spPr bwMode="auto">
          <a:xfrm>
            <a:off x="4953000" y="2438400"/>
            <a:ext cx="2667000" cy="1447800"/>
          </a:xfrm>
          <a:prstGeom prst="foldedCorner">
            <a:avLst>
              <a:gd name="adj" fmla="val 7681"/>
            </a:avLst>
          </a:prstGeom>
          <a:gradFill rotWithShape="1">
            <a:gsLst>
              <a:gs pos="0">
                <a:srgbClr val="FFC466"/>
              </a:gs>
              <a:gs pos="100000">
                <a:srgbClr val="FF9C00"/>
              </a:gs>
            </a:gsLst>
            <a:lin ang="2700000" scaled="1"/>
          </a:gradFill>
          <a:ln w="9525">
            <a:noFill/>
            <a:round/>
            <a:headEnd/>
            <a:tailEnd/>
          </a:ln>
        </p:spPr>
        <p:txBody>
          <a:bodyPr wrap="none" lIns="27432" tIns="27432" rIns="27432" bIns="27432"/>
          <a:lstStyle/>
          <a:p>
            <a:pPr eaLnBrk="1" hangingPunct="1"/>
            <a:r>
              <a:rPr lang="en-US" b="1"/>
              <a:t>Global Schema</a:t>
            </a:r>
          </a:p>
        </p:txBody>
      </p:sp>
      <p:sp>
        <p:nvSpPr>
          <p:cNvPr id="21524" name="AutoShape 20"/>
          <p:cNvSpPr>
            <a:spLocks noChangeArrowheads="1"/>
          </p:cNvSpPr>
          <p:nvPr/>
        </p:nvSpPr>
        <p:spPr bwMode="auto">
          <a:xfrm>
            <a:off x="5105400" y="2743200"/>
            <a:ext cx="1066800" cy="1066800"/>
          </a:xfrm>
          <a:prstGeom prst="roundRect">
            <a:avLst>
              <a:gd name="adj" fmla="val 9375"/>
            </a:avLst>
          </a:prstGeom>
          <a:solidFill>
            <a:schemeClr val="bg1"/>
          </a:solidFill>
          <a:ln w="12700">
            <a:solidFill>
              <a:schemeClr val="bg2"/>
            </a:solidFill>
            <a:round/>
            <a:headEnd/>
            <a:tailEnd/>
          </a:ln>
        </p:spPr>
        <p:txBody>
          <a:bodyPr wrap="none"/>
          <a:lstStyle/>
          <a:p>
            <a:pPr defTabSz="417513"/>
            <a:r>
              <a:rPr lang="en-US" b="1" u="sng">
                <a:solidFill>
                  <a:schemeClr val="accent2"/>
                </a:solidFill>
              </a:rPr>
              <a:t>Book</a:t>
            </a:r>
          </a:p>
          <a:p>
            <a:pPr defTabSz="417513"/>
            <a:r>
              <a:rPr lang="en-US" sz="1200"/>
              <a:t>ISBN</a:t>
            </a:r>
          </a:p>
          <a:p>
            <a:pPr defTabSz="417513"/>
            <a:r>
              <a:rPr lang="en-US" sz="1200"/>
              <a:t>Title</a:t>
            </a:r>
          </a:p>
          <a:p>
            <a:pPr defTabSz="417513"/>
            <a:r>
              <a:rPr lang="en-US" sz="1200"/>
              <a:t>Genre</a:t>
            </a:r>
          </a:p>
          <a:p>
            <a:pPr defTabSz="417513"/>
            <a:r>
              <a:rPr lang="en-US" sz="1200"/>
              <a:t>Year</a:t>
            </a:r>
          </a:p>
        </p:txBody>
      </p:sp>
      <p:sp>
        <p:nvSpPr>
          <p:cNvPr id="21525" name="AutoShape 21"/>
          <p:cNvSpPr>
            <a:spLocks noChangeArrowheads="1"/>
          </p:cNvSpPr>
          <p:nvPr/>
        </p:nvSpPr>
        <p:spPr bwMode="auto">
          <a:xfrm>
            <a:off x="6324600" y="2743200"/>
            <a:ext cx="1066800" cy="1066800"/>
          </a:xfrm>
          <a:prstGeom prst="roundRect">
            <a:avLst>
              <a:gd name="adj" fmla="val 9375"/>
            </a:avLst>
          </a:prstGeom>
          <a:solidFill>
            <a:schemeClr val="bg1"/>
          </a:solidFill>
          <a:ln w="12700">
            <a:solidFill>
              <a:schemeClr val="bg2"/>
            </a:solidFill>
            <a:round/>
            <a:headEnd/>
            <a:tailEnd/>
          </a:ln>
        </p:spPr>
        <p:txBody>
          <a:bodyPr wrap="none"/>
          <a:lstStyle/>
          <a:p>
            <a:pPr defTabSz="417513"/>
            <a:r>
              <a:rPr lang="en-US" b="1" u="sng">
                <a:solidFill>
                  <a:schemeClr val="accent2"/>
                </a:solidFill>
              </a:rPr>
              <a:t>Author</a:t>
            </a:r>
          </a:p>
          <a:p>
            <a:pPr defTabSz="417513"/>
            <a:r>
              <a:rPr lang="en-US" sz="1200"/>
              <a:t>ISBN</a:t>
            </a:r>
          </a:p>
          <a:p>
            <a:pPr defTabSz="417513"/>
            <a:r>
              <a:rPr lang="en-US" sz="1200"/>
              <a:t>Name</a:t>
            </a:r>
          </a:p>
        </p:txBody>
      </p:sp>
      <p:sp>
        <p:nvSpPr>
          <p:cNvPr id="21526" name="AutoShape 22"/>
          <p:cNvSpPr>
            <a:spLocks noChangeArrowheads="1"/>
          </p:cNvSpPr>
          <p:nvPr/>
        </p:nvSpPr>
        <p:spPr bwMode="auto">
          <a:xfrm>
            <a:off x="2286000" y="5791200"/>
            <a:ext cx="762000" cy="914400"/>
          </a:xfrm>
          <a:prstGeom prst="roundRect">
            <a:avLst>
              <a:gd name="adj" fmla="val 9375"/>
            </a:avLst>
          </a:prstGeom>
          <a:solidFill>
            <a:schemeClr val="bg1"/>
          </a:solidFill>
          <a:ln w="12700">
            <a:solidFill>
              <a:schemeClr val="bg2"/>
            </a:solidFill>
            <a:round/>
            <a:headEnd/>
            <a:tailEnd/>
          </a:ln>
        </p:spPr>
        <p:txBody>
          <a:bodyPr wrap="none"/>
          <a:lstStyle/>
          <a:p>
            <a:pPr defTabSz="417513"/>
            <a:r>
              <a:rPr lang="en-US" b="1" u="sng">
                <a:solidFill>
                  <a:schemeClr val="accent2"/>
                </a:solidFill>
              </a:rPr>
              <a:t>R1</a:t>
            </a:r>
          </a:p>
          <a:p>
            <a:pPr defTabSz="417513"/>
            <a:r>
              <a:rPr lang="en-US" sz="1200"/>
              <a:t>ISBN</a:t>
            </a:r>
          </a:p>
          <a:p>
            <a:pPr defTabSz="417513"/>
            <a:r>
              <a:rPr lang="en-US" sz="1200"/>
              <a:t>Title</a:t>
            </a:r>
          </a:p>
          <a:p>
            <a:pPr defTabSz="417513"/>
            <a:r>
              <a:rPr lang="en-US" sz="1200"/>
              <a:t>Name</a:t>
            </a:r>
          </a:p>
        </p:txBody>
      </p:sp>
      <p:sp>
        <p:nvSpPr>
          <p:cNvPr id="21527" name="AutoShape 23"/>
          <p:cNvSpPr>
            <a:spLocks noChangeArrowheads="1"/>
          </p:cNvSpPr>
          <p:nvPr/>
        </p:nvSpPr>
        <p:spPr bwMode="auto">
          <a:xfrm>
            <a:off x="8763000" y="5462588"/>
            <a:ext cx="1371600" cy="1295400"/>
          </a:xfrm>
          <a:prstGeom prst="foldedCorner">
            <a:avLst>
              <a:gd name="adj" fmla="val 17236"/>
            </a:avLst>
          </a:prstGeom>
          <a:gradFill rotWithShape="1">
            <a:gsLst>
              <a:gs pos="0">
                <a:srgbClr val="FFC05C"/>
              </a:gs>
              <a:gs pos="100000">
                <a:srgbClr val="FF9C00"/>
              </a:gs>
            </a:gsLst>
            <a:lin ang="2700000" scaled="1"/>
          </a:gradFill>
          <a:ln w="9525">
            <a:noFill/>
            <a:round/>
            <a:headEnd/>
            <a:tailEnd/>
          </a:ln>
        </p:spPr>
        <p:txBody>
          <a:bodyPr wrap="none" lIns="27432" tIns="27432" rIns="27432" bIns="27432"/>
          <a:lstStyle/>
          <a:p>
            <a:pPr eaLnBrk="1" hangingPunct="1"/>
            <a:r>
              <a:rPr lang="en-US"/>
              <a:t>Local Schema</a:t>
            </a:r>
          </a:p>
        </p:txBody>
      </p:sp>
      <p:sp>
        <p:nvSpPr>
          <p:cNvPr id="21528" name="AutoShape 24"/>
          <p:cNvSpPr>
            <a:spLocks noChangeArrowheads="1"/>
          </p:cNvSpPr>
          <p:nvPr/>
        </p:nvSpPr>
        <p:spPr bwMode="auto">
          <a:xfrm>
            <a:off x="9067800" y="5767388"/>
            <a:ext cx="762000" cy="914400"/>
          </a:xfrm>
          <a:prstGeom prst="roundRect">
            <a:avLst>
              <a:gd name="adj" fmla="val 9375"/>
            </a:avLst>
          </a:prstGeom>
          <a:solidFill>
            <a:schemeClr val="bg1"/>
          </a:solidFill>
          <a:ln w="12700">
            <a:solidFill>
              <a:schemeClr val="bg2"/>
            </a:solidFill>
            <a:round/>
            <a:headEnd/>
            <a:tailEnd/>
          </a:ln>
        </p:spPr>
        <p:txBody>
          <a:bodyPr wrap="none"/>
          <a:lstStyle/>
          <a:p>
            <a:pPr defTabSz="417513"/>
            <a:r>
              <a:rPr lang="en-US" b="1" u="sng">
                <a:solidFill>
                  <a:schemeClr val="accent2"/>
                </a:solidFill>
              </a:rPr>
              <a:t>R5</a:t>
            </a:r>
          </a:p>
          <a:p>
            <a:pPr defTabSz="417513"/>
            <a:r>
              <a:rPr lang="en-US" sz="1200"/>
              <a:t>ISBN</a:t>
            </a:r>
          </a:p>
          <a:p>
            <a:pPr defTabSz="417513"/>
            <a:r>
              <a:rPr lang="en-US" sz="1200"/>
              <a:t>Title</a:t>
            </a:r>
          </a:p>
        </p:txBody>
      </p:sp>
      <p:sp>
        <p:nvSpPr>
          <p:cNvPr id="1464345" name="AutoShape 25"/>
          <p:cNvSpPr>
            <a:spLocks noChangeArrowheads="1"/>
          </p:cNvSpPr>
          <p:nvPr/>
        </p:nvSpPr>
        <p:spPr bwMode="auto">
          <a:xfrm>
            <a:off x="2438400" y="3276600"/>
            <a:ext cx="533400" cy="1143000"/>
          </a:xfrm>
          <a:prstGeom prst="downArrow">
            <a:avLst>
              <a:gd name="adj1" fmla="val 50000"/>
              <a:gd name="adj2" fmla="val 53571"/>
            </a:avLst>
          </a:prstGeom>
          <a:gradFill rotWithShape="1">
            <a:gsLst>
              <a:gs pos="0">
                <a:schemeClr val="accent2">
                  <a:gamma/>
                  <a:tint val="0"/>
                  <a:invGamma/>
                </a:schemeClr>
              </a:gs>
              <a:gs pos="100000">
                <a:schemeClr val="accent2"/>
              </a:gs>
            </a:gsLst>
            <a:lin ang="5400000" scaled="1"/>
          </a:gradFill>
          <a:ln w="9525">
            <a:noFill/>
            <a:miter lim="800000"/>
            <a:headEnd/>
            <a:tailEnd/>
          </a:ln>
          <a:effectLst/>
        </p:spPr>
        <p:txBody>
          <a:bodyPr wrap="none" anchor="ctr"/>
          <a:lstStyle/>
          <a:p>
            <a:pPr>
              <a:defRPr/>
            </a:pPr>
            <a:endParaRPr lang="en-US"/>
          </a:p>
        </p:txBody>
      </p:sp>
      <p:sp>
        <p:nvSpPr>
          <p:cNvPr id="21530" name="Rectangle 26"/>
          <p:cNvSpPr>
            <a:spLocks noChangeArrowheads="1"/>
          </p:cNvSpPr>
          <p:nvPr/>
        </p:nvSpPr>
        <p:spPr bwMode="auto">
          <a:xfrm>
            <a:off x="1600200" y="2971800"/>
            <a:ext cx="2209800" cy="381000"/>
          </a:xfrm>
          <a:prstGeom prst="rect">
            <a:avLst/>
          </a:prstGeom>
          <a:noFill/>
          <a:ln w="9525">
            <a:noFill/>
            <a:miter lim="800000"/>
            <a:headEnd/>
            <a:tailEnd/>
          </a:ln>
        </p:spPr>
        <p:txBody>
          <a:bodyPr lIns="0" tIns="46038" rIns="0" bIns="46038"/>
          <a:lstStyle/>
          <a:p>
            <a:pPr marL="342900" indent="-342900">
              <a:spcBef>
                <a:spcPct val="20000"/>
              </a:spcBef>
              <a:buClr>
                <a:srgbClr val="969696"/>
              </a:buClr>
            </a:pPr>
            <a:r>
              <a:rPr kumimoji="1" lang="en-US">
                <a:solidFill>
                  <a:srgbClr val="292929"/>
                </a:solidFill>
              </a:rPr>
              <a:t>Books before 1970</a:t>
            </a:r>
            <a:endParaRPr kumimoji="1" lang="en-US" i="1">
              <a:solidFill>
                <a:srgbClr val="292929"/>
              </a:solidFill>
            </a:endParaRPr>
          </a:p>
        </p:txBody>
      </p:sp>
      <p:sp>
        <p:nvSpPr>
          <p:cNvPr id="1464347" name="AutoShape 27"/>
          <p:cNvSpPr>
            <a:spLocks noChangeArrowheads="1"/>
          </p:cNvSpPr>
          <p:nvPr/>
        </p:nvSpPr>
        <p:spPr bwMode="auto">
          <a:xfrm>
            <a:off x="9144000" y="3276600"/>
            <a:ext cx="533400" cy="1143000"/>
          </a:xfrm>
          <a:prstGeom prst="downArrow">
            <a:avLst>
              <a:gd name="adj1" fmla="val 50000"/>
              <a:gd name="adj2" fmla="val 53571"/>
            </a:avLst>
          </a:prstGeom>
          <a:gradFill rotWithShape="1">
            <a:gsLst>
              <a:gs pos="0">
                <a:schemeClr val="accent2">
                  <a:gamma/>
                  <a:tint val="0"/>
                  <a:invGamma/>
                </a:schemeClr>
              </a:gs>
              <a:gs pos="100000">
                <a:schemeClr val="accent2"/>
              </a:gs>
            </a:gsLst>
            <a:lin ang="5400000" scaled="1"/>
          </a:gradFill>
          <a:ln w="9525">
            <a:noFill/>
            <a:miter lim="800000"/>
            <a:headEnd/>
            <a:tailEnd/>
          </a:ln>
          <a:effectLst/>
        </p:spPr>
        <p:txBody>
          <a:bodyPr wrap="none" anchor="ctr"/>
          <a:lstStyle/>
          <a:p>
            <a:pPr>
              <a:defRPr/>
            </a:pPr>
            <a:endParaRPr lang="en-US"/>
          </a:p>
        </p:txBody>
      </p:sp>
      <p:sp>
        <p:nvSpPr>
          <p:cNvPr id="21532" name="Rectangle 28"/>
          <p:cNvSpPr>
            <a:spLocks noChangeArrowheads="1"/>
          </p:cNvSpPr>
          <p:nvPr/>
        </p:nvSpPr>
        <p:spPr bwMode="auto">
          <a:xfrm>
            <a:off x="8305800" y="2971800"/>
            <a:ext cx="2209800" cy="381000"/>
          </a:xfrm>
          <a:prstGeom prst="rect">
            <a:avLst/>
          </a:prstGeom>
          <a:noFill/>
          <a:ln w="9525">
            <a:noFill/>
            <a:miter lim="800000"/>
            <a:headEnd/>
            <a:tailEnd/>
          </a:ln>
        </p:spPr>
        <p:txBody>
          <a:bodyPr lIns="0" tIns="46038" rIns="0" bIns="46038"/>
          <a:lstStyle/>
          <a:p>
            <a:pPr marL="342900" indent="-342900">
              <a:spcBef>
                <a:spcPct val="20000"/>
              </a:spcBef>
              <a:buClr>
                <a:srgbClr val="969696"/>
              </a:buClr>
            </a:pPr>
            <a:r>
              <a:rPr kumimoji="1" lang="en-US">
                <a:solidFill>
                  <a:srgbClr val="292929"/>
                </a:solidFill>
              </a:rPr>
              <a:t>Humor Books</a:t>
            </a:r>
            <a:endParaRPr kumimoji="1" lang="en-US" i="1">
              <a:solidFill>
                <a:srgbClr val="292929"/>
              </a:solidFill>
            </a:endParaRPr>
          </a:p>
        </p:txBody>
      </p:sp>
      <p:sp>
        <p:nvSpPr>
          <p:cNvPr id="21533" name="Text Box 31"/>
          <p:cNvSpPr txBox="1">
            <a:spLocks noChangeArrowheads="1"/>
          </p:cNvSpPr>
          <p:nvPr/>
        </p:nvSpPr>
        <p:spPr bwMode="auto">
          <a:xfrm>
            <a:off x="1676400" y="1143001"/>
            <a:ext cx="4733604" cy="461665"/>
          </a:xfrm>
          <a:prstGeom prst="rect">
            <a:avLst/>
          </a:prstGeom>
          <a:noFill/>
          <a:ln w="9525">
            <a:noFill/>
            <a:miter lim="800000"/>
            <a:headEnd/>
            <a:tailEnd/>
          </a:ln>
        </p:spPr>
        <p:txBody>
          <a:bodyPr wrap="none">
            <a:spAutoFit/>
          </a:bodyPr>
          <a:lstStyle/>
          <a:p>
            <a:pPr algn="l" eaLnBrk="1" hangingPunct="1"/>
            <a:r>
              <a:rPr lang="en-US" sz="2400" b="1">
                <a:cs typeface="Times New Roman" pitchFamily="16" charset="0"/>
              </a:rPr>
              <a:t>Query: </a:t>
            </a:r>
            <a:r>
              <a:rPr lang="en-US" sz="2400">
                <a:cs typeface="Times New Roman" pitchFamily="16" charset="0"/>
              </a:rPr>
              <a:t>Find authors of humor books</a:t>
            </a:r>
          </a:p>
        </p:txBody>
      </p:sp>
      <p:sp>
        <p:nvSpPr>
          <p:cNvPr id="1464352" name="Text Box 32"/>
          <p:cNvSpPr txBox="1">
            <a:spLocks noChangeArrowheads="1"/>
          </p:cNvSpPr>
          <p:nvPr/>
        </p:nvSpPr>
        <p:spPr bwMode="auto">
          <a:xfrm>
            <a:off x="1676401" y="1600201"/>
            <a:ext cx="2238113" cy="461665"/>
          </a:xfrm>
          <a:prstGeom prst="rect">
            <a:avLst/>
          </a:prstGeom>
          <a:noFill/>
          <a:ln w="9525">
            <a:noFill/>
            <a:miter lim="800000"/>
            <a:headEnd/>
            <a:tailEnd/>
          </a:ln>
        </p:spPr>
        <p:txBody>
          <a:bodyPr wrap="none">
            <a:spAutoFit/>
          </a:bodyPr>
          <a:lstStyle/>
          <a:p>
            <a:pPr algn="l" eaLnBrk="1" hangingPunct="1"/>
            <a:r>
              <a:rPr lang="en-US" sz="2400" b="1">
                <a:cs typeface="Times New Roman" pitchFamily="16" charset="0"/>
              </a:rPr>
              <a:t>Plan: </a:t>
            </a:r>
            <a:r>
              <a:rPr lang="en-US" sz="2400"/>
              <a:t> R1 Join R5</a:t>
            </a:r>
          </a:p>
        </p:txBody>
      </p:sp>
    </p:spTree>
    <p:extLst>
      <p:ext uri="{BB962C8B-B14F-4D97-AF65-F5344CB8AC3E}">
        <p14:creationId xmlns:p14="http://schemas.microsoft.com/office/powerpoint/2010/main" val="4026206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643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64352"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r>
              <a:rPr lang="en-US"/>
              <a:t>Query Reformulation</a:t>
            </a:r>
          </a:p>
        </p:txBody>
      </p:sp>
      <p:sp>
        <p:nvSpPr>
          <p:cNvPr id="22531" name="Text Box 3"/>
          <p:cNvSpPr txBox="1">
            <a:spLocks noChangeArrowheads="1"/>
          </p:cNvSpPr>
          <p:nvPr/>
        </p:nvSpPr>
        <p:spPr bwMode="auto">
          <a:xfrm>
            <a:off x="4691064" y="3200400"/>
            <a:ext cx="2560637" cy="457200"/>
          </a:xfrm>
          <a:prstGeom prst="rect">
            <a:avLst/>
          </a:prstGeom>
          <a:noFill/>
          <a:ln w="9525">
            <a:noFill/>
            <a:miter lim="800000"/>
            <a:headEnd/>
            <a:tailEnd/>
          </a:ln>
        </p:spPr>
        <p:txBody>
          <a:bodyPr wrap="none">
            <a:spAutoFit/>
          </a:bodyPr>
          <a:lstStyle/>
          <a:p>
            <a:pPr algn="l" eaLnBrk="1" hangingPunct="1"/>
            <a:r>
              <a:rPr lang="en-US" sz="2400">
                <a:latin typeface="Tahoma" pitchFamily="34" charset="0"/>
                <a:cs typeface="Times New Roman" pitchFamily="16" charset="0"/>
              </a:rPr>
              <a:t>Mediated Schema</a:t>
            </a:r>
          </a:p>
        </p:txBody>
      </p:sp>
      <p:sp>
        <p:nvSpPr>
          <p:cNvPr id="22532" name="Line 4"/>
          <p:cNvSpPr>
            <a:spLocks noChangeShapeType="1"/>
          </p:cNvSpPr>
          <p:nvPr/>
        </p:nvSpPr>
        <p:spPr bwMode="auto">
          <a:xfrm flipV="1">
            <a:off x="2971800" y="3962401"/>
            <a:ext cx="1828800" cy="633413"/>
          </a:xfrm>
          <a:prstGeom prst="line">
            <a:avLst/>
          </a:prstGeom>
          <a:noFill/>
          <a:ln w="9525">
            <a:solidFill>
              <a:schemeClr val="tx1"/>
            </a:solidFill>
            <a:miter lim="800000"/>
            <a:headEnd type="triangle" w="med" len="med"/>
            <a:tailEnd type="triangle" w="med" len="med"/>
          </a:ln>
        </p:spPr>
        <p:txBody>
          <a:bodyPr wrap="none"/>
          <a:lstStyle/>
          <a:p>
            <a:endParaRPr lang="en-US"/>
          </a:p>
        </p:txBody>
      </p:sp>
      <p:sp>
        <p:nvSpPr>
          <p:cNvPr id="22533" name="Line 5"/>
          <p:cNvSpPr>
            <a:spLocks noChangeShapeType="1"/>
          </p:cNvSpPr>
          <p:nvPr/>
        </p:nvSpPr>
        <p:spPr bwMode="auto">
          <a:xfrm flipV="1">
            <a:off x="4419600" y="4038601"/>
            <a:ext cx="914400" cy="557213"/>
          </a:xfrm>
          <a:prstGeom prst="line">
            <a:avLst/>
          </a:prstGeom>
          <a:noFill/>
          <a:ln w="9525">
            <a:solidFill>
              <a:schemeClr val="tx1"/>
            </a:solidFill>
            <a:miter lim="800000"/>
            <a:headEnd type="triangle" w="med" len="med"/>
            <a:tailEnd type="triangle" w="med" len="med"/>
          </a:ln>
        </p:spPr>
        <p:txBody>
          <a:bodyPr wrap="none"/>
          <a:lstStyle/>
          <a:p>
            <a:endParaRPr lang="en-US"/>
          </a:p>
        </p:txBody>
      </p:sp>
      <p:sp>
        <p:nvSpPr>
          <p:cNvPr id="22534" name="Line 6"/>
          <p:cNvSpPr>
            <a:spLocks noChangeShapeType="1"/>
          </p:cNvSpPr>
          <p:nvPr/>
        </p:nvSpPr>
        <p:spPr bwMode="auto">
          <a:xfrm flipH="1" flipV="1">
            <a:off x="6019800" y="4038601"/>
            <a:ext cx="0" cy="557213"/>
          </a:xfrm>
          <a:prstGeom prst="line">
            <a:avLst/>
          </a:prstGeom>
          <a:noFill/>
          <a:ln w="9525">
            <a:solidFill>
              <a:schemeClr val="tx1"/>
            </a:solidFill>
            <a:miter lim="800000"/>
            <a:headEnd type="triangle" w="med" len="med"/>
            <a:tailEnd type="triangle" w="med" len="med"/>
          </a:ln>
        </p:spPr>
        <p:txBody>
          <a:bodyPr wrap="none"/>
          <a:lstStyle/>
          <a:p>
            <a:endParaRPr lang="en-US"/>
          </a:p>
        </p:txBody>
      </p:sp>
      <p:sp>
        <p:nvSpPr>
          <p:cNvPr id="22535" name="Line 7"/>
          <p:cNvSpPr>
            <a:spLocks noChangeShapeType="1"/>
          </p:cNvSpPr>
          <p:nvPr/>
        </p:nvSpPr>
        <p:spPr bwMode="auto">
          <a:xfrm flipH="1" flipV="1">
            <a:off x="6781800" y="4038601"/>
            <a:ext cx="990600" cy="557213"/>
          </a:xfrm>
          <a:prstGeom prst="line">
            <a:avLst/>
          </a:prstGeom>
          <a:noFill/>
          <a:ln w="9525">
            <a:solidFill>
              <a:schemeClr val="tx1"/>
            </a:solidFill>
            <a:miter lim="800000"/>
            <a:headEnd type="triangle" w="med" len="med"/>
            <a:tailEnd type="triangle" w="med" len="med"/>
          </a:ln>
        </p:spPr>
        <p:txBody>
          <a:bodyPr wrap="none"/>
          <a:lstStyle/>
          <a:p>
            <a:endParaRPr lang="en-US"/>
          </a:p>
        </p:txBody>
      </p:sp>
      <p:sp>
        <p:nvSpPr>
          <p:cNvPr id="22536" name="Line 8"/>
          <p:cNvSpPr>
            <a:spLocks noChangeShapeType="1"/>
          </p:cNvSpPr>
          <p:nvPr/>
        </p:nvSpPr>
        <p:spPr bwMode="auto">
          <a:xfrm flipH="1" flipV="1">
            <a:off x="7239000" y="3962401"/>
            <a:ext cx="2057400" cy="633413"/>
          </a:xfrm>
          <a:prstGeom prst="line">
            <a:avLst/>
          </a:prstGeom>
          <a:noFill/>
          <a:ln w="9525">
            <a:solidFill>
              <a:schemeClr val="tx1"/>
            </a:solidFill>
            <a:miter lim="800000"/>
            <a:headEnd type="triangle" w="med" len="med"/>
            <a:tailEnd type="triangle" w="med" len="med"/>
          </a:ln>
        </p:spPr>
        <p:txBody>
          <a:bodyPr wrap="none"/>
          <a:lstStyle/>
          <a:p>
            <a:endParaRPr lang="en-US"/>
          </a:p>
        </p:txBody>
      </p:sp>
      <p:sp>
        <p:nvSpPr>
          <p:cNvPr id="22537" name="AutoShape 9"/>
          <p:cNvSpPr>
            <a:spLocks noChangeArrowheads="1"/>
          </p:cNvSpPr>
          <p:nvPr/>
        </p:nvSpPr>
        <p:spPr bwMode="auto">
          <a:xfrm>
            <a:off x="2209800" y="4648200"/>
            <a:ext cx="914400" cy="914400"/>
          </a:xfrm>
          <a:prstGeom prst="can">
            <a:avLst>
              <a:gd name="adj" fmla="val 25000"/>
            </a:avLst>
          </a:prstGeom>
          <a:solidFill>
            <a:srgbClr val="7BB31A"/>
          </a:solidFill>
          <a:ln w="9525">
            <a:noFill/>
            <a:prstDash val="dash"/>
            <a:round/>
            <a:headEnd/>
            <a:tailEnd/>
          </a:ln>
        </p:spPr>
        <p:txBody>
          <a:bodyPr wrap="none" bIns="0" anchor="ctr"/>
          <a:lstStyle/>
          <a:p>
            <a:pPr defTabSz="500063"/>
            <a:r>
              <a:rPr lang="en-US">
                <a:solidFill>
                  <a:schemeClr val="bg1"/>
                </a:solidFill>
              </a:rPr>
              <a:t>Source</a:t>
            </a:r>
          </a:p>
          <a:p>
            <a:pPr defTabSz="500063"/>
            <a:r>
              <a:rPr lang="en-US">
                <a:solidFill>
                  <a:schemeClr val="bg1"/>
                </a:solidFill>
              </a:rPr>
              <a:t>1</a:t>
            </a:r>
          </a:p>
        </p:txBody>
      </p:sp>
      <p:sp>
        <p:nvSpPr>
          <p:cNvPr id="22538" name="AutoShape 10"/>
          <p:cNvSpPr>
            <a:spLocks noChangeArrowheads="1"/>
          </p:cNvSpPr>
          <p:nvPr/>
        </p:nvSpPr>
        <p:spPr bwMode="auto">
          <a:xfrm>
            <a:off x="3886200" y="4648200"/>
            <a:ext cx="914400" cy="914400"/>
          </a:xfrm>
          <a:prstGeom prst="can">
            <a:avLst>
              <a:gd name="adj" fmla="val 25000"/>
            </a:avLst>
          </a:prstGeom>
          <a:solidFill>
            <a:srgbClr val="7BB31A"/>
          </a:solidFill>
          <a:ln w="9525">
            <a:noFill/>
            <a:prstDash val="dash"/>
            <a:round/>
            <a:headEnd/>
            <a:tailEnd/>
          </a:ln>
        </p:spPr>
        <p:txBody>
          <a:bodyPr wrap="none" bIns="0" anchor="ctr"/>
          <a:lstStyle/>
          <a:p>
            <a:pPr defTabSz="500063"/>
            <a:r>
              <a:rPr lang="en-US">
                <a:solidFill>
                  <a:schemeClr val="bg1"/>
                </a:solidFill>
              </a:rPr>
              <a:t>Source</a:t>
            </a:r>
          </a:p>
          <a:p>
            <a:pPr defTabSz="500063"/>
            <a:r>
              <a:rPr lang="en-US">
                <a:solidFill>
                  <a:schemeClr val="bg1"/>
                </a:solidFill>
              </a:rPr>
              <a:t>2</a:t>
            </a:r>
          </a:p>
        </p:txBody>
      </p:sp>
      <p:sp>
        <p:nvSpPr>
          <p:cNvPr id="22539" name="AutoShape 11"/>
          <p:cNvSpPr>
            <a:spLocks noChangeArrowheads="1"/>
          </p:cNvSpPr>
          <p:nvPr/>
        </p:nvSpPr>
        <p:spPr bwMode="auto">
          <a:xfrm>
            <a:off x="5562600" y="4648200"/>
            <a:ext cx="914400" cy="914400"/>
          </a:xfrm>
          <a:prstGeom prst="can">
            <a:avLst>
              <a:gd name="adj" fmla="val 25000"/>
            </a:avLst>
          </a:prstGeom>
          <a:solidFill>
            <a:srgbClr val="7BB31A"/>
          </a:solidFill>
          <a:ln w="9525">
            <a:noFill/>
            <a:prstDash val="dash"/>
            <a:round/>
            <a:headEnd/>
            <a:tailEnd/>
          </a:ln>
        </p:spPr>
        <p:txBody>
          <a:bodyPr wrap="none" bIns="0" anchor="ctr"/>
          <a:lstStyle/>
          <a:p>
            <a:pPr defTabSz="500063"/>
            <a:r>
              <a:rPr lang="en-US">
                <a:solidFill>
                  <a:schemeClr val="bg1"/>
                </a:solidFill>
              </a:rPr>
              <a:t>Source</a:t>
            </a:r>
          </a:p>
          <a:p>
            <a:pPr defTabSz="500063"/>
            <a:r>
              <a:rPr lang="en-US">
                <a:solidFill>
                  <a:schemeClr val="bg1"/>
                </a:solidFill>
              </a:rPr>
              <a:t>3</a:t>
            </a:r>
          </a:p>
        </p:txBody>
      </p:sp>
      <p:sp>
        <p:nvSpPr>
          <p:cNvPr id="22540" name="AutoShape 12"/>
          <p:cNvSpPr>
            <a:spLocks noChangeArrowheads="1"/>
          </p:cNvSpPr>
          <p:nvPr/>
        </p:nvSpPr>
        <p:spPr bwMode="auto">
          <a:xfrm>
            <a:off x="7315200" y="4648200"/>
            <a:ext cx="914400" cy="914400"/>
          </a:xfrm>
          <a:prstGeom prst="can">
            <a:avLst>
              <a:gd name="adj" fmla="val 25000"/>
            </a:avLst>
          </a:prstGeom>
          <a:solidFill>
            <a:srgbClr val="7BB31A"/>
          </a:solidFill>
          <a:ln w="9525">
            <a:noFill/>
            <a:prstDash val="dash"/>
            <a:round/>
            <a:headEnd/>
            <a:tailEnd/>
          </a:ln>
        </p:spPr>
        <p:txBody>
          <a:bodyPr wrap="none" bIns="0" anchor="ctr"/>
          <a:lstStyle/>
          <a:p>
            <a:pPr defTabSz="500063"/>
            <a:r>
              <a:rPr lang="en-US">
                <a:solidFill>
                  <a:schemeClr val="bg1"/>
                </a:solidFill>
              </a:rPr>
              <a:t>Source</a:t>
            </a:r>
          </a:p>
          <a:p>
            <a:pPr defTabSz="500063"/>
            <a:r>
              <a:rPr lang="en-US">
                <a:solidFill>
                  <a:schemeClr val="bg1"/>
                </a:solidFill>
              </a:rPr>
              <a:t>4</a:t>
            </a:r>
          </a:p>
        </p:txBody>
      </p:sp>
      <p:sp>
        <p:nvSpPr>
          <p:cNvPr id="22541" name="AutoShape 13"/>
          <p:cNvSpPr>
            <a:spLocks noChangeArrowheads="1"/>
          </p:cNvSpPr>
          <p:nvPr/>
        </p:nvSpPr>
        <p:spPr bwMode="auto">
          <a:xfrm>
            <a:off x="8991600" y="4648200"/>
            <a:ext cx="914400" cy="914400"/>
          </a:xfrm>
          <a:prstGeom prst="can">
            <a:avLst>
              <a:gd name="adj" fmla="val 25000"/>
            </a:avLst>
          </a:prstGeom>
          <a:solidFill>
            <a:srgbClr val="7BB31A"/>
          </a:solidFill>
          <a:ln w="9525">
            <a:noFill/>
            <a:prstDash val="dash"/>
            <a:round/>
            <a:headEnd/>
            <a:tailEnd/>
          </a:ln>
        </p:spPr>
        <p:txBody>
          <a:bodyPr wrap="none" bIns="0" anchor="ctr"/>
          <a:lstStyle/>
          <a:p>
            <a:pPr defTabSz="500063"/>
            <a:r>
              <a:rPr lang="en-US">
                <a:solidFill>
                  <a:schemeClr val="bg1"/>
                </a:solidFill>
              </a:rPr>
              <a:t>Source</a:t>
            </a:r>
          </a:p>
          <a:p>
            <a:pPr defTabSz="500063"/>
            <a:r>
              <a:rPr lang="en-US">
                <a:solidFill>
                  <a:schemeClr val="bg1"/>
                </a:solidFill>
              </a:rPr>
              <a:t>5</a:t>
            </a:r>
          </a:p>
        </p:txBody>
      </p:sp>
      <p:sp>
        <p:nvSpPr>
          <p:cNvPr id="22542" name="AutoShape 14"/>
          <p:cNvSpPr>
            <a:spLocks noChangeArrowheads="1"/>
          </p:cNvSpPr>
          <p:nvPr/>
        </p:nvSpPr>
        <p:spPr bwMode="auto">
          <a:xfrm>
            <a:off x="1981200" y="5486400"/>
            <a:ext cx="1371600" cy="1295400"/>
          </a:xfrm>
          <a:prstGeom prst="foldedCorner">
            <a:avLst>
              <a:gd name="adj" fmla="val 17236"/>
            </a:avLst>
          </a:prstGeom>
          <a:gradFill rotWithShape="1">
            <a:gsLst>
              <a:gs pos="0">
                <a:srgbClr val="FFC05C"/>
              </a:gs>
              <a:gs pos="100000">
                <a:srgbClr val="FF9C00"/>
              </a:gs>
            </a:gsLst>
            <a:lin ang="2700000" scaled="1"/>
          </a:gradFill>
          <a:ln w="9525">
            <a:noFill/>
            <a:round/>
            <a:headEnd/>
            <a:tailEnd/>
          </a:ln>
        </p:spPr>
        <p:txBody>
          <a:bodyPr wrap="none" lIns="27432" tIns="27432" rIns="27432" bIns="27432"/>
          <a:lstStyle/>
          <a:p>
            <a:pPr eaLnBrk="1" hangingPunct="1"/>
            <a:r>
              <a:rPr lang="en-US"/>
              <a:t>Local Schema</a:t>
            </a:r>
          </a:p>
        </p:txBody>
      </p:sp>
      <p:sp>
        <p:nvSpPr>
          <p:cNvPr id="22543" name="AutoShape 15"/>
          <p:cNvSpPr>
            <a:spLocks noChangeArrowheads="1"/>
          </p:cNvSpPr>
          <p:nvPr/>
        </p:nvSpPr>
        <p:spPr bwMode="auto">
          <a:xfrm>
            <a:off x="3886200" y="5486400"/>
            <a:ext cx="914400" cy="609600"/>
          </a:xfrm>
          <a:prstGeom prst="foldedCorner">
            <a:avLst>
              <a:gd name="adj" fmla="val 17236"/>
            </a:avLst>
          </a:prstGeom>
          <a:gradFill rotWithShape="1">
            <a:gsLst>
              <a:gs pos="0">
                <a:srgbClr val="FFC05C"/>
              </a:gs>
              <a:gs pos="100000">
                <a:srgbClr val="FF9C00"/>
              </a:gs>
            </a:gsLst>
            <a:lin ang="2700000" scaled="1"/>
          </a:gradFill>
          <a:ln w="9525">
            <a:noFill/>
            <a:round/>
            <a:headEnd/>
            <a:tailEnd/>
          </a:ln>
        </p:spPr>
        <p:txBody>
          <a:bodyPr wrap="none" lIns="27432" tIns="27432" rIns="27432" bIns="27432" anchor="ctr"/>
          <a:lstStyle/>
          <a:p>
            <a:pPr eaLnBrk="1" hangingPunct="1"/>
            <a:r>
              <a:rPr lang="en-US"/>
              <a:t>Local</a:t>
            </a:r>
          </a:p>
          <a:p>
            <a:pPr eaLnBrk="1" hangingPunct="1"/>
            <a:r>
              <a:rPr lang="en-US"/>
              <a:t>Schema</a:t>
            </a:r>
          </a:p>
        </p:txBody>
      </p:sp>
      <p:sp>
        <p:nvSpPr>
          <p:cNvPr id="22544" name="AutoShape 16"/>
          <p:cNvSpPr>
            <a:spLocks noChangeArrowheads="1"/>
          </p:cNvSpPr>
          <p:nvPr/>
        </p:nvSpPr>
        <p:spPr bwMode="auto">
          <a:xfrm>
            <a:off x="5562600" y="5486400"/>
            <a:ext cx="914400" cy="609600"/>
          </a:xfrm>
          <a:prstGeom prst="foldedCorner">
            <a:avLst>
              <a:gd name="adj" fmla="val 17236"/>
            </a:avLst>
          </a:prstGeom>
          <a:gradFill rotWithShape="1">
            <a:gsLst>
              <a:gs pos="0">
                <a:srgbClr val="FFC05C"/>
              </a:gs>
              <a:gs pos="100000">
                <a:srgbClr val="FF9C00"/>
              </a:gs>
            </a:gsLst>
            <a:lin ang="2700000" scaled="1"/>
          </a:gradFill>
          <a:ln w="9525">
            <a:noFill/>
            <a:round/>
            <a:headEnd/>
            <a:tailEnd/>
          </a:ln>
        </p:spPr>
        <p:txBody>
          <a:bodyPr wrap="none" lIns="27432" tIns="27432" rIns="27432" bIns="27432" anchor="ctr"/>
          <a:lstStyle/>
          <a:p>
            <a:pPr eaLnBrk="1" hangingPunct="1"/>
            <a:r>
              <a:rPr lang="en-US"/>
              <a:t>Local</a:t>
            </a:r>
          </a:p>
          <a:p>
            <a:pPr eaLnBrk="1" hangingPunct="1"/>
            <a:r>
              <a:rPr lang="en-US"/>
              <a:t>Schema</a:t>
            </a:r>
          </a:p>
        </p:txBody>
      </p:sp>
      <p:sp>
        <p:nvSpPr>
          <p:cNvPr id="22545" name="AutoShape 17"/>
          <p:cNvSpPr>
            <a:spLocks noChangeArrowheads="1"/>
          </p:cNvSpPr>
          <p:nvPr/>
        </p:nvSpPr>
        <p:spPr bwMode="auto">
          <a:xfrm>
            <a:off x="7315200" y="5486400"/>
            <a:ext cx="914400" cy="609600"/>
          </a:xfrm>
          <a:prstGeom prst="foldedCorner">
            <a:avLst>
              <a:gd name="adj" fmla="val 17236"/>
            </a:avLst>
          </a:prstGeom>
          <a:gradFill rotWithShape="1">
            <a:gsLst>
              <a:gs pos="0">
                <a:srgbClr val="FFC05C"/>
              </a:gs>
              <a:gs pos="100000">
                <a:srgbClr val="FF9C00"/>
              </a:gs>
            </a:gsLst>
            <a:lin ang="2700000" scaled="1"/>
          </a:gradFill>
          <a:ln w="9525">
            <a:noFill/>
            <a:round/>
            <a:headEnd/>
            <a:tailEnd/>
          </a:ln>
        </p:spPr>
        <p:txBody>
          <a:bodyPr wrap="none" lIns="27432" tIns="27432" rIns="27432" bIns="27432" anchor="ctr"/>
          <a:lstStyle/>
          <a:p>
            <a:pPr eaLnBrk="1" hangingPunct="1"/>
            <a:r>
              <a:rPr lang="en-US"/>
              <a:t>Local</a:t>
            </a:r>
          </a:p>
          <a:p>
            <a:pPr eaLnBrk="1" hangingPunct="1"/>
            <a:r>
              <a:rPr lang="en-US"/>
              <a:t>Schema</a:t>
            </a:r>
          </a:p>
        </p:txBody>
      </p:sp>
      <p:sp>
        <p:nvSpPr>
          <p:cNvPr id="22546" name="AutoShape 18"/>
          <p:cNvSpPr>
            <a:spLocks noChangeArrowheads="1"/>
          </p:cNvSpPr>
          <p:nvPr/>
        </p:nvSpPr>
        <p:spPr bwMode="auto">
          <a:xfrm>
            <a:off x="4648200" y="2057400"/>
            <a:ext cx="2743200" cy="1981200"/>
          </a:xfrm>
          <a:prstGeom prst="roundRect">
            <a:avLst>
              <a:gd name="adj" fmla="val 16667"/>
            </a:avLst>
          </a:prstGeom>
          <a:solidFill>
            <a:srgbClr val="808080"/>
          </a:solidFill>
          <a:ln w="9525">
            <a:noFill/>
            <a:round/>
            <a:headEnd/>
            <a:tailEnd/>
          </a:ln>
        </p:spPr>
        <p:txBody>
          <a:bodyPr wrap="none" lIns="182880" tIns="0"/>
          <a:lstStyle/>
          <a:p>
            <a:pPr defTabSz="417513"/>
            <a:r>
              <a:rPr lang="en-US" b="1">
                <a:solidFill>
                  <a:schemeClr val="bg1"/>
                </a:solidFill>
              </a:rPr>
              <a:t>Mediator</a:t>
            </a:r>
          </a:p>
        </p:txBody>
      </p:sp>
      <p:sp>
        <p:nvSpPr>
          <p:cNvPr id="22547" name="AutoShape 19"/>
          <p:cNvSpPr>
            <a:spLocks noChangeArrowheads="1"/>
          </p:cNvSpPr>
          <p:nvPr/>
        </p:nvSpPr>
        <p:spPr bwMode="auto">
          <a:xfrm>
            <a:off x="4953000" y="2438400"/>
            <a:ext cx="2667000" cy="1447800"/>
          </a:xfrm>
          <a:prstGeom prst="foldedCorner">
            <a:avLst>
              <a:gd name="adj" fmla="val 7681"/>
            </a:avLst>
          </a:prstGeom>
          <a:gradFill rotWithShape="1">
            <a:gsLst>
              <a:gs pos="0">
                <a:srgbClr val="FFC466"/>
              </a:gs>
              <a:gs pos="100000">
                <a:srgbClr val="FF9C00"/>
              </a:gs>
            </a:gsLst>
            <a:lin ang="2700000" scaled="1"/>
          </a:gradFill>
          <a:ln w="9525">
            <a:noFill/>
            <a:round/>
            <a:headEnd/>
            <a:tailEnd/>
          </a:ln>
        </p:spPr>
        <p:txBody>
          <a:bodyPr wrap="none" lIns="27432" tIns="27432" rIns="27432" bIns="27432"/>
          <a:lstStyle/>
          <a:p>
            <a:pPr eaLnBrk="1" hangingPunct="1"/>
            <a:r>
              <a:rPr lang="en-US" b="1"/>
              <a:t>Global Schema</a:t>
            </a:r>
          </a:p>
        </p:txBody>
      </p:sp>
      <p:sp>
        <p:nvSpPr>
          <p:cNvPr id="22548" name="AutoShape 20"/>
          <p:cNvSpPr>
            <a:spLocks noChangeArrowheads="1"/>
          </p:cNvSpPr>
          <p:nvPr/>
        </p:nvSpPr>
        <p:spPr bwMode="auto">
          <a:xfrm>
            <a:off x="5105400" y="2743200"/>
            <a:ext cx="1066800" cy="1066800"/>
          </a:xfrm>
          <a:prstGeom prst="roundRect">
            <a:avLst>
              <a:gd name="adj" fmla="val 9375"/>
            </a:avLst>
          </a:prstGeom>
          <a:solidFill>
            <a:schemeClr val="bg1"/>
          </a:solidFill>
          <a:ln w="12700">
            <a:solidFill>
              <a:schemeClr val="bg2"/>
            </a:solidFill>
            <a:round/>
            <a:headEnd/>
            <a:tailEnd/>
          </a:ln>
        </p:spPr>
        <p:txBody>
          <a:bodyPr wrap="none"/>
          <a:lstStyle/>
          <a:p>
            <a:pPr defTabSz="417513"/>
            <a:r>
              <a:rPr lang="en-US" b="1" u="sng">
                <a:solidFill>
                  <a:schemeClr val="accent2"/>
                </a:solidFill>
              </a:rPr>
              <a:t>Book</a:t>
            </a:r>
          </a:p>
          <a:p>
            <a:pPr defTabSz="417513"/>
            <a:r>
              <a:rPr lang="en-US" sz="1200"/>
              <a:t>ISBN</a:t>
            </a:r>
          </a:p>
          <a:p>
            <a:pPr defTabSz="417513"/>
            <a:r>
              <a:rPr lang="en-US" sz="1200"/>
              <a:t>Title</a:t>
            </a:r>
          </a:p>
          <a:p>
            <a:pPr defTabSz="417513"/>
            <a:r>
              <a:rPr lang="en-US" sz="1200"/>
              <a:t>Genre</a:t>
            </a:r>
          </a:p>
          <a:p>
            <a:pPr defTabSz="417513"/>
            <a:r>
              <a:rPr lang="en-US" sz="1200"/>
              <a:t>Year</a:t>
            </a:r>
          </a:p>
        </p:txBody>
      </p:sp>
      <p:sp>
        <p:nvSpPr>
          <p:cNvPr id="22549" name="AutoShape 21"/>
          <p:cNvSpPr>
            <a:spLocks noChangeArrowheads="1"/>
          </p:cNvSpPr>
          <p:nvPr/>
        </p:nvSpPr>
        <p:spPr bwMode="auto">
          <a:xfrm>
            <a:off x="6324600" y="2743200"/>
            <a:ext cx="1066800" cy="1066800"/>
          </a:xfrm>
          <a:prstGeom prst="roundRect">
            <a:avLst>
              <a:gd name="adj" fmla="val 9375"/>
            </a:avLst>
          </a:prstGeom>
          <a:solidFill>
            <a:schemeClr val="bg1"/>
          </a:solidFill>
          <a:ln w="12700">
            <a:solidFill>
              <a:schemeClr val="bg2"/>
            </a:solidFill>
            <a:round/>
            <a:headEnd/>
            <a:tailEnd/>
          </a:ln>
        </p:spPr>
        <p:txBody>
          <a:bodyPr wrap="none"/>
          <a:lstStyle/>
          <a:p>
            <a:pPr defTabSz="417513"/>
            <a:r>
              <a:rPr lang="en-US" b="1" u="sng">
                <a:solidFill>
                  <a:schemeClr val="accent2"/>
                </a:solidFill>
              </a:rPr>
              <a:t>Author</a:t>
            </a:r>
          </a:p>
          <a:p>
            <a:pPr defTabSz="417513"/>
            <a:r>
              <a:rPr lang="en-US" sz="1200"/>
              <a:t>ISBN</a:t>
            </a:r>
          </a:p>
          <a:p>
            <a:pPr defTabSz="417513"/>
            <a:r>
              <a:rPr lang="en-US" sz="1200"/>
              <a:t>Name</a:t>
            </a:r>
          </a:p>
        </p:txBody>
      </p:sp>
      <p:sp>
        <p:nvSpPr>
          <p:cNvPr id="22550" name="AutoShape 22"/>
          <p:cNvSpPr>
            <a:spLocks noChangeArrowheads="1"/>
          </p:cNvSpPr>
          <p:nvPr/>
        </p:nvSpPr>
        <p:spPr bwMode="auto">
          <a:xfrm>
            <a:off x="2286000" y="5791200"/>
            <a:ext cx="762000" cy="914400"/>
          </a:xfrm>
          <a:prstGeom prst="roundRect">
            <a:avLst>
              <a:gd name="adj" fmla="val 9375"/>
            </a:avLst>
          </a:prstGeom>
          <a:solidFill>
            <a:schemeClr val="bg1"/>
          </a:solidFill>
          <a:ln w="12700">
            <a:solidFill>
              <a:schemeClr val="bg2"/>
            </a:solidFill>
            <a:round/>
            <a:headEnd/>
            <a:tailEnd/>
          </a:ln>
        </p:spPr>
        <p:txBody>
          <a:bodyPr wrap="none"/>
          <a:lstStyle/>
          <a:p>
            <a:pPr defTabSz="417513"/>
            <a:r>
              <a:rPr lang="en-US" b="1" u="sng">
                <a:solidFill>
                  <a:schemeClr val="accent2"/>
                </a:solidFill>
              </a:rPr>
              <a:t>R1</a:t>
            </a:r>
          </a:p>
          <a:p>
            <a:pPr defTabSz="417513"/>
            <a:r>
              <a:rPr lang="en-US" sz="1200"/>
              <a:t>ISBN</a:t>
            </a:r>
          </a:p>
          <a:p>
            <a:pPr defTabSz="417513"/>
            <a:r>
              <a:rPr lang="en-US" sz="1200"/>
              <a:t>Title</a:t>
            </a:r>
          </a:p>
          <a:p>
            <a:pPr defTabSz="417513"/>
            <a:r>
              <a:rPr lang="en-US" sz="1200"/>
              <a:t>Name</a:t>
            </a:r>
          </a:p>
        </p:txBody>
      </p:sp>
      <p:sp>
        <p:nvSpPr>
          <p:cNvPr id="22551" name="AutoShape 23"/>
          <p:cNvSpPr>
            <a:spLocks noChangeArrowheads="1"/>
          </p:cNvSpPr>
          <p:nvPr/>
        </p:nvSpPr>
        <p:spPr bwMode="auto">
          <a:xfrm>
            <a:off x="8763000" y="5462588"/>
            <a:ext cx="1371600" cy="1295400"/>
          </a:xfrm>
          <a:prstGeom prst="foldedCorner">
            <a:avLst>
              <a:gd name="adj" fmla="val 17236"/>
            </a:avLst>
          </a:prstGeom>
          <a:gradFill rotWithShape="1">
            <a:gsLst>
              <a:gs pos="0">
                <a:srgbClr val="FFC05C"/>
              </a:gs>
              <a:gs pos="100000">
                <a:srgbClr val="FF9C00"/>
              </a:gs>
            </a:gsLst>
            <a:lin ang="2700000" scaled="1"/>
          </a:gradFill>
          <a:ln w="9525">
            <a:noFill/>
            <a:round/>
            <a:headEnd/>
            <a:tailEnd/>
          </a:ln>
        </p:spPr>
        <p:txBody>
          <a:bodyPr wrap="none" lIns="27432" tIns="27432" rIns="27432" bIns="27432"/>
          <a:lstStyle/>
          <a:p>
            <a:pPr eaLnBrk="1" hangingPunct="1"/>
            <a:r>
              <a:rPr lang="en-US"/>
              <a:t>Local Schema</a:t>
            </a:r>
          </a:p>
        </p:txBody>
      </p:sp>
      <p:sp>
        <p:nvSpPr>
          <p:cNvPr id="22552" name="AutoShape 24"/>
          <p:cNvSpPr>
            <a:spLocks noChangeArrowheads="1"/>
          </p:cNvSpPr>
          <p:nvPr/>
        </p:nvSpPr>
        <p:spPr bwMode="auto">
          <a:xfrm>
            <a:off x="9067800" y="5767388"/>
            <a:ext cx="762000" cy="914400"/>
          </a:xfrm>
          <a:prstGeom prst="roundRect">
            <a:avLst>
              <a:gd name="adj" fmla="val 9375"/>
            </a:avLst>
          </a:prstGeom>
          <a:solidFill>
            <a:schemeClr val="bg1"/>
          </a:solidFill>
          <a:ln w="12700">
            <a:solidFill>
              <a:schemeClr val="bg2"/>
            </a:solidFill>
            <a:round/>
            <a:headEnd/>
            <a:tailEnd/>
          </a:ln>
        </p:spPr>
        <p:txBody>
          <a:bodyPr wrap="none"/>
          <a:lstStyle/>
          <a:p>
            <a:pPr defTabSz="417513"/>
            <a:r>
              <a:rPr lang="en-US" b="1" u="sng">
                <a:solidFill>
                  <a:schemeClr val="accent2"/>
                </a:solidFill>
              </a:rPr>
              <a:t>R5</a:t>
            </a:r>
          </a:p>
          <a:p>
            <a:pPr defTabSz="417513"/>
            <a:r>
              <a:rPr lang="en-US" sz="1200"/>
              <a:t>ISBN</a:t>
            </a:r>
          </a:p>
          <a:p>
            <a:pPr defTabSz="417513"/>
            <a:r>
              <a:rPr lang="en-US" sz="1200"/>
              <a:t>Title</a:t>
            </a:r>
          </a:p>
        </p:txBody>
      </p:sp>
      <p:sp>
        <p:nvSpPr>
          <p:cNvPr id="1466393" name="AutoShape 25"/>
          <p:cNvSpPr>
            <a:spLocks noChangeArrowheads="1"/>
          </p:cNvSpPr>
          <p:nvPr/>
        </p:nvSpPr>
        <p:spPr bwMode="auto">
          <a:xfrm>
            <a:off x="2438400" y="3276600"/>
            <a:ext cx="533400" cy="1143000"/>
          </a:xfrm>
          <a:prstGeom prst="downArrow">
            <a:avLst>
              <a:gd name="adj1" fmla="val 50000"/>
              <a:gd name="adj2" fmla="val 53571"/>
            </a:avLst>
          </a:prstGeom>
          <a:gradFill rotWithShape="1">
            <a:gsLst>
              <a:gs pos="0">
                <a:schemeClr val="accent2">
                  <a:gamma/>
                  <a:tint val="0"/>
                  <a:invGamma/>
                </a:schemeClr>
              </a:gs>
              <a:gs pos="100000">
                <a:schemeClr val="accent2"/>
              </a:gs>
            </a:gsLst>
            <a:lin ang="5400000" scaled="1"/>
          </a:gradFill>
          <a:ln w="9525">
            <a:noFill/>
            <a:miter lim="800000"/>
            <a:headEnd/>
            <a:tailEnd/>
          </a:ln>
          <a:effectLst/>
        </p:spPr>
        <p:txBody>
          <a:bodyPr wrap="none" anchor="ctr"/>
          <a:lstStyle/>
          <a:p>
            <a:pPr>
              <a:defRPr/>
            </a:pPr>
            <a:endParaRPr lang="en-US"/>
          </a:p>
        </p:txBody>
      </p:sp>
      <p:sp>
        <p:nvSpPr>
          <p:cNvPr id="22554" name="Rectangle 26"/>
          <p:cNvSpPr>
            <a:spLocks noChangeArrowheads="1"/>
          </p:cNvSpPr>
          <p:nvPr/>
        </p:nvSpPr>
        <p:spPr bwMode="auto">
          <a:xfrm>
            <a:off x="1600200" y="2971800"/>
            <a:ext cx="2209800" cy="381000"/>
          </a:xfrm>
          <a:prstGeom prst="rect">
            <a:avLst/>
          </a:prstGeom>
          <a:noFill/>
          <a:ln w="9525">
            <a:noFill/>
            <a:miter lim="800000"/>
            <a:headEnd/>
            <a:tailEnd/>
          </a:ln>
        </p:spPr>
        <p:txBody>
          <a:bodyPr lIns="0" tIns="46038" rIns="0" bIns="46038"/>
          <a:lstStyle/>
          <a:p>
            <a:pPr marL="342900" indent="-342900">
              <a:spcBef>
                <a:spcPct val="20000"/>
              </a:spcBef>
              <a:buClr>
                <a:srgbClr val="969696"/>
              </a:buClr>
            </a:pPr>
            <a:r>
              <a:rPr kumimoji="1" lang="en-US">
                <a:solidFill>
                  <a:srgbClr val="292929"/>
                </a:solidFill>
              </a:rPr>
              <a:t>Books before 1970</a:t>
            </a:r>
            <a:endParaRPr kumimoji="1" lang="en-US" i="1">
              <a:solidFill>
                <a:srgbClr val="292929"/>
              </a:solidFill>
            </a:endParaRPr>
          </a:p>
        </p:txBody>
      </p:sp>
      <p:sp>
        <p:nvSpPr>
          <p:cNvPr id="1466395" name="AutoShape 27"/>
          <p:cNvSpPr>
            <a:spLocks noChangeArrowheads="1"/>
          </p:cNvSpPr>
          <p:nvPr/>
        </p:nvSpPr>
        <p:spPr bwMode="auto">
          <a:xfrm>
            <a:off x="9144000" y="3276600"/>
            <a:ext cx="533400" cy="1143000"/>
          </a:xfrm>
          <a:prstGeom prst="downArrow">
            <a:avLst>
              <a:gd name="adj1" fmla="val 50000"/>
              <a:gd name="adj2" fmla="val 53571"/>
            </a:avLst>
          </a:prstGeom>
          <a:gradFill rotWithShape="1">
            <a:gsLst>
              <a:gs pos="0">
                <a:schemeClr val="accent2">
                  <a:gamma/>
                  <a:tint val="0"/>
                  <a:invGamma/>
                </a:schemeClr>
              </a:gs>
              <a:gs pos="100000">
                <a:schemeClr val="accent2"/>
              </a:gs>
            </a:gsLst>
            <a:lin ang="5400000" scaled="1"/>
          </a:gradFill>
          <a:ln w="9525">
            <a:noFill/>
            <a:miter lim="800000"/>
            <a:headEnd/>
            <a:tailEnd/>
          </a:ln>
          <a:effectLst/>
        </p:spPr>
        <p:txBody>
          <a:bodyPr wrap="none" anchor="ctr"/>
          <a:lstStyle/>
          <a:p>
            <a:pPr>
              <a:defRPr/>
            </a:pPr>
            <a:endParaRPr lang="en-US"/>
          </a:p>
        </p:txBody>
      </p:sp>
      <p:sp>
        <p:nvSpPr>
          <p:cNvPr id="22556" name="Rectangle 28"/>
          <p:cNvSpPr>
            <a:spLocks noChangeArrowheads="1"/>
          </p:cNvSpPr>
          <p:nvPr/>
        </p:nvSpPr>
        <p:spPr bwMode="auto">
          <a:xfrm>
            <a:off x="8305800" y="2971800"/>
            <a:ext cx="2209800" cy="381000"/>
          </a:xfrm>
          <a:prstGeom prst="rect">
            <a:avLst/>
          </a:prstGeom>
          <a:noFill/>
          <a:ln w="9525">
            <a:noFill/>
            <a:miter lim="800000"/>
            <a:headEnd/>
            <a:tailEnd/>
          </a:ln>
        </p:spPr>
        <p:txBody>
          <a:bodyPr lIns="0" tIns="46038" rIns="0" bIns="46038"/>
          <a:lstStyle/>
          <a:p>
            <a:pPr marL="342900" indent="-342900">
              <a:spcBef>
                <a:spcPct val="20000"/>
              </a:spcBef>
              <a:buClr>
                <a:srgbClr val="969696"/>
              </a:buClr>
            </a:pPr>
            <a:r>
              <a:rPr kumimoji="1" lang="en-US">
                <a:solidFill>
                  <a:srgbClr val="292929"/>
                </a:solidFill>
              </a:rPr>
              <a:t>Humor Books</a:t>
            </a:r>
            <a:endParaRPr kumimoji="1" lang="en-US" i="1">
              <a:solidFill>
                <a:srgbClr val="292929"/>
              </a:solidFill>
            </a:endParaRPr>
          </a:p>
        </p:txBody>
      </p:sp>
      <p:sp>
        <p:nvSpPr>
          <p:cNvPr id="22557" name="Text Box 29"/>
          <p:cNvSpPr txBox="1">
            <a:spLocks noChangeArrowheads="1"/>
          </p:cNvSpPr>
          <p:nvPr/>
        </p:nvSpPr>
        <p:spPr bwMode="auto">
          <a:xfrm>
            <a:off x="1676400" y="1143001"/>
            <a:ext cx="6313780" cy="461665"/>
          </a:xfrm>
          <a:prstGeom prst="rect">
            <a:avLst/>
          </a:prstGeom>
          <a:noFill/>
          <a:ln w="9525">
            <a:noFill/>
            <a:miter lim="800000"/>
            <a:headEnd/>
            <a:tailEnd/>
          </a:ln>
        </p:spPr>
        <p:txBody>
          <a:bodyPr wrap="none">
            <a:spAutoFit/>
          </a:bodyPr>
          <a:lstStyle/>
          <a:p>
            <a:pPr algn="l" eaLnBrk="1" hangingPunct="1"/>
            <a:r>
              <a:rPr lang="en-US" sz="2400" b="1">
                <a:cs typeface="Times New Roman" pitchFamily="16" charset="0"/>
              </a:rPr>
              <a:t>Query: </a:t>
            </a:r>
            <a:r>
              <a:rPr lang="en-US" sz="2400"/>
              <a:t>Find authors of humor books before 1960</a:t>
            </a:r>
            <a:endParaRPr lang="en-US" sz="2400">
              <a:cs typeface="Times New Roman" pitchFamily="16" charset="0"/>
            </a:endParaRPr>
          </a:p>
        </p:txBody>
      </p:sp>
      <p:sp>
        <p:nvSpPr>
          <p:cNvPr id="1466398" name="Text Box 30"/>
          <p:cNvSpPr txBox="1">
            <a:spLocks noChangeArrowheads="1"/>
          </p:cNvSpPr>
          <p:nvPr/>
        </p:nvSpPr>
        <p:spPr bwMode="auto">
          <a:xfrm>
            <a:off x="1676400" y="1600201"/>
            <a:ext cx="2351926" cy="461665"/>
          </a:xfrm>
          <a:prstGeom prst="rect">
            <a:avLst/>
          </a:prstGeom>
          <a:noFill/>
          <a:ln w="9525">
            <a:noFill/>
            <a:miter lim="800000"/>
            <a:headEnd/>
            <a:tailEnd/>
          </a:ln>
        </p:spPr>
        <p:txBody>
          <a:bodyPr wrap="none">
            <a:spAutoFit/>
          </a:bodyPr>
          <a:lstStyle/>
          <a:p>
            <a:pPr algn="l" eaLnBrk="1" hangingPunct="1"/>
            <a:r>
              <a:rPr lang="en-US" sz="2400" b="1">
                <a:cs typeface="Times New Roman" pitchFamily="16" charset="0"/>
              </a:rPr>
              <a:t>Plan: </a:t>
            </a:r>
            <a:r>
              <a:rPr lang="en-US" sz="2400"/>
              <a:t> Can’t do it!</a:t>
            </a:r>
          </a:p>
        </p:txBody>
      </p:sp>
    </p:spTree>
    <p:extLst>
      <p:ext uri="{BB962C8B-B14F-4D97-AF65-F5344CB8AC3E}">
        <p14:creationId xmlns:p14="http://schemas.microsoft.com/office/powerpoint/2010/main" val="2586757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663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6639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2">
            <a:extLst>
              <a:ext uri="{FF2B5EF4-FFF2-40B4-BE49-F238E27FC236}">
                <a16:creationId xmlns:a16="http://schemas.microsoft.com/office/drawing/2014/main" id="{E37A88E7-DBAD-8343-BE36-158F151FA76D}"/>
              </a:ext>
            </a:extLst>
          </p:cNvPr>
          <p:cNvSpPr>
            <a:spLocks noGrp="1" noChangeArrowheads="1"/>
          </p:cNvSpPr>
          <p:nvPr>
            <p:ph type="title"/>
          </p:nvPr>
        </p:nvSpPr>
        <p:spPr/>
        <p:txBody>
          <a:bodyPr/>
          <a:lstStyle/>
          <a:p>
            <a:pPr eaLnBrk="1" hangingPunct="1"/>
            <a:r>
              <a:rPr lang="en-US" altLang="en-US">
                <a:ea typeface="ＭＳ Ｐゴシック" panose="020B0600070205080204" pitchFamily="34" charset="-128"/>
              </a:rPr>
              <a:t>There are many needs</a:t>
            </a:r>
          </a:p>
        </p:txBody>
      </p:sp>
      <p:sp>
        <p:nvSpPr>
          <p:cNvPr id="35842" name="Slide Number Placeholder 4">
            <a:extLst>
              <a:ext uri="{FF2B5EF4-FFF2-40B4-BE49-F238E27FC236}">
                <a16:creationId xmlns:a16="http://schemas.microsoft.com/office/drawing/2014/main" id="{D4B686C5-CF28-BC4F-9808-730715935DB1}"/>
              </a:ext>
            </a:extLst>
          </p:cNvPr>
          <p:cNvSpPr>
            <a:spLocks noGrp="1"/>
          </p:cNvSpPr>
          <p:nvPr>
            <p:ph type="sldNum" sz="quarter" idx="4294967295"/>
          </p:nvPr>
        </p:nvSpPr>
        <p:spPr bwMode="auto">
          <a:xfrm>
            <a:off x="11277600" y="6594475"/>
            <a:ext cx="914400" cy="263525"/>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r" rtl="0" fontAlgn="base">
              <a:spcBef>
                <a:spcPct val="0"/>
              </a:spcBef>
              <a:spcAft>
                <a:spcPct val="0"/>
              </a:spcAft>
              <a:defRPr sz="1200" i="0" kern="1200">
                <a:solidFill>
                  <a:srgbClr val="0E2135"/>
                </a:solidFill>
                <a:latin typeface="Arial" panose="020B0604020202020204" pitchFamily="34" charset="0"/>
                <a:ea typeface="ＭＳ Ｐゴシック" panose="020B0600070205080204" pitchFamily="34" charset="-128"/>
                <a:cs typeface="+mn-cs"/>
              </a:defRPr>
            </a:lvl1pPr>
            <a:lvl2pPr marL="457200" algn="l" rtl="0" fontAlgn="base">
              <a:spcBef>
                <a:spcPct val="0"/>
              </a:spcBef>
              <a:spcAft>
                <a:spcPct val="0"/>
              </a:spcAft>
              <a:defRPr i="1" kern="1200">
                <a:solidFill>
                  <a:schemeClr val="tx1"/>
                </a:solidFill>
                <a:latin typeface="Arial" panose="020B0604020202020204" pitchFamily="34" charset="0"/>
                <a:ea typeface="ＭＳ Ｐゴシック" panose="020B0600070205080204" pitchFamily="34" charset="-128"/>
                <a:cs typeface="+mn-cs"/>
              </a:defRPr>
            </a:lvl2pPr>
            <a:lvl3pPr marL="914400" algn="l" rtl="0" fontAlgn="base">
              <a:spcBef>
                <a:spcPct val="0"/>
              </a:spcBef>
              <a:spcAft>
                <a:spcPct val="0"/>
              </a:spcAft>
              <a:defRPr i="1" kern="1200">
                <a:solidFill>
                  <a:schemeClr val="tx1"/>
                </a:solidFill>
                <a:latin typeface="Arial" panose="020B0604020202020204" pitchFamily="34" charset="0"/>
                <a:ea typeface="ＭＳ Ｐゴシック" panose="020B0600070205080204" pitchFamily="34" charset="-128"/>
                <a:cs typeface="+mn-cs"/>
              </a:defRPr>
            </a:lvl3pPr>
            <a:lvl4pPr marL="1371600" algn="l" rtl="0" fontAlgn="base">
              <a:spcBef>
                <a:spcPct val="0"/>
              </a:spcBef>
              <a:spcAft>
                <a:spcPct val="0"/>
              </a:spcAft>
              <a:defRPr i="1" kern="1200">
                <a:solidFill>
                  <a:schemeClr val="tx1"/>
                </a:solidFill>
                <a:latin typeface="Arial" panose="020B0604020202020204" pitchFamily="34" charset="0"/>
                <a:ea typeface="ＭＳ Ｐゴシック" panose="020B0600070205080204" pitchFamily="34" charset="-128"/>
                <a:cs typeface="+mn-cs"/>
              </a:defRPr>
            </a:lvl4pPr>
            <a:lvl5pPr marL="1828800" algn="l" rtl="0" fontAlgn="base">
              <a:spcBef>
                <a:spcPct val="0"/>
              </a:spcBef>
              <a:spcAft>
                <a:spcPct val="0"/>
              </a:spcAft>
              <a:defRPr i="1"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i="1"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i="1"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i="1"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i="1" kern="1200">
                <a:solidFill>
                  <a:schemeClr val="tx1"/>
                </a:solidFill>
                <a:latin typeface="Arial" panose="020B0604020202020204" pitchFamily="34" charset="0"/>
                <a:ea typeface="ＭＳ Ｐゴシック" panose="020B0600070205080204" pitchFamily="34" charset="-128"/>
                <a:cs typeface="+mn-cs"/>
              </a:defRPr>
            </a:lvl9pPr>
          </a:lstStyle>
          <a:p>
            <a:pPr eaLnBrk="1" hangingPunct="1"/>
            <a:fld id="{473AF8B8-CA6A-6047-A251-B42F59E59898}" type="slidenum">
              <a:rPr lang="en-US" altLang="en-US" smtClean="0"/>
              <a:pPr eaLnBrk="1" hangingPunct="1"/>
              <a:t>5</a:t>
            </a:fld>
            <a:endParaRPr lang="en-US" altLang="en-US" sz="1200" i="0">
              <a:solidFill>
                <a:srgbClr val="0E2135"/>
              </a:solidFill>
            </a:endParaRPr>
          </a:p>
        </p:txBody>
      </p:sp>
      <p:sp>
        <p:nvSpPr>
          <p:cNvPr id="35843" name="Rectangle 52">
            <a:extLst>
              <a:ext uri="{FF2B5EF4-FFF2-40B4-BE49-F238E27FC236}">
                <a16:creationId xmlns:a16="http://schemas.microsoft.com/office/drawing/2014/main" id="{B65D98A3-5962-C644-A9F4-777A1364CFDA}"/>
              </a:ext>
            </a:extLst>
          </p:cNvPr>
          <p:cNvSpPr>
            <a:spLocks noGrp="1" noChangeArrowheads="1"/>
          </p:cNvSpPr>
          <p:nvPr>
            <p:ph type="body" sz="half" idx="4294967295"/>
          </p:nvPr>
        </p:nvSpPr>
        <p:spPr>
          <a:xfrm>
            <a:off x="7772400" y="1816608"/>
            <a:ext cx="4419600" cy="4617530"/>
          </a:xfrm>
        </p:spPr>
        <p:txBody>
          <a:bodyPr>
            <a:normAutofit/>
          </a:bodyPr>
          <a:lstStyle/>
          <a:p>
            <a:pPr eaLnBrk="1" hangingPunct="1"/>
            <a:r>
              <a:rPr lang="en-US" altLang="en-US">
                <a:ea typeface="ＭＳ Ｐゴシック" panose="020B0600070205080204" pitchFamily="34" charset="-128"/>
              </a:rPr>
              <a:t>Exchanged</a:t>
            </a:r>
          </a:p>
          <a:p>
            <a:pPr eaLnBrk="1" hangingPunct="1"/>
            <a:r>
              <a:rPr lang="en-US" altLang="en-US">
                <a:ea typeface="ＭＳ Ｐゴシック" panose="020B0600070205080204" pitchFamily="34" charset="-128"/>
              </a:rPr>
              <a:t>Replicated </a:t>
            </a:r>
          </a:p>
          <a:p>
            <a:pPr eaLnBrk="1" hangingPunct="1"/>
            <a:r>
              <a:rPr lang="en-US" altLang="en-US">
                <a:ea typeface="ＭＳ Ｐゴシック" panose="020B0600070205080204" pitchFamily="34" charset="-128"/>
              </a:rPr>
              <a:t>Migrated</a:t>
            </a:r>
          </a:p>
          <a:p>
            <a:pPr eaLnBrk="1" hangingPunct="1"/>
            <a:r>
              <a:rPr lang="en-US" altLang="en-US">
                <a:ea typeface="ＭＳ Ｐゴシック" panose="020B0600070205080204" pitchFamily="34" charset="-128"/>
              </a:rPr>
              <a:t>Integrated</a:t>
            </a:r>
          </a:p>
          <a:p>
            <a:pPr eaLnBrk="1" hangingPunct="1"/>
            <a:r>
              <a:rPr lang="en-US" altLang="en-US">
                <a:ea typeface="ＭＳ Ｐゴシック" panose="020B0600070205080204" pitchFamily="34" charset="-128"/>
              </a:rPr>
              <a:t>Adapted</a:t>
            </a:r>
          </a:p>
          <a:p>
            <a:pPr eaLnBrk="1" hangingPunct="1"/>
            <a:endParaRPr lang="en-US" altLang="en-US">
              <a:ea typeface="ＭＳ Ｐゴシック" panose="020B0600070205080204" pitchFamily="34" charset="-128"/>
            </a:endParaRPr>
          </a:p>
        </p:txBody>
      </p:sp>
      <p:grpSp>
        <p:nvGrpSpPr>
          <p:cNvPr id="44" name="Group 53">
            <a:extLst>
              <a:ext uri="{FF2B5EF4-FFF2-40B4-BE49-F238E27FC236}">
                <a16:creationId xmlns:a16="http://schemas.microsoft.com/office/drawing/2014/main" id="{D6A03078-594A-F84D-B8DD-1BF2C309E361}"/>
              </a:ext>
            </a:extLst>
          </p:cNvPr>
          <p:cNvGrpSpPr>
            <a:grpSpLocks/>
          </p:cNvGrpSpPr>
          <p:nvPr/>
        </p:nvGrpSpPr>
        <p:grpSpPr bwMode="auto">
          <a:xfrm>
            <a:off x="133350" y="5119688"/>
            <a:ext cx="1752600" cy="1068387"/>
            <a:chOff x="240" y="3496"/>
            <a:chExt cx="1104" cy="673"/>
          </a:xfrm>
        </p:grpSpPr>
        <p:sp>
          <p:nvSpPr>
            <p:cNvPr id="45" name="Freeform 54">
              <a:extLst>
                <a:ext uri="{FF2B5EF4-FFF2-40B4-BE49-F238E27FC236}">
                  <a16:creationId xmlns:a16="http://schemas.microsoft.com/office/drawing/2014/main" id="{12BA03E7-D354-6A4A-8908-E5775BECD12A}"/>
                </a:ext>
              </a:extLst>
            </p:cNvPr>
            <p:cNvSpPr>
              <a:spLocks/>
            </p:cNvSpPr>
            <p:nvPr/>
          </p:nvSpPr>
          <p:spPr bwMode="auto">
            <a:xfrm>
              <a:off x="240" y="3552"/>
              <a:ext cx="1104" cy="617"/>
            </a:xfrm>
            <a:custGeom>
              <a:avLst/>
              <a:gdLst>
                <a:gd name="T0" fmla="*/ 0 w 1833"/>
                <a:gd name="T1" fmla="*/ 0 h 961"/>
                <a:gd name="T2" fmla="*/ 0 w 1833"/>
                <a:gd name="T3" fmla="*/ 395 h 961"/>
                <a:gd name="T4" fmla="*/ 664 w 1833"/>
                <a:gd name="T5" fmla="*/ 395 h 961"/>
                <a:gd name="T6" fmla="*/ 664 w 1833"/>
                <a:gd name="T7" fmla="*/ 0 h 961"/>
                <a:gd name="T8" fmla="*/ 0 60000 65536"/>
                <a:gd name="T9" fmla="*/ 0 60000 65536"/>
                <a:gd name="T10" fmla="*/ 0 60000 65536"/>
                <a:gd name="T11" fmla="*/ 0 60000 65536"/>
                <a:gd name="T12" fmla="*/ 0 w 1833"/>
                <a:gd name="T13" fmla="*/ 0 h 961"/>
                <a:gd name="T14" fmla="*/ 1833 w 1833"/>
                <a:gd name="T15" fmla="*/ 961 h 961"/>
              </a:gdLst>
              <a:ahLst/>
              <a:cxnLst>
                <a:cxn ang="T8">
                  <a:pos x="T0" y="T1"/>
                </a:cxn>
                <a:cxn ang="T9">
                  <a:pos x="T2" y="T3"/>
                </a:cxn>
                <a:cxn ang="T10">
                  <a:pos x="T4" y="T5"/>
                </a:cxn>
                <a:cxn ang="T11">
                  <a:pos x="T6" y="T7"/>
                </a:cxn>
              </a:cxnLst>
              <a:rect l="T12" t="T13" r="T14" b="T15"/>
              <a:pathLst>
                <a:path w="1833" h="961">
                  <a:moveTo>
                    <a:pt x="0" y="0"/>
                  </a:moveTo>
                  <a:lnTo>
                    <a:pt x="0" y="960"/>
                  </a:lnTo>
                  <a:lnTo>
                    <a:pt x="1832" y="960"/>
                  </a:lnTo>
                  <a:lnTo>
                    <a:pt x="1832" y="0"/>
                  </a:lnTo>
                </a:path>
              </a:pathLst>
            </a:custGeom>
            <a:solidFill>
              <a:srgbClr val="009900"/>
            </a:solidFill>
            <a:ln w="25400" cap="rnd">
              <a:solidFill>
                <a:schemeClr val="tx1"/>
              </a:solidFill>
              <a:round/>
              <a:headEnd type="none" w="sm" len="sm"/>
              <a:tailEnd type="none" w="sm" len="sm"/>
            </a:ln>
          </p:spPr>
          <p:txBody>
            <a:bodyPr lIns="0" tIns="0" rIns="0" bIns="0" anchor="ctr">
              <a:spAutoFit/>
            </a:bodyPr>
            <a:lstStyle/>
            <a:p>
              <a:endParaRPr lang="en-US"/>
            </a:p>
          </p:txBody>
        </p:sp>
        <p:sp>
          <p:nvSpPr>
            <p:cNvPr id="46" name="Oval 55">
              <a:extLst>
                <a:ext uri="{FF2B5EF4-FFF2-40B4-BE49-F238E27FC236}">
                  <a16:creationId xmlns:a16="http://schemas.microsoft.com/office/drawing/2014/main" id="{018942C3-8AAB-834C-B2DA-4957A029A006}"/>
                </a:ext>
              </a:extLst>
            </p:cNvPr>
            <p:cNvSpPr>
              <a:spLocks noChangeArrowheads="1"/>
            </p:cNvSpPr>
            <p:nvPr/>
          </p:nvSpPr>
          <p:spPr bwMode="auto">
            <a:xfrm>
              <a:off x="240" y="3496"/>
              <a:ext cx="1104" cy="104"/>
            </a:xfrm>
            <a:prstGeom prst="ellipse">
              <a:avLst/>
            </a:prstGeom>
            <a:solidFill>
              <a:srgbClr val="009900"/>
            </a:solidFill>
            <a:ln w="25400">
              <a:solidFill>
                <a:schemeClr val="tx1"/>
              </a:solidFill>
              <a:round/>
              <a:headEnd/>
              <a:tailEnd/>
            </a:ln>
          </p:spPr>
          <p:txBody>
            <a:bodyPr lIns="0" tIns="0" rIns="0" bIns="0" anchor="ctr">
              <a:spAutoFit/>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7" name="Rectangle 56">
              <a:extLst>
                <a:ext uri="{FF2B5EF4-FFF2-40B4-BE49-F238E27FC236}">
                  <a16:creationId xmlns:a16="http://schemas.microsoft.com/office/drawing/2014/main" id="{F946AE52-A131-EC4E-A344-5B421DF8BB70}"/>
                </a:ext>
              </a:extLst>
            </p:cNvPr>
            <p:cNvSpPr>
              <a:spLocks noChangeArrowheads="1"/>
            </p:cNvSpPr>
            <p:nvPr/>
          </p:nvSpPr>
          <p:spPr bwMode="auto">
            <a:xfrm>
              <a:off x="437" y="3628"/>
              <a:ext cx="633" cy="334"/>
            </a:xfrm>
            <a:prstGeom prst="rect">
              <a:avLst/>
            </a:prstGeom>
            <a:solidFill>
              <a:srgbClr val="CCFFCC"/>
            </a:solidFill>
            <a:ln w="19050">
              <a:solidFill>
                <a:schemeClr val="tx1"/>
              </a:solidFill>
              <a:miter lim="800000"/>
              <a:headEnd/>
              <a:tailEnd/>
            </a:ln>
          </p:spPr>
          <p:txBody>
            <a:bodyPr lIns="0" tIns="0" rIns="0" bIns="0" anchor="ctr">
              <a:spAutoFit/>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8" name="Rectangle 57">
              <a:extLst>
                <a:ext uri="{FF2B5EF4-FFF2-40B4-BE49-F238E27FC236}">
                  <a16:creationId xmlns:a16="http://schemas.microsoft.com/office/drawing/2014/main" id="{369D647D-8017-104F-B3F5-AE9C4028A759}"/>
                </a:ext>
              </a:extLst>
            </p:cNvPr>
            <p:cNvSpPr>
              <a:spLocks noChangeArrowheads="1"/>
            </p:cNvSpPr>
            <p:nvPr/>
          </p:nvSpPr>
          <p:spPr bwMode="auto">
            <a:xfrm>
              <a:off x="498" y="3684"/>
              <a:ext cx="604" cy="334"/>
            </a:xfrm>
            <a:prstGeom prst="rect">
              <a:avLst/>
            </a:prstGeom>
            <a:gradFill rotWithShape="0">
              <a:gsLst>
                <a:gs pos="0">
                  <a:srgbClr val="CCFFCC"/>
                </a:gs>
                <a:gs pos="50000">
                  <a:srgbClr val="CCFFCC"/>
                </a:gs>
                <a:gs pos="100000">
                  <a:srgbClr val="CCFFCC"/>
                </a:gs>
              </a:gsLst>
              <a:lin ang="5400000" scaled="1"/>
            </a:gradFill>
            <a:ln w="19050">
              <a:solidFill>
                <a:schemeClr val="tx1"/>
              </a:solidFill>
              <a:miter lim="800000"/>
              <a:headEnd/>
              <a:tailEnd/>
            </a:ln>
          </p:spPr>
          <p:txBody>
            <a:bodyPr lIns="0" tIns="0" rIns="0" bIns="0" anchor="ctr">
              <a:spAutoFit/>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9" name="Rectangle 58">
              <a:extLst>
                <a:ext uri="{FF2B5EF4-FFF2-40B4-BE49-F238E27FC236}">
                  <a16:creationId xmlns:a16="http://schemas.microsoft.com/office/drawing/2014/main" id="{9BB1E31E-750C-5F45-AB06-4E7104797065}"/>
                </a:ext>
              </a:extLst>
            </p:cNvPr>
            <p:cNvSpPr>
              <a:spLocks noChangeArrowheads="1"/>
            </p:cNvSpPr>
            <p:nvPr/>
          </p:nvSpPr>
          <p:spPr bwMode="auto">
            <a:xfrm>
              <a:off x="566" y="3732"/>
              <a:ext cx="582" cy="348"/>
            </a:xfrm>
            <a:prstGeom prst="rect">
              <a:avLst/>
            </a:prstGeom>
            <a:gradFill rotWithShape="0">
              <a:gsLst>
                <a:gs pos="0">
                  <a:srgbClr val="CCFFCC"/>
                </a:gs>
                <a:gs pos="50000">
                  <a:srgbClr val="CCFFCC"/>
                </a:gs>
                <a:gs pos="100000">
                  <a:srgbClr val="CCFFCC"/>
                </a:gs>
              </a:gsLst>
              <a:lin ang="5400000" scaled="1"/>
            </a:gradFill>
            <a:ln w="19050">
              <a:solidFill>
                <a:schemeClr val="tx1"/>
              </a:solidFill>
              <a:miter lim="800000"/>
              <a:headEnd/>
              <a:tailEnd/>
            </a:ln>
          </p:spPr>
          <p:txBody>
            <a:bodyPr lIns="0" tIns="0" rIns="0" bIns="0" anchor="ctr">
              <a:spAutoFit/>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50" name="Rectangle 59">
              <a:extLst>
                <a:ext uri="{FF2B5EF4-FFF2-40B4-BE49-F238E27FC236}">
                  <a16:creationId xmlns:a16="http://schemas.microsoft.com/office/drawing/2014/main" id="{2FE9AB6E-E8A8-0144-8C40-2F77178A1732}"/>
                </a:ext>
              </a:extLst>
            </p:cNvPr>
            <p:cNvSpPr>
              <a:spLocks noChangeArrowheads="1"/>
            </p:cNvSpPr>
            <p:nvPr/>
          </p:nvSpPr>
          <p:spPr bwMode="auto">
            <a:xfrm>
              <a:off x="629" y="3794"/>
              <a:ext cx="584" cy="347"/>
            </a:xfrm>
            <a:prstGeom prst="rect">
              <a:avLst/>
            </a:prstGeom>
            <a:gradFill rotWithShape="0">
              <a:gsLst>
                <a:gs pos="0">
                  <a:srgbClr val="CCFFCC"/>
                </a:gs>
                <a:gs pos="100000">
                  <a:srgbClr val="CCFFCC"/>
                </a:gs>
              </a:gsLst>
              <a:lin ang="5400000" scaled="1"/>
            </a:gradFill>
            <a:ln w="19050">
              <a:solidFill>
                <a:schemeClr val="tx1"/>
              </a:solidFill>
              <a:miter lim="800000"/>
              <a:headEnd/>
              <a:tailEnd/>
            </a:ln>
          </p:spPr>
          <p:txBody>
            <a:bodyPr lIns="0" tIns="0" rIns="0" bIns="0" anchor="ctr">
              <a:spAutoFit/>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51" name="Text Box 60">
              <a:extLst>
                <a:ext uri="{FF2B5EF4-FFF2-40B4-BE49-F238E27FC236}">
                  <a16:creationId xmlns:a16="http://schemas.microsoft.com/office/drawing/2014/main" id="{9BAD17B3-6A82-2845-8D1C-557C47EA6A03}"/>
                </a:ext>
              </a:extLst>
            </p:cNvPr>
            <p:cNvSpPr txBox="1">
              <a:spLocks noChangeArrowheads="1"/>
            </p:cNvSpPr>
            <p:nvPr/>
          </p:nvSpPr>
          <p:spPr bwMode="auto">
            <a:xfrm>
              <a:off x="649" y="3812"/>
              <a:ext cx="647" cy="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type="none" w="sm" len="med"/>
                  <a:tailEnd type="none" w="sm" len="med"/>
                </a14:hiddenLine>
              </a:ext>
            </a:extLst>
          </p:spPr>
          <p:txBody>
            <a:bodyPr lIns="0" tIns="0" rIns="0" bIns="0" anchor="ctr">
              <a:spAutoFit/>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a:lnSpc>
                  <a:spcPct val="80000"/>
                </a:lnSpc>
                <a:spcBef>
                  <a:spcPct val="20000"/>
                </a:spcBef>
              </a:pPr>
              <a:r>
                <a:rPr lang="en-US" altLang="en-US" sz="1200" i="0">
                  <a:solidFill>
                    <a:srgbClr val="000000"/>
                  </a:solidFill>
                </a:rPr>
                <a:t>&lt;Title&gt; … </a:t>
              </a:r>
            </a:p>
            <a:p>
              <a:pPr>
                <a:lnSpc>
                  <a:spcPct val="80000"/>
                </a:lnSpc>
                <a:spcBef>
                  <a:spcPct val="20000"/>
                </a:spcBef>
              </a:pPr>
              <a:r>
                <a:rPr lang="en-US" altLang="en-US" sz="1200" i="0">
                  <a:solidFill>
                    <a:srgbClr val="000000"/>
                  </a:solidFill>
                </a:rPr>
                <a:t>&lt;Author&gt; … </a:t>
              </a:r>
            </a:p>
            <a:p>
              <a:pPr>
                <a:lnSpc>
                  <a:spcPct val="80000"/>
                </a:lnSpc>
                <a:spcBef>
                  <a:spcPct val="20000"/>
                </a:spcBef>
              </a:pPr>
              <a:r>
                <a:rPr lang="en-US" altLang="en-US" sz="1200" i="0">
                  <a:solidFill>
                    <a:srgbClr val="000000"/>
                  </a:solidFill>
                </a:rPr>
                <a:t>&lt;Date&gt; …</a:t>
              </a:r>
              <a:endParaRPr lang="en-US" altLang="en-US" sz="2000" i="0">
                <a:solidFill>
                  <a:srgbClr val="000000"/>
                </a:solidFill>
              </a:endParaRPr>
            </a:p>
          </p:txBody>
        </p:sp>
      </p:grpSp>
      <p:grpSp>
        <p:nvGrpSpPr>
          <p:cNvPr id="52" name="Group 61">
            <a:extLst>
              <a:ext uri="{FF2B5EF4-FFF2-40B4-BE49-F238E27FC236}">
                <a16:creationId xmlns:a16="http://schemas.microsoft.com/office/drawing/2014/main" id="{820467D3-F20A-3F47-AC04-E280AE806375}"/>
              </a:ext>
            </a:extLst>
          </p:cNvPr>
          <p:cNvGrpSpPr>
            <a:grpSpLocks/>
          </p:cNvGrpSpPr>
          <p:nvPr/>
        </p:nvGrpSpPr>
        <p:grpSpPr bwMode="auto">
          <a:xfrm>
            <a:off x="2190750" y="5113338"/>
            <a:ext cx="1757363" cy="1074737"/>
            <a:chOff x="1581" y="3492"/>
            <a:chExt cx="1107" cy="677"/>
          </a:xfrm>
        </p:grpSpPr>
        <p:sp>
          <p:nvSpPr>
            <p:cNvPr id="53" name="Freeform 62">
              <a:extLst>
                <a:ext uri="{FF2B5EF4-FFF2-40B4-BE49-F238E27FC236}">
                  <a16:creationId xmlns:a16="http://schemas.microsoft.com/office/drawing/2014/main" id="{75F7376C-238E-3845-AC49-BC9C70901A16}"/>
                </a:ext>
              </a:extLst>
            </p:cNvPr>
            <p:cNvSpPr>
              <a:spLocks/>
            </p:cNvSpPr>
            <p:nvPr/>
          </p:nvSpPr>
          <p:spPr bwMode="auto">
            <a:xfrm>
              <a:off x="1586" y="3553"/>
              <a:ext cx="1102" cy="616"/>
            </a:xfrm>
            <a:custGeom>
              <a:avLst/>
              <a:gdLst>
                <a:gd name="T0" fmla="*/ 0 w 1725"/>
                <a:gd name="T1" fmla="*/ 0 h 961"/>
                <a:gd name="T2" fmla="*/ 0 w 1725"/>
                <a:gd name="T3" fmla="*/ 394 h 961"/>
                <a:gd name="T4" fmla="*/ 703 w 1725"/>
                <a:gd name="T5" fmla="*/ 394 h 961"/>
                <a:gd name="T6" fmla="*/ 703 w 1725"/>
                <a:gd name="T7" fmla="*/ 0 h 961"/>
                <a:gd name="T8" fmla="*/ 0 60000 65536"/>
                <a:gd name="T9" fmla="*/ 0 60000 65536"/>
                <a:gd name="T10" fmla="*/ 0 60000 65536"/>
                <a:gd name="T11" fmla="*/ 0 60000 65536"/>
                <a:gd name="T12" fmla="*/ 0 w 1725"/>
                <a:gd name="T13" fmla="*/ 0 h 961"/>
                <a:gd name="T14" fmla="*/ 1725 w 1725"/>
                <a:gd name="T15" fmla="*/ 961 h 961"/>
              </a:gdLst>
              <a:ahLst/>
              <a:cxnLst>
                <a:cxn ang="T8">
                  <a:pos x="T0" y="T1"/>
                </a:cxn>
                <a:cxn ang="T9">
                  <a:pos x="T2" y="T3"/>
                </a:cxn>
                <a:cxn ang="T10">
                  <a:pos x="T4" y="T5"/>
                </a:cxn>
                <a:cxn ang="T11">
                  <a:pos x="T6" y="T7"/>
                </a:cxn>
              </a:cxnLst>
              <a:rect l="T12" t="T13" r="T14" b="T15"/>
              <a:pathLst>
                <a:path w="1725" h="961">
                  <a:moveTo>
                    <a:pt x="0" y="0"/>
                  </a:moveTo>
                  <a:lnTo>
                    <a:pt x="0" y="960"/>
                  </a:lnTo>
                  <a:lnTo>
                    <a:pt x="1724" y="960"/>
                  </a:lnTo>
                  <a:lnTo>
                    <a:pt x="1724" y="0"/>
                  </a:lnTo>
                </a:path>
              </a:pathLst>
            </a:custGeom>
            <a:solidFill>
              <a:srgbClr val="FFCC66"/>
            </a:solidFill>
            <a:ln w="25400" cap="rnd">
              <a:solidFill>
                <a:schemeClr val="tx1"/>
              </a:solidFill>
              <a:round/>
              <a:headEnd type="none" w="sm" len="sm"/>
              <a:tailEnd type="none" w="sm" len="sm"/>
            </a:ln>
          </p:spPr>
          <p:txBody>
            <a:bodyPr wrap="none" lIns="91409" tIns="45704" rIns="91409" bIns="45704" anchor="ctr">
              <a:spAutoFit/>
            </a:bodyPr>
            <a:lstStyle/>
            <a:p>
              <a:endParaRPr lang="en-US"/>
            </a:p>
          </p:txBody>
        </p:sp>
        <p:sp>
          <p:nvSpPr>
            <p:cNvPr id="54" name="Oval 63">
              <a:extLst>
                <a:ext uri="{FF2B5EF4-FFF2-40B4-BE49-F238E27FC236}">
                  <a16:creationId xmlns:a16="http://schemas.microsoft.com/office/drawing/2014/main" id="{B14405B9-7740-4145-9F47-7F619E1E3F4A}"/>
                </a:ext>
              </a:extLst>
            </p:cNvPr>
            <p:cNvSpPr>
              <a:spLocks noChangeArrowheads="1"/>
            </p:cNvSpPr>
            <p:nvPr/>
          </p:nvSpPr>
          <p:spPr bwMode="auto">
            <a:xfrm>
              <a:off x="1581" y="3492"/>
              <a:ext cx="1107" cy="108"/>
            </a:xfrm>
            <a:prstGeom prst="ellipse">
              <a:avLst/>
            </a:prstGeom>
            <a:solidFill>
              <a:srgbClr val="FFCC66"/>
            </a:solidFill>
            <a:ln w="25400">
              <a:solidFill>
                <a:schemeClr val="tx1"/>
              </a:solidFill>
              <a:round/>
              <a:headEnd/>
              <a:tailEnd/>
            </a:ln>
          </p:spPr>
          <p:txBody>
            <a:bodyPr wrap="none" lIns="91409" tIns="45704" rIns="91409" bIns="45704" anchor="ctr">
              <a:spAutoFit/>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55" name="Rectangle 64">
              <a:extLst>
                <a:ext uri="{FF2B5EF4-FFF2-40B4-BE49-F238E27FC236}">
                  <a16:creationId xmlns:a16="http://schemas.microsoft.com/office/drawing/2014/main" id="{D53FB67D-66F0-7D4E-AD52-092D10E3DB7C}"/>
                </a:ext>
              </a:extLst>
            </p:cNvPr>
            <p:cNvSpPr>
              <a:spLocks noChangeArrowheads="1"/>
            </p:cNvSpPr>
            <p:nvPr/>
          </p:nvSpPr>
          <p:spPr bwMode="auto">
            <a:xfrm>
              <a:off x="1716" y="3640"/>
              <a:ext cx="329" cy="142"/>
            </a:xfrm>
            <a:prstGeom prst="rect">
              <a:avLst/>
            </a:prstGeom>
            <a:solidFill>
              <a:srgbClr val="FF9900"/>
            </a:solidFill>
            <a:ln w="19050">
              <a:solidFill>
                <a:schemeClr val="tx1"/>
              </a:solidFill>
              <a:miter lim="800000"/>
              <a:headEnd/>
              <a:tailEnd/>
            </a:ln>
          </p:spPr>
          <p:txBody>
            <a:bodyPr wrap="none" lIns="91409" tIns="45704" rIns="91409" bIns="45704" anchor="ctr">
              <a:spAutoFit/>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56" name="Rectangle 65">
              <a:extLst>
                <a:ext uri="{FF2B5EF4-FFF2-40B4-BE49-F238E27FC236}">
                  <a16:creationId xmlns:a16="http://schemas.microsoft.com/office/drawing/2014/main" id="{E37AC29F-F0FA-B24D-9E19-763466A30E97}"/>
                </a:ext>
              </a:extLst>
            </p:cNvPr>
            <p:cNvSpPr>
              <a:spLocks noChangeArrowheads="1"/>
            </p:cNvSpPr>
            <p:nvPr/>
          </p:nvSpPr>
          <p:spPr bwMode="auto">
            <a:xfrm>
              <a:off x="1922" y="3881"/>
              <a:ext cx="292" cy="252"/>
            </a:xfrm>
            <a:prstGeom prst="rect">
              <a:avLst/>
            </a:prstGeom>
            <a:solidFill>
              <a:srgbClr val="FF9900"/>
            </a:solidFill>
            <a:ln w="19050">
              <a:solidFill>
                <a:schemeClr val="tx1"/>
              </a:solidFill>
              <a:miter lim="800000"/>
              <a:headEnd/>
              <a:tailEnd/>
            </a:ln>
          </p:spPr>
          <p:txBody>
            <a:bodyPr wrap="none" lIns="91409" tIns="45704" rIns="91409" bIns="45704" anchor="ctr">
              <a:spAutoFit/>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57" name="Rectangle 66">
              <a:extLst>
                <a:ext uri="{FF2B5EF4-FFF2-40B4-BE49-F238E27FC236}">
                  <a16:creationId xmlns:a16="http://schemas.microsoft.com/office/drawing/2014/main" id="{280AEA80-32EC-2A41-A85E-11ECDD32425C}"/>
                </a:ext>
              </a:extLst>
            </p:cNvPr>
            <p:cNvSpPr>
              <a:spLocks noChangeArrowheads="1"/>
            </p:cNvSpPr>
            <p:nvPr/>
          </p:nvSpPr>
          <p:spPr bwMode="auto">
            <a:xfrm>
              <a:off x="2366" y="3758"/>
              <a:ext cx="274" cy="344"/>
            </a:xfrm>
            <a:prstGeom prst="rect">
              <a:avLst/>
            </a:prstGeom>
            <a:solidFill>
              <a:srgbClr val="FF9900"/>
            </a:solidFill>
            <a:ln w="19050">
              <a:solidFill>
                <a:schemeClr val="tx1"/>
              </a:solidFill>
              <a:miter lim="800000"/>
              <a:headEnd/>
              <a:tailEnd/>
            </a:ln>
          </p:spPr>
          <p:txBody>
            <a:bodyPr wrap="none" lIns="91409" tIns="45704" rIns="91409" bIns="45704" anchor="ctr">
              <a:spAutoFit/>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58" name="Freeform 67">
              <a:extLst>
                <a:ext uri="{FF2B5EF4-FFF2-40B4-BE49-F238E27FC236}">
                  <a16:creationId xmlns:a16="http://schemas.microsoft.com/office/drawing/2014/main" id="{456D3CBC-333E-BC44-BB07-518B95242891}"/>
                </a:ext>
              </a:extLst>
            </p:cNvPr>
            <p:cNvSpPr>
              <a:spLocks/>
            </p:cNvSpPr>
            <p:nvPr/>
          </p:nvSpPr>
          <p:spPr bwMode="auto">
            <a:xfrm>
              <a:off x="1766" y="3800"/>
              <a:ext cx="159" cy="184"/>
            </a:xfrm>
            <a:custGeom>
              <a:avLst/>
              <a:gdLst>
                <a:gd name="T0" fmla="*/ 0 w 230"/>
                <a:gd name="T1" fmla="*/ 0 h 289"/>
                <a:gd name="T2" fmla="*/ 0 w 230"/>
                <a:gd name="T3" fmla="*/ 117 h 289"/>
                <a:gd name="T4" fmla="*/ 109 w 230"/>
                <a:gd name="T5" fmla="*/ 117 h 289"/>
                <a:gd name="T6" fmla="*/ 0 60000 65536"/>
                <a:gd name="T7" fmla="*/ 0 60000 65536"/>
                <a:gd name="T8" fmla="*/ 0 60000 65536"/>
                <a:gd name="T9" fmla="*/ 0 w 230"/>
                <a:gd name="T10" fmla="*/ 0 h 289"/>
                <a:gd name="T11" fmla="*/ 230 w 230"/>
                <a:gd name="T12" fmla="*/ 289 h 289"/>
              </a:gdLst>
              <a:ahLst/>
              <a:cxnLst>
                <a:cxn ang="T6">
                  <a:pos x="T0" y="T1"/>
                </a:cxn>
                <a:cxn ang="T7">
                  <a:pos x="T2" y="T3"/>
                </a:cxn>
                <a:cxn ang="T8">
                  <a:pos x="T4" y="T5"/>
                </a:cxn>
              </a:cxnLst>
              <a:rect l="T9" t="T10" r="T11" b="T12"/>
              <a:pathLst>
                <a:path w="230" h="289">
                  <a:moveTo>
                    <a:pt x="0" y="0"/>
                  </a:moveTo>
                  <a:lnTo>
                    <a:pt x="0" y="288"/>
                  </a:lnTo>
                  <a:lnTo>
                    <a:pt x="229" y="288"/>
                  </a:lnTo>
                </a:path>
              </a:pathLst>
            </a:custGeom>
            <a:noFill/>
            <a:ln w="19050" cap="rnd">
              <a:solidFill>
                <a:schemeClr val="tx1"/>
              </a:solidFill>
              <a:round/>
              <a:headEnd type="none" w="sm" len="sm"/>
              <a:tailEnd type="stealth" w="med" len="med"/>
            </a:ln>
            <a:extLst>
              <a:ext uri="{909E8E84-426E-40DD-AFC4-6F175D3DCCD1}">
                <a14:hiddenFill xmlns:a14="http://schemas.microsoft.com/office/drawing/2010/main">
                  <a:solidFill>
                    <a:srgbClr val="FFFFFF"/>
                  </a:solidFill>
                </a14:hiddenFill>
              </a:ext>
            </a:extLst>
          </p:spPr>
          <p:txBody>
            <a:bodyPr wrap="none" lIns="91409" tIns="45704" rIns="91409" bIns="45704" anchor="ctr">
              <a:spAutoFit/>
            </a:bodyPr>
            <a:lstStyle/>
            <a:p>
              <a:endParaRPr lang="en-US"/>
            </a:p>
          </p:txBody>
        </p:sp>
        <p:sp>
          <p:nvSpPr>
            <p:cNvPr id="59" name="Freeform 68">
              <a:extLst>
                <a:ext uri="{FF2B5EF4-FFF2-40B4-BE49-F238E27FC236}">
                  <a16:creationId xmlns:a16="http://schemas.microsoft.com/office/drawing/2014/main" id="{60541B79-5AAE-1045-A00C-0A2FBA9B1AD3}"/>
                </a:ext>
              </a:extLst>
            </p:cNvPr>
            <p:cNvSpPr>
              <a:spLocks/>
            </p:cNvSpPr>
            <p:nvPr/>
          </p:nvSpPr>
          <p:spPr bwMode="auto">
            <a:xfrm>
              <a:off x="1660" y="3717"/>
              <a:ext cx="253" cy="374"/>
            </a:xfrm>
            <a:custGeom>
              <a:avLst/>
              <a:gdLst>
                <a:gd name="T0" fmla="*/ 176 w 363"/>
                <a:gd name="T1" fmla="*/ 240 h 582"/>
                <a:gd name="T2" fmla="*/ 0 w 363"/>
                <a:gd name="T3" fmla="*/ 240 h 582"/>
                <a:gd name="T4" fmla="*/ 0 w 363"/>
                <a:gd name="T5" fmla="*/ 0 h 582"/>
                <a:gd name="T6" fmla="*/ 39 w 363"/>
                <a:gd name="T7" fmla="*/ 0 h 582"/>
                <a:gd name="T8" fmla="*/ 0 60000 65536"/>
                <a:gd name="T9" fmla="*/ 0 60000 65536"/>
                <a:gd name="T10" fmla="*/ 0 60000 65536"/>
                <a:gd name="T11" fmla="*/ 0 60000 65536"/>
                <a:gd name="T12" fmla="*/ 0 w 363"/>
                <a:gd name="T13" fmla="*/ 0 h 582"/>
                <a:gd name="T14" fmla="*/ 363 w 363"/>
                <a:gd name="T15" fmla="*/ 582 h 582"/>
              </a:gdLst>
              <a:ahLst/>
              <a:cxnLst>
                <a:cxn ang="T8">
                  <a:pos x="T0" y="T1"/>
                </a:cxn>
                <a:cxn ang="T9">
                  <a:pos x="T2" y="T3"/>
                </a:cxn>
                <a:cxn ang="T10">
                  <a:pos x="T4" y="T5"/>
                </a:cxn>
                <a:cxn ang="T11">
                  <a:pos x="T6" y="T7"/>
                </a:cxn>
              </a:cxnLst>
              <a:rect l="T12" t="T13" r="T14" b="T15"/>
              <a:pathLst>
                <a:path w="363" h="582">
                  <a:moveTo>
                    <a:pt x="362" y="581"/>
                  </a:moveTo>
                  <a:lnTo>
                    <a:pt x="0" y="581"/>
                  </a:lnTo>
                  <a:lnTo>
                    <a:pt x="0" y="0"/>
                  </a:lnTo>
                  <a:lnTo>
                    <a:pt x="81" y="0"/>
                  </a:lnTo>
                </a:path>
              </a:pathLst>
            </a:custGeom>
            <a:noFill/>
            <a:ln w="19050" cap="rnd">
              <a:solidFill>
                <a:schemeClr val="tx1"/>
              </a:solidFill>
              <a:round/>
              <a:headEnd type="none" w="sm" len="sm"/>
              <a:tailEnd type="stealth" w="med" len="med"/>
            </a:ln>
            <a:extLst>
              <a:ext uri="{909E8E84-426E-40DD-AFC4-6F175D3DCCD1}">
                <a14:hiddenFill xmlns:a14="http://schemas.microsoft.com/office/drawing/2010/main">
                  <a:solidFill>
                    <a:srgbClr val="FFFFFF"/>
                  </a:solidFill>
                </a14:hiddenFill>
              </a:ext>
            </a:extLst>
          </p:spPr>
          <p:txBody>
            <a:bodyPr wrap="none" lIns="91409" tIns="45704" rIns="91409" bIns="45704" anchor="ctr">
              <a:spAutoFit/>
            </a:bodyPr>
            <a:lstStyle/>
            <a:p>
              <a:endParaRPr lang="en-US"/>
            </a:p>
          </p:txBody>
        </p:sp>
        <p:sp>
          <p:nvSpPr>
            <p:cNvPr id="60" name="Line 69">
              <a:extLst>
                <a:ext uri="{FF2B5EF4-FFF2-40B4-BE49-F238E27FC236}">
                  <a16:creationId xmlns:a16="http://schemas.microsoft.com/office/drawing/2014/main" id="{99AEF2A0-2530-A247-90A5-8A609A290666}"/>
                </a:ext>
              </a:extLst>
            </p:cNvPr>
            <p:cNvSpPr>
              <a:spLocks noChangeShapeType="1"/>
            </p:cNvSpPr>
            <p:nvPr/>
          </p:nvSpPr>
          <p:spPr bwMode="auto">
            <a:xfrm>
              <a:off x="2220" y="4041"/>
              <a:ext cx="140" cy="0"/>
            </a:xfrm>
            <a:prstGeom prst="line">
              <a:avLst/>
            </a:prstGeom>
            <a:noFill/>
            <a:ln w="19050">
              <a:solidFill>
                <a:schemeClr val="tx1"/>
              </a:solidFill>
              <a:round/>
              <a:headEnd type="none" w="sm" len="sm"/>
              <a:tailEnd type="stealth" w="med" len="med"/>
            </a:ln>
            <a:extLst>
              <a:ext uri="{909E8E84-426E-40DD-AFC4-6F175D3DCCD1}">
                <a14:hiddenFill xmlns:a14="http://schemas.microsoft.com/office/drawing/2010/main">
                  <a:noFill/>
                </a14:hiddenFill>
              </a:ext>
            </a:extLst>
          </p:spPr>
          <p:txBody>
            <a:bodyPr wrap="none" lIns="91409" tIns="45704" rIns="91409" bIns="45704" anchor="ctr">
              <a:spAutoFit/>
            </a:bodyPr>
            <a:lstStyle/>
            <a:p>
              <a:endParaRPr lang="en-US"/>
            </a:p>
          </p:txBody>
        </p:sp>
        <p:sp>
          <p:nvSpPr>
            <p:cNvPr id="61" name="Freeform 70">
              <a:extLst>
                <a:ext uri="{FF2B5EF4-FFF2-40B4-BE49-F238E27FC236}">
                  <a16:creationId xmlns:a16="http://schemas.microsoft.com/office/drawing/2014/main" id="{830799B8-F838-7745-BC59-079159DDC9DE}"/>
                </a:ext>
              </a:extLst>
            </p:cNvPr>
            <p:cNvSpPr>
              <a:spLocks/>
            </p:cNvSpPr>
            <p:nvPr/>
          </p:nvSpPr>
          <p:spPr bwMode="auto">
            <a:xfrm>
              <a:off x="2053" y="3707"/>
              <a:ext cx="319" cy="155"/>
            </a:xfrm>
            <a:custGeom>
              <a:avLst/>
              <a:gdLst>
                <a:gd name="T0" fmla="*/ 0 w 459"/>
                <a:gd name="T1" fmla="*/ 0 h 241"/>
                <a:gd name="T2" fmla="*/ 132 w 459"/>
                <a:gd name="T3" fmla="*/ 0 h 241"/>
                <a:gd name="T4" fmla="*/ 132 w 459"/>
                <a:gd name="T5" fmla="*/ 99 h 241"/>
                <a:gd name="T6" fmla="*/ 221 w 459"/>
                <a:gd name="T7" fmla="*/ 99 h 241"/>
                <a:gd name="T8" fmla="*/ 0 60000 65536"/>
                <a:gd name="T9" fmla="*/ 0 60000 65536"/>
                <a:gd name="T10" fmla="*/ 0 60000 65536"/>
                <a:gd name="T11" fmla="*/ 0 60000 65536"/>
                <a:gd name="T12" fmla="*/ 0 w 459"/>
                <a:gd name="T13" fmla="*/ 0 h 241"/>
                <a:gd name="T14" fmla="*/ 459 w 459"/>
                <a:gd name="T15" fmla="*/ 241 h 241"/>
              </a:gdLst>
              <a:ahLst/>
              <a:cxnLst>
                <a:cxn ang="T8">
                  <a:pos x="T0" y="T1"/>
                </a:cxn>
                <a:cxn ang="T9">
                  <a:pos x="T2" y="T3"/>
                </a:cxn>
                <a:cxn ang="T10">
                  <a:pos x="T4" y="T5"/>
                </a:cxn>
                <a:cxn ang="T11">
                  <a:pos x="T6" y="T7"/>
                </a:cxn>
              </a:cxnLst>
              <a:rect l="T12" t="T13" r="T14" b="T15"/>
              <a:pathLst>
                <a:path w="459" h="241">
                  <a:moveTo>
                    <a:pt x="0" y="0"/>
                  </a:moveTo>
                  <a:lnTo>
                    <a:pt x="274" y="0"/>
                  </a:lnTo>
                  <a:lnTo>
                    <a:pt x="274" y="240"/>
                  </a:lnTo>
                  <a:lnTo>
                    <a:pt x="458" y="240"/>
                  </a:lnTo>
                </a:path>
              </a:pathLst>
            </a:custGeom>
            <a:noFill/>
            <a:ln w="19050" cap="rnd">
              <a:solidFill>
                <a:schemeClr val="tx1"/>
              </a:solidFill>
              <a:round/>
              <a:headEnd type="none" w="sm" len="sm"/>
              <a:tailEnd type="stealth" w="med" len="med"/>
            </a:ln>
            <a:extLst>
              <a:ext uri="{909E8E84-426E-40DD-AFC4-6F175D3DCCD1}">
                <a14:hiddenFill xmlns:a14="http://schemas.microsoft.com/office/drawing/2010/main">
                  <a:solidFill>
                    <a:srgbClr val="FFFFFF"/>
                  </a:solidFill>
                </a14:hiddenFill>
              </a:ext>
            </a:extLst>
          </p:spPr>
          <p:txBody>
            <a:bodyPr wrap="none" lIns="91409" tIns="45704" rIns="91409" bIns="45704" anchor="ctr">
              <a:spAutoFit/>
            </a:bodyPr>
            <a:lstStyle/>
            <a:p>
              <a:endParaRPr lang="en-US"/>
            </a:p>
          </p:txBody>
        </p:sp>
        <p:sp>
          <p:nvSpPr>
            <p:cNvPr id="62" name="Text Box 71">
              <a:extLst>
                <a:ext uri="{FF2B5EF4-FFF2-40B4-BE49-F238E27FC236}">
                  <a16:creationId xmlns:a16="http://schemas.microsoft.com/office/drawing/2014/main" id="{DA32528A-D968-4943-835E-E77E56FBC653}"/>
                </a:ext>
              </a:extLst>
            </p:cNvPr>
            <p:cNvSpPr txBox="1">
              <a:spLocks noChangeArrowheads="1"/>
            </p:cNvSpPr>
            <p:nvPr/>
          </p:nvSpPr>
          <p:spPr bwMode="auto">
            <a:xfrm>
              <a:off x="1901" y="3852"/>
              <a:ext cx="350"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type="none" w="sm" len="med"/>
                  <a:tailEnd type="none" w="sm" len="med"/>
                </a14:hiddenLine>
              </a:ext>
            </a:extLst>
          </p:spPr>
          <p:txBody>
            <a:bodyPr wrap="none" lIns="91409" tIns="45704" rIns="91409" bIns="45704" anchor="ctr">
              <a:spAutoFit/>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algn="ctr">
                <a:spcBef>
                  <a:spcPct val="50000"/>
                </a:spcBef>
              </a:pPr>
              <a:r>
                <a:rPr lang="en-US" altLang="en-US" sz="1000" i="0">
                  <a:solidFill>
                    <a:srgbClr val="000000"/>
                  </a:solidFill>
                </a:rPr>
                <a:t>Author</a:t>
              </a:r>
              <a:endParaRPr lang="en-US" altLang="en-US" sz="2000" i="0">
                <a:solidFill>
                  <a:srgbClr val="000000"/>
                </a:solidFill>
              </a:endParaRPr>
            </a:p>
          </p:txBody>
        </p:sp>
        <p:sp>
          <p:nvSpPr>
            <p:cNvPr id="63" name="Text Box 72">
              <a:extLst>
                <a:ext uri="{FF2B5EF4-FFF2-40B4-BE49-F238E27FC236}">
                  <a16:creationId xmlns:a16="http://schemas.microsoft.com/office/drawing/2014/main" id="{F4246D05-DC80-D64D-9591-C2A01562DD12}"/>
                </a:ext>
              </a:extLst>
            </p:cNvPr>
            <p:cNvSpPr txBox="1">
              <a:spLocks noChangeArrowheads="1"/>
            </p:cNvSpPr>
            <p:nvPr/>
          </p:nvSpPr>
          <p:spPr bwMode="auto">
            <a:xfrm>
              <a:off x="2352" y="3744"/>
              <a:ext cx="284"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type="none" w="sm" len="med"/>
                  <a:tailEnd type="none" w="sm" len="med"/>
                </a14:hiddenLine>
              </a:ext>
            </a:extLst>
          </p:spPr>
          <p:txBody>
            <a:bodyPr wrap="none" lIns="91409" tIns="45704" rIns="91409" bIns="45704" anchor="ctr">
              <a:spAutoFit/>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algn="ctr">
                <a:spcBef>
                  <a:spcPct val="50000"/>
                </a:spcBef>
              </a:pPr>
              <a:r>
                <a:rPr lang="en-US" altLang="en-US" sz="1000" i="0">
                  <a:solidFill>
                    <a:srgbClr val="000000"/>
                  </a:solidFill>
                </a:rPr>
                <a:t>Date</a:t>
              </a:r>
              <a:endParaRPr lang="en-US" altLang="en-US" sz="2000" i="0">
                <a:solidFill>
                  <a:srgbClr val="000000"/>
                </a:solidFill>
              </a:endParaRPr>
            </a:p>
          </p:txBody>
        </p:sp>
        <p:sp>
          <p:nvSpPr>
            <p:cNvPr id="64" name="Text Box 73">
              <a:extLst>
                <a:ext uri="{FF2B5EF4-FFF2-40B4-BE49-F238E27FC236}">
                  <a16:creationId xmlns:a16="http://schemas.microsoft.com/office/drawing/2014/main" id="{5E81DCEF-AF5E-C849-AD80-C408CDFDF768}"/>
                </a:ext>
              </a:extLst>
            </p:cNvPr>
            <p:cNvSpPr txBox="1">
              <a:spLocks noChangeArrowheads="1"/>
            </p:cNvSpPr>
            <p:nvPr/>
          </p:nvSpPr>
          <p:spPr bwMode="auto">
            <a:xfrm>
              <a:off x="1730" y="3610"/>
              <a:ext cx="267"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type="none" w="sm" len="med"/>
                  <a:tailEnd type="none" w="sm" len="med"/>
                </a14:hiddenLine>
              </a:ext>
            </a:extLst>
          </p:spPr>
          <p:txBody>
            <a:bodyPr wrap="none" lIns="91409" tIns="45704" rIns="91409" bIns="45704" anchor="ctr">
              <a:spAutoFit/>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algn="ctr"/>
              <a:r>
                <a:rPr lang="en-US" altLang="en-US" sz="1000" i="0">
                  <a:solidFill>
                    <a:srgbClr val="000000"/>
                  </a:solidFill>
                </a:rPr>
                <a:t>Title</a:t>
              </a:r>
              <a:endParaRPr lang="en-US" altLang="en-US" sz="1200" b="1" i="0">
                <a:solidFill>
                  <a:srgbClr val="000000"/>
                </a:solidFill>
              </a:endParaRPr>
            </a:p>
          </p:txBody>
        </p:sp>
      </p:grpSp>
      <p:grpSp>
        <p:nvGrpSpPr>
          <p:cNvPr id="65" name="Group 74">
            <a:extLst>
              <a:ext uri="{FF2B5EF4-FFF2-40B4-BE49-F238E27FC236}">
                <a16:creationId xmlns:a16="http://schemas.microsoft.com/office/drawing/2014/main" id="{49E1EDD7-816F-344C-9F39-4BB094D8752C}"/>
              </a:ext>
            </a:extLst>
          </p:cNvPr>
          <p:cNvGrpSpPr>
            <a:grpSpLocks/>
          </p:cNvGrpSpPr>
          <p:nvPr/>
        </p:nvGrpSpPr>
        <p:grpSpPr bwMode="auto">
          <a:xfrm>
            <a:off x="4248150" y="5118100"/>
            <a:ext cx="1752600" cy="1069975"/>
            <a:chOff x="3216" y="3504"/>
            <a:chExt cx="1104" cy="674"/>
          </a:xfrm>
        </p:grpSpPr>
        <p:sp>
          <p:nvSpPr>
            <p:cNvPr id="66" name="Freeform 75">
              <a:extLst>
                <a:ext uri="{FF2B5EF4-FFF2-40B4-BE49-F238E27FC236}">
                  <a16:creationId xmlns:a16="http://schemas.microsoft.com/office/drawing/2014/main" id="{CFDCABED-7B96-2642-82B1-776B9411060A}"/>
                </a:ext>
              </a:extLst>
            </p:cNvPr>
            <p:cNvSpPr>
              <a:spLocks/>
            </p:cNvSpPr>
            <p:nvPr/>
          </p:nvSpPr>
          <p:spPr bwMode="auto">
            <a:xfrm>
              <a:off x="3216" y="3561"/>
              <a:ext cx="1104" cy="616"/>
            </a:xfrm>
            <a:custGeom>
              <a:avLst/>
              <a:gdLst>
                <a:gd name="T0" fmla="*/ 0 w 1725"/>
                <a:gd name="T1" fmla="*/ 0 h 961"/>
                <a:gd name="T2" fmla="*/ 0 w 1725"/>
                <a:gd name="T3" fmla="*/ 394 h 961"/>
                <a:gd name="T4" fmla="*/ 706 w 1725"/>
                <a:gd name="T5" fmla="*/ 394 h 961"/>
                <a:gd name="T6" fmla="*/ 706 w 1725"/>
                <a:gd name="T7" fmla="*/ 0 h 961"/>
                <a:gd name="T8" fmla="*/ 0 60000 65536"/>
                <a:gd name="T9" fmla="*/ 0 60000 65536"/>
                <a:gd name="T10" fmla="*/ 0 60000 65536"/>
                <a:gd name="T11" fmla="*/ 0 60000 65536"/>
                <a:gd name="T12" fmla="*/ 0 w 1725"/>
                <a:gd name="T13" fmla="*/ 0 h 961"/>
                <a:gd name="T14" fmla="*/ 1725 w 1725"/>
                <a:gd name="T15" fmla="*/ 961 h 961"/>
              </a:gdLst>
              <a:ahLst/>
              <a:cxnLst>
                <a:cxn ang="T8">
                  <a:pos x="T0" y="T1"/>
                </a:cxn>
                <a:cxn ang="T9">
                  <a:pos x="T2" y="T3"/>
                </a:cxn>
                <a:cxn ang="T10">
                  <a:pos x="T4" y="T5"/>
                </a:cxn>
                <a:cxn ang="T11">
                  <a:pos x="T6" y="T7"/>
                </a:cxn>
              </a:cxnLst>
              <a:rect l="T12" t="T13" r="T14" b="T15"/>
              <a:pathLst>
                <a:path w="1725" h="961">
                  <a:moveTo>
                    <a:pt x="0" y="0"/>
                  </a:moveTo>
                  <a:lnTo>
                    <a:pt x="0" y="960"/>
                  </a:lnTo>
                  <a:lnTo>
                    <a:pt x="1724" y="960"/>
                  </a:lnTo>
                  <a:lnTo>
                    <a:pt x="1724" y="0"/>
                  </a:lnTo>
                </a:path>
              </a:pathLst>
            </a:custGeom>
            <a:solidFill>
              <a:srgbClr val="E8C1E9"/>
            </a:solidFill>
            <a:ln w="25400" cap="rnd">
              <a:solidFill>
                <a:schemeClr val="tx1"/>
              </a:solidFill>
              <a:round/>
              <a:headEnd type="none" w="sm" len="sm"/>
              <a:tailEnd type="none" w="sm" len="sm"/>
            </a:ln>
          </p:spPr>
          <p:txBody>
            <a:bodyPr wrap="none" lIns="91409" tIns="45704" rIns="91409" bIns="45704" anchor="ctr">
              <a:spAutoFit/>
            </a:bodyPr>
            <a:lstStyle/>
            <a:p>
              <a:endParaRPr lang="en-US"/>
            </a:p>
          </p:txBody>
        </p:sp>
        <p:sp>
          <p:nvSpPr>
            <p:cNvPr id="67" name="Oval 76">
              <a:extLst>
                <a:ext uri="{FF2B5EF4-FFF2-40B4-BE49-F238E27FC236}">
                  <a16:creationId xmlns:a16="http://schemas.microsoft.com/office/drawing/2014/main" id="{047FC2F1-CE29-9941-B665-EF841F4369BE}"/>
                </a:ext>
              </a:extLst>
            </p:cNvPr>
            <p:cNvSpPr>
              <a:spLocks noChangeArrowheads="1"/>
            </p:cNvSpPr>
            <p:nvPr/>
          </p:nvSpPr>
          <p:spPr bwMode="auto">
            <a:xfrm>
              <a:off x="3216" y="3504"/>
              <a:ext cx="1104" cy="96"/>
            </a:xfrm>
            <a:prstGeom prst="ellipse">
              <a:avLst/>
            </a:prstGeom>
            <a:solidFill>
              <a:srgbClr val="E8C1E9"/>
            </a:solidFill>
            <a:ln w="25400">
              <a:solidFill>
                <a:schemeClr val="tx1"/>
              </a:solidFill>
              <a:round/>
              <a:headEnd/>
              <a:tailEnd/>
            </a:ln>
          </p:spPr>
          <p:txBody>
            <a:bodyPr wrap="none" lIns="91409" tIns="45704" rIns="91409" bIns="45704" anchor="ctr">
              <a:spAutoFit/>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68" name="Line 77">
              <a:extLst>
                <a:ext uri="{FF2B5EF4-FFF2-40B4-BE49-F238E27FC236}">
                  <a16:creationId xmlns:a16="http://schemas.microsoft.com/office/drawing/2014/main" id="{BD89FBEA-E0F1-DF45-B6EB-F3E9B86B6783}"/>
                </a:ext>
              </a:extLst>
            </p:cNvPr>
            <p:cNvSpPr>
              <a:spLocks noChangeShapeType="1"/>
            </p:cNvSpPr>
            <p:nvPr/>
          </p:nvSpPr>
          <p:spPr bwMode="auto">
            <a:xfrm flipV="1">
              <a:off x="3400" y="3795"/>
              <a:ext cx="0" cy="183"/>
            </a:xfrm>
            <a:prstGeom prst="line">
              <a:avLst/>
            </a:prstGeom>
            <a:noFill/>
            <a:ln w="38100" cmpd="dbl">
              <a:solidFill>
                <a:schemeClr val="tx1"/>
              </a:solidFill>
              <a:round/>
              <a:headEnd type="none" w="sm" len="sm"/>
              <a:tailEnd type="arrow" w="sm" len="sm"/>
            </a:ln>
            <a:extLst>
              <a:ext uri="{909E8E84-426E-40DD-AFC4-6F175D3DCCD1}">
                <a14:hiddenFill xmlns:a14="http://schemas.microsoft.com/office/drawing/2010/main">
                  <a:noFill/>
                </a14:hiddenFill>
              </a:ext>
            </a:extLst>
          </p:spPr>
          <p:txBody>
            <a:bodyPr wrap="none" lIns="91409" tIns="45704" rIns="91409" bIns="45704" anchor="ctr">
              <a:spAutoFit/>
            </a:bodyPr>
            <a:lstStyle/>
            <a:p>
              <a:endParaRPr lang="en-US"/>
            </a:p>
          </p:txBody>
        </p:sp>
        <p:sp>
          <p:nvSpPr>
            <p:cNvPr id="69" name="Line 78">
              <a:extLst>
                <a:ext uri="{FF2B5EF4-FFF2-40B4-BE49-F238E27FC236}">
                  <a16:creationId xmlns:a16="http://schemas.microsoft.com/office/drawing/2014/main" id="{6B2EB930-7272-B246-AF6A-4533868B4620}"/>
                </a:ext>
              </a:extLst>
            </p:cNvPr>
            <p:cNvSpPr>
              <a:spLocks noChangeShapeType="1"/>
            </p:cNvSpPr>
            <p:nvPr/>
          </p:nvSpPr>
          <p:spPr bwMode="auto">
            <a:xfrm flipH="1">
              <a:off x="3836" y="3764"/>
              <a:ext cx="149" cy="66"/>
            </a:xfrm>
            <a:prstGeom prst="line">
              <a:avLst/>
            </a:prstGeom>
            <a:noFill/>
            <a:ln w="12700">
              <a:solidFill>
                <a:schemeClr val="tx1"/>
              </a:solidFill>
              <a:round/>
              <a:headEnd type="stealth" w="med" len="med"/>
              <a:tailEnd/>
            </a:ln>
            <a:extLst>
              <a:ext uri="{909E8E84-426E-40DD-AFC4-6F175D3DCCD1}">
                <a14:hiddenFill xmlns:a14="http://schemas.microsoft.com/office/drawing/2010/main">
                  <a:noFill/>
                </a14:hiddenFill>
              </a:ext>
            </a:extLst>
          </p:spPr>
          <p:txBody>
            <a:bodyPr wrap="none" lIns="91409" tIns="45704" rIns="91409" bIns="45704" anchor="ctr">
              <a:spAutoFit/>
            </a:bodyPr>
            <a:lstStyle/>
            <a:p>
              <a:endParaRPr lang="en-US"/>
            </a:p>
          </p:txBody>
        </p:sp>
        <p:sp>
          <p:nvSpPr>
            <p:cNvPr id="70" name="Oval 79">
              <a:extLst>
                <a:ext uri="{FF2B5EF4-FFF2-40B4-BE49-F238E27FC236}">
                  <a16:creationId xmlns:a16="http://schemas.microsoft.com/office/drawing/2014/main" id="{637C518D-3E7F-C846-BAF5-AAFE18C91080}"/>
                </a:ext>
              </a:extLst>
            </p:cNvPr>
            <p:cNvSpPr>
              <a:spLocks noChangeArrowheads="1"/>
            </p:cNvSpPr>
            <p:nvPr/>
          </p:nvSpPr>
          <p:spPr bwMode="auto">
            <a:xfrm rot="420000">
              <a:off x="3338" y="3979"/>
              <a:ext cx="143" cy="140"/>
            </a:xfrm>
            <a:prstGeom prst="ellipse">
              <a:avLst/>
            </a:prstGeom>
            <a:solidFill>
              <a:srgbClr val="CC00CC"/>
            </a:solidFill>
            <a:ln w="12700">
              <a:solidFill>
                <a:schemeClr val="tx1"/>
              </a:solidFill>
              <a:round/>
              <a:headEnd/>
              <a:tailEnd/>
            </a:ln>
          </p:spPr>
          <p:txBody>
            <a:bodyPr wrap="none" lIns="91409" tIns="45704" rIns="91409" bIns="45704" anchor="ctr">
              <a:spAutoFit/>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71" name="Oval 80">
              <a:extLst>
                <a:ext uri="{FF2B5EF4-FFF2-40B4-BE49-F238E27FC236}">
                  <a16:creationId xmlns:a16="http://schemas.microsoft.com/office/drawing/2014/main" id="{8221138D-07AE-7F44-86A7-D3E8743E2860}"/>
                </a:ext>
              </a:extLst>
            </p:cNvPr>
            <p:cNvSpPr>
              <a:spLocks noChangeArrowheads="1"/>
            </p:cNvSpPr>
            <p:nvPr/>
          </p:nvSpPr>
          <p:spPr bwMode="auto">
            <a:xfrm rot="420000">
              <a:off x="3701" y="3792"/>
              <a:ext cx="142" cy="140"/>
            </a:xfrm>
            <a:prstGeom prst="ellipse">
              <a:avLst/>
            </a:prstGeom>
            <a:solidFill>
              <a:srgbClr val="CC00CC"/>
            </a:solidFill>
            <a:ln w="12700">
              <a:solidFill>
                <a:schemeClr val="tx1"/>
              </a:solidFill>
              <a:round/>
              <a:headEnd/>
              <a:tailEnd/>
            </a:ln>
          </p:spPr>
          <p:txBody>
            <a:bodyPr wrap="none" lIns="91409" tIns="45704" rIns="91409" bIns="45704" anchor="ctr">
              <a:spAutoFit/>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72" name="Oval 81">
              <a:extLst>
                <a:ext uri="{FF2B5EF4-FFF2-40B4-BE49-F238E27FC236}">
                  <a16:creationId xmlns:a16="http://schemas.microsoft.com/office/drawing/2014/main" id="{E678E6D5-8481-BE4C-BABE-1E6AD9D3ED96}"/>
                </a:ext>
              </a:extLst>
            </p:cNvPr>
            <p:cNvSpPr>
              <a:spLocks noChangeArrowheads="1"/>
            </p:cNvSpPr>
            <p:nvPr/>
          </p:nvSpPr>
          <p:spPr bwMode="auto">
            <a:xfrm rot="420000">
              <a:off x="3948" y="3945"/>
              <a:ext cx="142" cy="141"/>
            </a:xfrm>
            <a:prstGeom prst="ellipse">
              <a:avLst/>
            </a:prstGeom>
            <a:solidFill>
              <a:srgbClr val="CC00CC"/>
            </a:solidFill>
            <a:ln w="12700">
              <a:solidFill>
                <a:schemeClr val="tx1"/>
              </a:solidFill>
              <a:round/>
              <a:headEnd/>
              <a:tailEnd/>
            </a:ln>
          </p:spPr>
          <p:txBody>
            <a:bodyPr wrap="none" lIns="91409" tIns="45704" rIns="91409" bIns="45704" anchor="ctr">
              <a:spAutoFit/>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73" name="Oval 82">
              <a:extLst>
                <a:ext uri="{FF2B5EF4-FFF2-40B4-BE49-F238E27FC236}">
                  <a16:creationId xmlns:a16="http://schemas.microsoft.com/office/drawing/2014/main" id="{0EE47FB3-259F-044C-87D2-F9644B9D69FB}"/>
                </a:ext>
              </a:extLst>
            </p:cNvPr>
            <p:cNvSpPr>
              <a:spLocks noChangeArrowheads="1"/>
            </p:cNvSpPr>
            <p:nvPr/>
          </p:nvSpPr>
          <p:spPr bwMode="auto">
            <a:xfrm rot="420000">
              <a:off x="3968" y="3673"/>
              <a:ext cx="144" cy="138"/>
            </a:xfrm>
            <a:prstGeom prst="ellipse">
              <a:avLst/>
            </a:prstGeom>
            <a:solidFill>
              <a:srgbClr val="CC00CC"/>
            </a:solidFill>
            <a:ln w="12700">
              <a:solidFill>
                <a:schemeClr val="tx1"/>
              </a:solidFill>
              <a:round/>
              <a:headEnd/>
              <a:tailEnd/>
            </a:ln>
          </p:spPr>
          <p:txBody>
            <a:bodyPr wrap="none" lIns="91409" tIns="45704" rIns="91409" bIns="45704" anchor="ctr">
              <a:spAutoFit/>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74" name="Text Box 83">
              <a:extLst>
                <a:ext uri="{FF2B5EF4-FFF2-40B4-BE49-F238E27FC236}">
                  <a16:creationId xmlns:a16="http://schemas.microsoft.com/office/drawing/2014/main" id="{638AEC5B-0019-C447-9C64-9817815989C8}"/>
                </a:ext>
              </a:extLst>
            </p:cNvPr>
            <p:cNvSpPr txBox="1">
              <a:spLocks noChangeArrowheads="1"/>
            </p:cNvSpPr>
            <p:nvPr/>
          </p:nvSpPr>
          <p:spPr bwMode="auto">
            <a:xfrm>
              <a:off x="3531" y="4024"/>
              <a:ext cx="319"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type="none" w="sm" len="med"/>
                  <a:tailEnd type="none" w="sm" len="med"/>
                </a14:hiddenLine>
              </a:ext>
            </a:extLst>
          </p:spPr>
          <p:txBody>
            <a:bodyPr wrap="none" lIns="91409" tIns="45704" rIns="91409" bIns="45704" anchor="ctr">
              <a:spAutoFit/>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algn="ctr">
                <a:spcBef>
                  <a:spcPct val="50000"/>
                </a:spcBef>
              </a:pPr>
              <a:r>
                <a:rPr lang="en-US" altLang="en-US" sz="1000" i="0">
                  <a:solidFill>
                    <a:srgbClr val="000000"/>
                  </a:solidFill>
                </a:rPr>
                <a:t>paper</a:t>
              </a:r>
              <a:endParaRPr lang="en-US" altLang="en-US" sz="2000" i="0">
                <a:solidFill>
                  <a:srgbClr val="000000"/>
                </a:solidFill>
              </a:endParaRPr>
            </a:p>
          </p:txBody>
        </p:sp>
        <p:sp>
          <p:nvSpPr>
            <p:cNvPr id="75" name="Text Box 84">
              <a:extLst>
                <a:ext uri="{FF2B5EF4-FFF2-40B4-BE49-F238E27FC236}">
                  <a16:creationId xmlns:a16="http://schemas.microsoft.com/office/drawing/2014/main" id="{D6A07CDB-F332-7D40-83F1-A19D4EA63E5B}"/>
                </a:ext>
              </a:extLst>
            </p:cNvPr>
            <p:cNvSpPr txBox="1">
              <a:spLocks noChangeArrowheads="1"/>
            </p:cNvSpPr>
            <p:nvPr/>
          </p:nvSpPr>
          <p:spPr bwMode="auto">
            <a:xfrm>
              <a:off x="3984" y="3830"/>
              <a:ext cx="329"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type="none" w="sm" len="med"/>
                  <a:tailEnd type="none" w="sm" len="med"/>
                </a14:hiddenLine>
              </a:ext>
            </a:extLst>
          </p:spPr>
          <p:txBody>
            <a:bodyPr wrap="none" lIns="91409" tIns="45704" rIns="91409" bIns="45704" anchor="ctr">
              <a:spAutoFit/>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algn="ctr"/>
              <a:r>
                <a:rPr lang="en-US" altLang="en-US" sz="1000" i="0">
                  <a:solidFill>
                    <a:srgbClr val="000000"/>
                  </a:solidFill>
                </a:rPr>
                <a:t>Name</a:t>
              </a:r>
              <a:endParaRPr lang="en-US" altLang="en-US" sz="1200" b="1" i="0">
                <a:solidFill>
                  <a:srgbClr val="000000"/>
                </a:solidFill>
              </a:endParaRPr>
            </a:p>
          </p:txBody>
        </p:sp>
        <p:sp>
          <p:nvSpPr>
            <p:cNvPr id="76" name="Line 85">
              <a:extLst>
                <a:ext uri="{FF2B5EF4-FFF2-40B4-BE49-F238E27FC236}">
                  <a16:creationId xmlns:a16="http://schemas.microsoft.com/office/drawing/2014/main" id="{64A88525-37DC-A345-8105-A55407BA239F}"/>
                </a:ext>
              </a:extLst>
            </p:cNvPr>
            <p:cNvSpPr>
              <a:spLocks noChangeShapeType="1"/>
            </p:cNvSpPr>
            <p:nvPr/>
          </p:nvSpPr>
          <p:spPr bwMode="auto">
            <a:xfrm flipH="1" flipV="1">
              <a:off x="3825" y="3902"/>
              <a:ext cx="122" cy="90"/>
            </a:xfrm>
            <a:prstGeom prst="line">
              <a:avLst/>
            </a:prstGeom>
            <a:noFill/>
            <a:ln w="12700">
              <a:solidFill>
                <a:schemeClr val="tx1"/>
              </a:solidFill>
              <a:round/>
              <a:headEnd type="stealth" w="med" len="med"/>
              <a:tailEnd/>
            </a:ln>
            <a:extLst>
              <a:ext uri="{909E8E84-426E-40DD-AFC4-6F175D3DCCD1}">
                <a14:hiddenFill xmlns:a14="http://schemas.microsoft.com/office/drawing/2010/main">
                  <a:noFill/>
                </a14:hiddenFill>
              </a:ext>
            </a:extLst>
          </p:spPr>
          <p:txBody>
            <a:bodyPr wrap="none" lIns="91409" tIns="45704" rIns="91409" bIns="45704" anchor="ctr">
              <a:spAutoFit/>
            </a:bodyPr>
            <a:lstStyle/>
            <a:p>
              <a:endParaRPr lang="en-US"/>
            </a:p>
          </p:txBody>
        </p:sp>
        <p:sp>
          <p:nvSpPr>
            <p:cNvPr id="77" name="Oval 86">
              <a:extLst>
                <a:ext uri="{FF2B5EF4-FFF2-40B4-BE49-F238E27FC236}">
                  <a16:creationId xmlns:a16="http://schemas.microsoft.com/office/drawing/2014/main" id="{2319FC9C-08B8-6642-B824-1A1CFF9E5711}"/>
                </a:ext>
              </a:extLst>
            </p:cNvPr>
            <p:cNvSpPr>
              <a:spLocks noChangeArrowheads="1"/>
            </p:cNvSpPr>
            <p:nvPr/>
          </p:nvSpPr>
          <p:spPr bwMode="auto">
            <a:xfrm rot="420000">
              <a:off x="3331" y="3649"/>
              <a:ext cx="144" cy="140"/>
            </a:xfrm>
            <a:prstGeom prst="ellipse">
              <a:avLst/>
            </a:prstGeom>
            <a:solidFill>
              <a:srgbClr val="CC00CC"/>
            </a:solidFill>
            <a:ln w="12700">
              <a:solidFill>
                <a:schemeClr val="tx1"/>
              </a:solidFill>
              <a:round/>
              <a:headEnd/>
              <a:tailEnd/>
            </a:ln>
          </p:spPr>
          <p:txBody>
            <a:bodyPr wrap="none" lIns="91409" tIns="45704" rIns="91409" bIns="45704" anchor="ctr">
              <a:spAutoFit/>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78" name="Line 87">
              <a:extLst>
                <a:ext uri="{FF2B5EF4-FFF2-40B4-BE49-F238E27FC236}">
                  <a16:creationId xmlns:a16="http://schemas.microsoft.com/office/drawing/2014/main" id="{9EA6BFAD-C82A-3D40-9033-DB5F62B124DE}"/>
                </a:ext>
              </a:extLst>
            </p:cNvPr>
            <p:cNvSpPr>
              <a:spLocks noChangeShapeType="1"/>
            </p:cNvSpPr>
            <p:nvPr/>
          </p:nvSpPr>
          <p:spPr bwMode="auto">
            <a:xfrm flipH="1">
              <a:off x="3469" y="3894"/>
              <a:ext cx="226" cy="124"/>
            </a:xfrm>
            <a:prstGeom prst="line">
              <a:avLst/>
            </a:prstGeom>
            <a:noFill/>
            <a:ln w="12700">
              <a:solidFill>
                <a:schemeClr val="tx1"/>
              </a:solidFill>
              <a:round/>
              <a:headEnd type="stealth" w="med" len="med"/>
              <a:tailEnd/>
            </a:ln>
            <a:extLst>
              <a:ext uri="{909E8E84-426E-40DD-AFC4-6F175D3DCCD1}">
                <a14:hiddenFill xmlns:a14="http://schemas.microsoft.com/office/drawing/2010/main">
                  <a:noFill/>
                </a14:hiddenFill>
              </a:ext>
            </a:extLst>
          </p:spPr>
          <p:txBody>
            <a:bodyPr wrap="none" lIns="91409" tIns="45704" rIns="91409" bIns="45704" anchor="ctr">
              <a:spAutoFit/>
            </a:bodyPr>
            <a:lstStyle/>
            <a:p>
              <a:endParaRPr lang="en-US"/>
            </a:p>
          </p:txBody>
        </p:sp>
        <p:sp>
          <p:nvSpPr>
            <p:cNvPr id="79" name="Text Box 88">
              <a:extLst>
                <a:ext uri="{FF2B5EF4-FFF2-40B4-BE49-F238E27FC236}">
                  <a16:creationId xmlns:a16="http://schemas.microsoft.com/office/drawing/2014/main" id="{8F7F8CCA-EBA2-104F-ADF2-8F15ED7A0FD9}"/>
                </a:ext>
              </a:extLst>
            </p:cNvPr>
            <p:cNvSpPr txBox="1">
              <a:spLocks noChangeArrowheads="1"/>
            </p:cNvSpPr>
            <p:nvPr/>
          </p:nvSpPr>
          <p:spPr bwMode="auto">
            <a:xfrm>
              <a:off x="3546" y="3658"/>
              <a:ext cx="350"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type="none" w="sm" len="med"/>
                  <a:tailEnd type="none" w="sm" len="med"/>
                </a14:hiddenLine>
              </a:ext>
            </a:extLst>
          </p:spPr>
          <p:txBody>
            <a:bodyPr wrap="none" lIns="91409" tIns="45704" rIns="91409" bIns="45704" anchor="ctr">
              <a:spAutoFit/>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algn="ctr"/>
              <a:r>
                <a:rPr lang="en-US" altLang="en-US" sz="1000" i="0">
                  <a:solidFill>
                    <a:srgbClr val="000000"/>
                  </a:solidFill>
                </a:rPr>
                <a:t>Author</a:t>
              </a:r>
              <a:endParaRPr lang="en-US" altLang="en-US" sz="1200" b="1" i="0">
                <a:solidFill>
                  <a:srgbClr val="000000"/>
                </a:solidFill>
              </a:endParaRPr>
            </a:p>
          </p:txBody>
        </p:sp>
      </p:grpSp>
      <p:sp>
        <p:nvSpPr>
          <p:cNvPr id="80" name="Text Box 89">
            <a:extLst>
              <a:ext uri="{FF2B5EF4-FFF2-40B4-BE49-F238E27FC236}">
                <a16:creationId xmlns:a16="http://schemas.microsoft.com/office/drawing/2014/main" id="{E114A4B8-537E-7841-9CD2-B3B204F3E3D2}"/>
              </a:ext>
            </a:extLst>
          </p:cNvPr>
          <p:cNvSpPr txBox="1">
            <a:spLocks noChangeArrowheads="1"/>
          </p:cNvSpPr>
          <p:nvPr/>
        </p:nvSpPr>
        <p:spPr bwMode="auto">
          <a:xfrm>
            <a:off x="361950" y="6111875"/>
            <a:ext cx="13398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0" tIns="45715" rIns="91430" bIns="45715">
            <a:spAutoFit/>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i="0"/>
              <a:t>Web pages</a:t>
            </a:r>
          </a:p>
        </p:txBody>
      </p:sp>
      <p:sp>
        <p:nvSpPr>
          <p:cNvPr id="81" name="Text Box 90">
            <a:extLst>
              <a:ext uri="{FF2B5EF4-FFF2-40B4-BE49-F238E27FC236}">
                <a16:creationId xmlns:a16="http://schemas.microsoft.com/office/drawing/2014/main" id="{3F0723C1-24C9-804F-A1A0-C540A70FAC13}"/>
              </a:ext>
            </a:extLst>
          </p:cNvPr>
          <p:cNvSpPr txBox="1">
            <a:spLocks noChangeArrowheads="1"/>
          </p:cNvSpPr>
          <p:nvPr/>
        </p:nvSpPr>
        <p:spPr bwMode="auto">
          <a:xfrm>
            <a:off x="2628900" y="6148388"/>
            <a:ext cx="10096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0" tIns="45715" rIns="91430" bIns="45715">
            <a:spAutoFit/>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i="0"/>
              <a:t>RDBMS</a:t>
            </a:r>
          </a:p>
        </p:txBody>
      </p:sp>
      <p:sp>
        <p:nvSpPr>
          <p:cNvPr id="82" name="Text Box 91">
            <a:extLst>
              <a:ext uri="{FF2B5EF4-FFF2-40B4-BE49-F238E27FC236}">
                <a16:creationId xmlns:a16="http://schemas.microsoft.com/office/drawing/2014/main" id="{A7C0798B-059E-F749-B36B-1A9486E132BB}"/>
              </a:ext>
            </a:extLst>
          </p:cNvPr>
          <p:cNvSpPr txBox="1">
            <a:spLocks noChangeArrowheads="1"/>
          </p:cNvSpPr>
          <p:nvPr/>
        </p:nvSpPr>
        <p:spPr bwMode="auto">
          <a:xfrm>
            <a:off x="4572000" y="6126163"/>
            <a:ext cx="1200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0" tIns="45715" rIns="91430" bIns="45715">
            <a:spAutoFit/>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i="0"/>
              <a:t>OODBMS</a:t>
            </a:r>
          </a:p>
        </p:txBody>
      </p:sp>
    </p:spTree>
    <p:extLst>
      <p:ext uri="{BB962C8B-B14F-4D97-AF65-F5344CB8AC3E}">
        <p14:creationId xmlns:p14="http://schemas.microsoft.com/office/powerpoint/2010/main" val="410637046"/>
      </p:ext>
    </p:extLst>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4"/>
          <p:cNvSpPr>
            <a:spLocks noGrp="1" noChangeArrowheads="1"/>
          </p:cNvSpPr>
          <p:nvPr>
            <p:ph type="title"/>
          </p:nvPr>
        </p:nvSpPr>
        <p:spPr/>
        <p:txBody>
          <a:bodyPr/>
          <a:lstStyle/>
          <a:p>
            <a:r>
              <a:rPr lang="en-US"/>
              <a:t>Local-as-View: Example 1</a:t>
            </a:r>
          </a:p>
        </p:txBody>
      </p:sp>
      <p:sp>
        <p:nvSpPr>
          <p:cNvPr id="23555" name="Rectangle 5"/>
          <p:cNvSpPr>
            <a:spLocks noChangeArrowheads="1"/>
          </p:cNvSpPr>
          <p:nvPr/>
        </p:nvSpPr>
        <p:spPr bwMode="auto">
          <a:xfrm>
            <a:off x="2209800" y="1524000"/>
            <a:ext cx="8001000" cy="4572000"/>
          </a:xfrm>
          <a:prstGeom prst="rect">
            <a:avLst/>
          </a:prstGeom>
          <a:noFill/>
          <a:ln w="9525">
            <a:noFill/>
            <a:miter lim="800000"/>
            <a:headEnd/>
            <a:tailEnd/>
          </a:ln>
        </p:spPr>
        <p:txBody>
          <a:bodyPr lIns="92075" tIns="46038" rIns="92075" bIns="46038"/>
          <a:lstStyle/>
          <a:p>
            <a:pPr marL="342900" indent="-342900">
              <a:spcBef>
                <a:spcPct val="20000"/>
              </a:spcBef>
              <a:buClr>
                <a:srgbClr val="969696"/>
              </a:buClr>
            </a:pPr>
            <a:r>
              <a:rPr kumimoji="1" lang="en-US" sz="2000" b="1"/>
              <a:t>Global Schema:</a:t>
            </a:r>
          </a:p>
          <a:p>
            <a:pPr marL="342900" indent="-342900">
              <a:spcBef>
                <a:spcPct val="20000"/>
              </a:spcBef>
              <a:buClr>
                <a:srgbClr val="969696"/>
              </a:buClr>
            </a:pPr>
            <a:r>
              <a:rPr kumimoji="1" lang="en-US">
                <a:solidFill>
                  <a:srgbClr val="CC3300"/>
                </a:solidFill>
              </a:rPr>
              <a:t>    </a:t>
            </a:r>
            <a:r>
              <a:rPr kumimoji="1" lang="en-US">
                <a:solidFill>
                  <a:srgbClr val="006600"/>
                </a:solidFill>
              </a:rPr>
              <a:t>Movie</a:t>
            </a:r>
            <a:r>
              <a:rPr kumimoji="1" lang="en-US">
                <a:solidFill>
                  <a:srgbClr val="CC3300"/>
                </a:solidFill>
              </a:rPr>
              <a:t>(title, dir, year, genre)</a:t>
            </a:r>
          </a:p>
          <a:p>
            <a:pPr marL="342900" indent="-342900">
              <a:spcBef>
                <a:spcPct val="20000"/>
              </a:spcBef>
              <a:buClr>
                <a:srgbClr val="969696"/>
              </a:buClr>
            </a:pPr>
            <a:r>
              <a:rPr kumimoji="1" lang="en-US">
                <a:solidFill>
                  <a:srgbClr val="CC3300"/>
                </a:solidFill>
              </a:rPr>
              <a:t>    </a:t>
            </a:r>
            <a:r>
              <a:rPr kumimoji="1" lang="en-US">
                <a:solidFill>
                  <a:srgbClr val="006600"/>
                </a:solidFill>
              </a:rPr>
              <a:t>Schedule</a:t>
            </a:r>
            <a:r>
              <a:rPr kumimoji="1" lang="en-US">
                <a:solidFill>
                  <a:srgbClr val="CC3300"/>
                </a:solidFill>
              </a:rPr>
              <a:t>(cinema, title, time)</a:t>
            </a:r>
          </a:p>
          <a:p>
            <a:pPr marL="342900" indent="-342900">
              <a:spcBef>
                <a:spcPct val="20000"/>
              </a:spcBef>
              <a:buClr>
                <a:srgbClr val="969696"/>
              </a:buClr>
            </a:pPr>
            <a:endParaRPr kumimoji="1" lang="en-US">
              <a:solidFill>
                <a:srgbClr val="CC3300"/>
              </a:solidFill>
            </a:endParaRPr>
          </a:p>
          <a:p>
            <a:pPr marL="342900" indent="-342900">
              <a:spcBef>
                <a:spcPct val="20000"/>
              </a:spcBef>
              <a:buClr>
                <a:srgbClr val="969696"/>
              </a:buClr>
            </a:pPr>
            <a:r>
              <a:rPr kumimoji="1" lang="en-US" sz="2000" b="1">
                <a:solidFill>
                  <a:srgbClr val="292929"/>
                </a:solidFill>
              </a:rPr>
              <a:t>Source Views:</a:t>
            </a:r>
          </a:p>
          <a:p>
            <a:pPr marL="342900" indent="-342900">
              <a:spcBef>
                <a:spcPct val="20000"/>
              </a:spcBef>
              <a:buClr>
                <a:srgbClr val="969696"/>
              </a:buClr>
            </a:pPr>
            <a:r>
              <a:rPr kumimoji="1" lang="en-US" b="1">
                <a:solidFill>
                  <a:srgbClr val="008000"/>
                </a:solidFill>
                <a:latin typeface="Courier New" pitchFamily="49" charset="0"/>
                <a:cs typeface="Courier New" pitchFamily="49" charset="0"/>
              </a:rPr>
              <a:t>Create Source</a:t>
            </a:r>
            <a:r>
              <a:rPr kumimoji="1" lang="en-US" b="1">
                <a:solidFill>
                  <a:srgbClr val="292929"/>
                </a:solidFill>
                <a:latin typeface="Courier New" pitchFamily="49" charset="0"/>
                <a:cs typeface="Courier New" pitchFamily="49" charset="0"/>
              </a:rPr>
              <a:t> S1 AS     </a:t>
            </a:r>
            <a:r>
              <a:rPr kumimoji="1" lang="en-US" b="1">
                <a:solidFill>
                  <a:srgbClr val="CC3300"/>
                </a:solidFill>
                <a:latin typeface="Courier New" pitchFamily="49" charset="0"/>
                <a:cs typeface="Courier New" pitchFamily="49" charset="0"/>
              </a:rPr>
              <a:t>[</a:t>
            </a:r>
            <a:r>
              <a:rPr kumimoji="1" lang="en-US" b="1">
                <a:solidFill>
                  <a:srgbClr val="006600"/>
                </a:solidFill>
                <a:latin typeface="Courier New" pitchFamily="49" charset="0"/>
                <a:cs typeface="Courier New" pitchFamily="49" charset="0"/>
              </a:rPr>
              <a:t>S1</a:t>
            </a:r>
            <a:r>
              <a:rPr kumimoji="1" lang="en-US" b="1">
                <a:solidFill>
                  <a:srgbClr val="CC3300"/>
                </a:solidFill>
                <a:latin typeface="Courier New" pitchFamily="49" charset="0"/>
                <a:cs typeface="Courier New" pitchFamily="49" charset="0"/>
              </a:rPr>
              <a:t>(title, dir, year, genre)]</a:t>
            </a:r>
            <a:endParaRPr kumimoji="1" lang="en-US" b="1">
              <a:solidFill>
                <a:srgbClr val="292929"/>
              </a:solidFill>
              <a:latin typeface="Courier New" pitchFamily="49" charset="0"/>
              <a:cs typeface="Courier New" pitchFamily="49" charset="0"/>
            </a:endParaRPr>
          </a:p>
          <a:p>
            <a:pPr marL="342900" indent="-342900">
              <a:spcBef>
                <a:spcPct val="20000"/>
              </a:spcBef>
              <a:buClr>
                <a:srgbClr val="969696"/>
              </a:buClr>
            </a:pPr>
            <a:r>
              <a:rPr kumimoji="1" lang="en-US" b="1">
                <a:solidFill>
                  <a:srgbClr val="292929"/>
                </a:solidFill>
                <a:latin typeface="Courier New" pitchFamily="49" charset="0"/>
                <a:cs typeface="Courier New" pitchFamily="49" charset="0"/>
              </a:rPr>
              <a:t>   SELECT * FROM Movie</a:t>
            </a:r>
          </a:p>
          <a:p>
            <a:pPr marL="342900" indent="-342900">
              <a:spcBef>
                <a:spcPct val="20000"/>
              </a:spcBef>
              <a:buClr>
                <a:srgbClr val="969696"/>
              </a:buClr>
            </a:pPr>
            <a:r>
              <a:rPr kumimoji="1" lang="en-US" b="1">
                <a:solidFill>
                  <a:srgbClr val="008000"/>
                </a:solidFill>
                <a:latin typeface="Courier New" pitchFamily="49" charset="0"/>
                <a:cs typeface="Courier New" pitchFamily="49" charset="0"/>
              </a:rPr>
              <a:t>Create Source</a:t>
            </a:r>
            <a:r>
              <a:rPr kumimoji="1" lang="en-US" b="1">
                <a:solidFill>
                  <a:srgbClr val="292929"/>
                </a:solidFill>
                <a:latin typeface="Courier New" pitchFamily="49" charset="0"/>
                <a:cs typeface="Courier New" pitchFamily="49" charset="0"/>
              </a:rPr>
              <a:t> S3 AS     </a:t>
            </a:r>
            <a:r>
              <a:rPr kumimoji="1" lang="en-US" b="1">
                <a:solidFill>
                  <a:srgbClr val="CC3300"/>
                </a:solidFill>
                <a:latin typeface="Courier New" pitchFamily="49" charset="0"/>
                <a:cs typeface="Courier New" pitchFamily="49" charset="0"/>
              </a:rPr>
              <a:t>[</a:t>
            </a:r>
            <a:r>
              <a:rPr kumimoji="1" lang="en-US" b="1">
                <a:solidFill>
                  <a:srgbClr val="006600"/>
                </a:solidFill>
                <a:latin typeface="Courier New" pitchFamily="49" charset="0"/>
                <a:cs typeface="Courier New" pitchFamily="49" charset="0"/>
              </a:rPr>
              <a:t>S3</a:t>
            </a:r>
            <a:r>
              <a:rPr kumimoji="1" lang="en-US" b="1">
                <a:solidFill>
                  <a:srgbClr val="CC3300"/>
                </a:solidFill>
                <a:latin typeface="Courier New" pitchFamily="49" charset="0"/>
                <a:cs typeface="Courier New" pitchFamily="49" charset="0"/>
              </a:rPr>
              <a:t>(title, dir)]</a:t>
            </a:r>
          </a:p>
          <a:p>
            <a:pPr marL="342900" indent="-342900">
              <a:spcBef>
                <a:spcPct val="20000"/>
              </a:spcBef>
              <a:buClr>
                <a:srgbClr val="969696"/>
              </a:buClr>
            </a:pPr>
            <a:r>
              <a:rPr kumimoji="1" lang="en-US" b="1">
                <a:solidFill>
                  <a:srgbClr val="292929"/>
                </a:solidFill>
                <a:latin typeface="Courier New" pitchFamily="49" charset="0"/>
                <a:cs typeface="Courier New" pitchFamily="49" charset="0"/>
              </a:rPr>
              <a:t>   SELECT title, dir FROM Movie</a:t>
            </a:r>
          </a:p>
          <a:p>
            <a:pPr marL="342900" indent="-342900">
              <a:spcBef>
                <a:spcPct val="20000"/>
              </a:spcBef>
              <a:buClr>
                <a:srgbClr val="969696"/>
              </a:buClr>
            </a:pPr>
            <a:r>
              <a:rPr kumimoji="1" lang="en-US" b="1">
                <a:solidFill>
                  <a:srgbClr val="008000"/>
                </a:solidFill>
                <a:latin typeface="Courier New" pitchFamily="49" charset="0"/>
                <a:cs typeface="Courier New" pitchFamily="49" charset="0"/>
              </a:rPr>
              <a:t>Create Source</a:t>
            </a:r>
            <a:r>
              <a:rPr kumimoji="1" lang="en-US" b="1">
                <a:solidFill>
                  <a:srgbClr val="292929"/>
                </a:solidFill>
                <a:latin typeface="Courier New" pitchFamily="49" charset="0"/>
                <a:cs typeface="Courier New" pitchFamily="49" charset="0"/>
              </a:rPr>
              <a:t> S5 AS     </a:t>
            </a:r>
            <a:r>
              <a:rPr kumimoji="1" lang="en-US" b="1">
                <a:solidFill>
                  <a:srgbClr val="CC3300"/>
                </a:solidFill>
                <a:latin typeface="Courier New" pitchFamily="49" charset="0"/>
                <a:cs typeface="Courier New" pitchFamily="49" charset="0"/>
              </a:rPr>
              <a:t>[</a:t>
            </a:r>
            <a:r>
              <a:rPr kumimoji="1" lang="en-US" b="1">
                <a:solidFill>
                  <a:srgbClr val="006600"/>
                </a:solidFill>
                <a:latin typeface="Courier New" pitchFamily="49" charset="0"/>
                <a:cs typeface="Courier New" pitchFamily="49" charset="0"/>
              </a:rPr>
              <a:t>S5</a:t>
            </a:r>
            <a:r>
              <a:rPr kumimoji="1" lang="en-US" b="1">
                <a:solidFill>
                  <a:srgbClr val="CC3300"/>
                </a:solidFill>
                <a:latin typeface="Courier New" pitchFamily="49" charset="0"/>
                <a:cs typeface="Courier New" pitchFamily="49" charset="0"/>
              </a:rPr>
              <a:t>(title, dir, year)]</a:t>
            </a:r>
            <a:endParaRPr kumimoji="1" lang="en-US" b="1">
              <a:solidFill>
                <a:srgbClr val="292929"/>
              </a:solidFill>
              <a:latin typeface="Courier New" pitchFamily="49" charset="0"/>
              <a:cs typeface="Courier New" pitchFamily="49" charset="0"/>
            </a:endParaRPr>
          </a:p>
          <a:p>
            <a:pPr marL="342900" indent="-342900">
              <a:spcBef>
                <a:spcPct val="20000"/>
              </a:spcBef>
              <a:buClr>
                <a:srgbClr val="969696"/>
              </a:buClr>
            </a:pPr>
            <a:r>
              <a:rPr kumimoji="1" lang="en-US" b="1">
                <a:solidFill>
                  <a:srgbClr val="292929"/>
                </a:solidFill>
                <a:latin typeface="Courier New" pitchFamily="49" charset="0"/>
                <a:cs typeface="Courier New" pitchFamily="49" charset="0"/>
              </a:rPr>
              <a:t>   SELECT title, dir, year</a:t>
            </a:r>
          </a:p>
          <a:p>
            <a:pPr marL="342900" indent="-342900">
              <a:spcBef>
                <a:spcPct val="20000"/>
              </a:spcBef>
              <a:buClr>
                <a:srgbClr val="969696"/>
              </a:buClr>
            </a:pPr>
            <a:r>
              <a:rPr kumimoji="1" lang="en-US" b="1">
                <a:solidFill>
                  <a:srgbClr val="292929"/>
                </a:solidFill>
                <a:latin typeface="Courier New" pitchFamily="49" charset="0"/>
                <a:cs typeface="Courier New" pitchFamily="49" charset="0"/>
              </a:rPr>
              <a:t>   FROM Movie</a:t>
            </a:r>
          </a:p>
          <a:p>
            <a:pPr marL="342900" indent="-342900">
              <a:spcBef>
                <a:spcPct val="20000"/>
              </a:spcBef>
              <a:buClr>
                <a:srgbClr val="969696"/>
              </a:buClr>
            </a:pPr>
            <a:r>
              <a:rPr kumimoji="1" lang="en-US" b="1">
                <a:solidFill>
                  <a:srgbClr val="292929"/>
                </a:solidFill>
                <a:latin typeface="Courier New" pitchFamily="49" charset="0"/>
                <a:cs typeface="Courier New" pitchFamily="49" charset="0"/>
              </a:rPr>
              <a:t>   WHERE year &gt; 1960 AND genre=‘Comedy’</a:t>
            </a:r>
          </a:p>
        </p:txBody>
      </p:sp>
    </p:spTree>
    <p:extLst>
      <p:ext uri="{BB962C8B-B14F-4D97-AF65-F5344CB8AC3E}">
        <p14:creationId xmlns:p14="http://schemas.microsoft.com/office/powerpoint/2010/main" val="52352187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r>
              <a:rPr lang="en-US"/>
              <a:t>Local-as-View: Example 2</a:t>
            </a:r>
          </a:p>
        </p:txBody>
      </p:sp>
      <p:sp>
        <p:nvSpPr>
          <p:cNvPr id="24579" name="Rectangle 3"/>
          <p:cNvSpPr>
            <a:spLocks noChangeArrowheads="1"/>
          </p:cNvSpPr>
          <p:nvPr/>
        </p:nvSpPr>
        <p:spPr bwMode="auto">
          <a:xfrm>
            <a:off x="2209800" y="1524000"/>
            <a:ext cx="8001000" cy="4572000"/>
          </a:xfrm>
          <a:prstGeom prst="rect">
            <a:avLst/>
          </a:prstGeom>
          <a:noFill/>
          <a:ln w="9525">
            <a:noFill/>
            <a:miter lim="800000"/>
            <a:headEnd/>
            <a:tailEnd/>
          </a:ln>
        </p:spPr>
        <p:txBody>
          <a:bodyPr lIns="92075" tIns="46038" rIns="92075" bIns="46038"/>
          <a:lstStyle/>
          <a:p>
            <a:pPr marL="342900" indent="-342900">
              <a:spcBef>
                <a:spcPct val="20000"/>
              </a:spcBef>
              <a:buClr>
                <a:srgbClr val="969696"/>
              </a:buClr>
            </a:pPr>
            <a:r>
              <a:rPr kumimoji="1" lang="en-US" sz="2000" b="1"/>
              <a:t>Global Schema:</a:t>
            </a:r>
          </a:p>
          <a:p>
            <a:pPr marL="342900" indent="-342900">
              <a:spcBef>
                <a:spcPct val="20000"/>
              </a:spcBef>
              <a:buClr>
                <a:srgbClr val="969696"/>
              </a:buClr>
            </a:pPr>
            <a:r>
              <a:rPr kumimoji="1" lang="en-US">
                <a:solidFill>
                  <a:srgbClr val="CC3300"/>
                </a:solidFill>
              </a:rPr>
              <a:t>    </a:t>
            </a:r>
            <a:r>
              <a:rPr kumimoji="1" lang="en-US">
                <a:solidFill>
                  <a:srgbClr val="006600"/>
                </a:solidFill>
              </a:rPr>
              <a:t>Movie</a:t>
            </a:r>
            <a:r>
              <a:rPr kumimoji="1" lang="en-US">
                <a:solidFill>
                  <a:srgbClr val="CC3300"/>
                </a:solidFill>
              </a:rPr>
              <a:t>(title, dir, year, genre)</a:t>
            </a:r>
          </a:p>
          <a:p>
            <a:pPr marL="342900" indent="-342900">
              <a:spcBef>
                <a:spcPct val="20000"/>
              </a:spcBef>
              <a:buClr>
                <a:srgbClr val="969696"/>
              </a:buClr>
            </a:pPr>
            <a:r>
              <a:rPr kumimoji="1" lang="en-US">
                <a:solidFill>
                  <a:srgbClr val="CC3300"/>
                </a:solidFill>
              </a:rPr>
              <a:t>    </a:t>
            </a:r>
            <a:r>
              <a:rPr kumimoji="1" lang="en-US">
                <a:solidFill>
                  <a:srgbClr val="006600"/>
                </a:solidFill>
              </a:rPr>
              <a:t>Schedule</a:t>
            </a:r>
            <a:r>
              <a:rPr kumimoji="1" lang="en-US">
                <a:solidFill>
                  <a:srgbClr val="CC3300"/>
                </a:solidFill>
              </a:rPr>
              <a:t>(cinema, title, time)</a:t>
            </a:r>
          </a:p>
          <a:p>
            <a:pPr marL="342900" indent="-342900">
              <a:spcBef>
                <a:spcPct val="20000"/>
              </a:spcBef>
              <a:buClr>
                <a:srgbClr val="969696"/>
              </a:buClr>
            </a:pPr>
            <a:endParaRPr kumimoji="1" lang="en-US">
              <a:solidFill>
                <a:srgbClr val="CC3300"/>
              </a:solidFill>
            </a:endParaRPr>
          </a:p>
          <a:p>
            <a:pPr marL="342900" indent="-342900">
              <a:spcBef>
                <a:spcPct val="20000"/>
              </a:spcBef>
              <a:buClr>
                <a:srgbClr val="969696"/>
              </a:buClr>
            </a:pPr>
            <a:r>
              <a:rPr kumimoji="1" lang="en-US" sz="2000" b="1">
                <a:solidFill>
                  <a:srgbClr val="292929"/>
                </a:solidFill>
              </a:rPr>
              <a:t>Source Views:</a:t>
            </a:r>
          </a:p>
          <a:p>
            <a:pPr marL="342900" indent="-342900">
              <a:spcBef>
                <a:spcPct val="20000"/>
              </a:spcBef>
              <a:buClr>
                <a:srgbClr val="969696"/>
              </a:buClr>
            </a:pPr>
            <a:r>
              <a:rPr kumimoji="1" lang="en-US" b="1">
                <a:solidFill>
                  <a:srgbClr val="292929"/>
                </a:solidFill>
                <a:latin typeface="Courier New" pitchFamily="49" charset="0"/>
                <a:cs typeface="Courier New" pitchFamily="49" charset="0"/>
              </a:rPr>
              <a:t>Create Source S4     </a:t>
            </a:r>
            <a:r>
              <a:rPr kumimoji="1" lang="en-US" b="1">
                <a:solidFill>
                  <a:srgbClr val="CC3300"/>
                </a:solidFill>
                <a:latin typeface="Courier New" pitchFamily="49" charset="0"/>
                <a:cs typeface="Courier New" pitchFamily="49" charset="0"/>
              </a:rPr>
              <a:t>[</a:t>
            </a:r>
            <a:r>
              <a:rPr kumimoji="1" lang="en-US" b="1">
                <a:solidFill>
                  <a:srgbClr val="006600"/>
                </a:solidFill>
                <a:latin typeface="Courier New" pitchFamily="49" charset="0"/>
                <a:cs typeface="Courier New" pitchFamily="49" charset="0"/>
              </a:rPr>
              <a:t>S4</a:t>
            </a:r>
            <a:r>
              <a:rPr kumimoji="1" lang="en-US" b="1">
                <a:solidFill>
                  <a:srgbClr val="CC3300"/>
                </a:solidFill>
                <a:latin typeface="Courier New" pitchFamily="49" charset="0"/>
                <a:cs typeface="Courier New" pitchFamily="49" charset="0"/>
              </a:rPr>
              <a:t>(cinema, genre)]</a:t>
            </a:r>
          </a:p>
          <a:p>
            <a:pPr marL="342900" indent="-342900">
              <a:spcBef>
                <a:spcPct val="20000"/>
              </a:spcBef>
              <a:buClr>
                <a:srgbClr val="969696"/>
              </a:buClr>
            </a:pPr>
            <a:r>
              <a:rPr kumimoji="1" lang="en-US" b="1">
                <a:solidFill>
                  <a:srgbClr val="292929"/>
                </a:solidFill>
                <a:latin typeface="Courier New" pitchFamily="49" charset="0"/>
                <a:cs typeface="Courier New" pitchFamily="49" charset="0"/>
              </a:rPr>
              <a:t>   SELECT cinema, genre</a:t>
            </a:r>
          </a:p>
          <a:p>
            <a:pPr marL="342900" indent="-342900">
              <a:spcBef>
                <a:spcPct val="20000"/>
              </a:spcBef>
              <a:buClr>
                <a:srgbClr val="969696"/>
              </a:buClr>
            </a:pPr>
            <a:r>
              <a:rPr kumimoji="1" lang="en-US" b="1">
                <a:solidFill>
                  <a:srgbClr val="292929"/>
                </a:solidFill>
                <a:latin typeface="Courier New" pitchFamily="49" charset="0"/>
                <a:cs typeface="Courier New" pitchFamily="49" charset="0"/>
              </a:rPr>
              <a:t>   FROM Movie M, Schedule S</a:t>
            </a:r>
          </a:p>
          <a:p>
            <a:pPr marL="342900" indent="-342900">
              <a:spcBef>
                <a:spcPct val="20000"/>
              </a:spcBef>
              <a:buClr>
                <a:srgbClr val="969696"/>
              </a:buClr>
            </a:pPr>
            <a:r>
              <a:rPr kumimoji="1" lang="en-US" b="1">
                <a:solidFill>
                  <a:srgbClr val="292929"/>
                </a:solidFill>
                <a:latin typeface="Courier New" pitchFamily="49" charset="0"/>
                <a:cs typeface="Courier New" pitchFamily="49" charset="0"/>
              </a:rPr>
              <a:t>   WHERE M.title=S.title</a:t>
            </a:r>
            <a:endParaRPr kumimoji="1" lang="en-US" b="1">
              <a:solidFill>
                <a:srgbClr val="FF0000"/>
              </a:solidFill>
              <a:latin typeface="Courier New" pitchFamily="49" charset="0"/>
              <a:cs typeface="Courier New" pitchFamily="49" charset="0"/>
            </a:endParaRPr>
          </a:p>
          <a:p>
            <a:pPr marL="342900" indent="-342900">
              <a:spcBef>
                <a:spcPct val="20000"/>
              </a:spcBef>
              <a:buClr>
                <a:srgbClr val="969696"/>
              </a:buClr>
            </a:pPr>
            <a:endParaRPr kumimoji="1" lang="en-US" sz="2400">
              <a:solidFill>
                <a:srgbClr val="292929"/>
              </a:solidFill>
            </a:endParaRPr>
          </a:p>
          <a:p>
            <a:pPr marL="342900" indent="-342900">
              <a:spcBef>
                <a:spcPct val="20000"/>
              </a:spcBef>
              <a:buClr>
                <a:srgbClr val="969696"/>
              </a:buClr>
            </a:pPr>
            <a:r>
              <a:rPr kumimoji="1" lang="en-US" sz="2000" b="1" i="1">
                <a:solidFill>
                  <a:srgbClr val="CC3300"/>
                </a:solidFill>
              </a:rPr>
              <a:t>Now if we want to find </a:t>
            </a:r>
            <a:br>
              <a:rPr kumimoji="1" lang="en-US" sz="2000" b="1" i="1">
                <a:solidFill>
                  <a:srgbClr val="CC3300"/>
                </a:solidFill>
              </a:rPr>
            </a:br>
            <a:r>
              <a:rPr kumimoji="1" lang="en-US" sz="2000" b="1" i="1">
                <a:solidFill>
                  <a:srgbClr val="CC3300"/>
                </a:solidFill>
              </a:rPr>
              <a:t>which cinemas are playing comedies, there is hope!</a:t>
            </a:r>
          </a:p>
        </p:txBody>
      </p:sp>
    </p:spTree>
    <p:extLst>
      <p:ext uri="{BB962C8B-B14F-4D97-AF65-F5344CB8AC3E}">
        <p14:creationId xmlns:p14="http://schemas.microsoft.com/office/powerpoint/2010/main" val="10203672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4"/>
          <p:cNvSpPr>
            <a:spLocks noChangeArrowheads="1"/>
          </p:cNvSpPr>
          <p:nvPr/>
        </p:nvSpPr>
        <p:spPr bwMode="auto">
          <a:xfrm>
            <a:off x="2209800" y="1981200"/>
            <a:ext cx="7924800" cy="4114800"/>
          </a:xfrm>
          <a:prstGeom prst="rect">
            <a:avLst/>
          </a:prstGeom>
          <a:noFill/>
          <a:ln w="9525">
            <a:noFill/>
            <a:miter lim="800000"/>
            <a:headEnd/>
            <a:tailEnd/>
          </a:ln>
        </p:spPr>
        <p:txBody>
          <a:bodyPr lIns="92075" tIns="46038" rIns="92075" bIns="46038"/>
          <a:lstStyle/>
          <a:p>
            <a:pPr marL="342900" indent="-342900">
              <a:spcBef>
                <a:spcPct val="20000"/>
              </a:spcBef>
              <a:buClr>
                <a:srgbClr val="969696"/>
              </a:buClr>
              <a:buFontTx/>
              <a:buChar char="•"/>
            </a:pPr>
            <a:r>
              <a:rPr kumimoji="1" lang="en-US" sz="2400">
                <a:solidFill>
                  <a:srgbClr val="292929"/>
                </a:solidFill>
              </a:rPr>
              <a:t>Very flexible. You have the power of the entire query language to define the contents of the source.</a:t>
            </a:r>
          </a:p>
          <a:p>
            <a:pPr marL="342900" indent="-342900">
              <a:spcBef>
                <a:spcPct val="20000"/>
              </a:spcBef>
              <a:buClr>
                <a:srgbClr val="969696"/>
              </a:buClr>
              <a:buFontTx/>
              <a:buChar char="•"/>
            </a:pPr>
            <a:r>
              <a:rPr kumimoji="1" lang="en-US" sz="2400">
                <a:solidFill>
                  <a:srgbClr val="292929"/>
                </a:solidFill>
              </a:rPr>
              <a:t>Hence, can easily distinguish between contents of closely related sources.</a:t>
            </a:r>
          </a:p>
          <a:p>
            <a:pPr marL="342900" indent="-342900">
              <a:spcBef>
                <a:spcPct val="20000"/>
              </a:spcBef>
              <a:buClr>
                <a:srgbClr val="969696"/>
              </a:buClr>
              <a:buFontTx/>
              <a:buChar char="•"/>
            </a:pPr>
            <a:r>
              <a:rPr kumimoji="1" lang="en-US" sz="2400">
                <a:solidFill>
                  <a:srgbClr val="292929"/>
                </a:solidFill>
              </a:rPr>
              <a:t>Adding sources is easy: they’re independent of each other.</a:t>
            </a:r>
          </a:p>
          <a:p>
            <a:pPr marL="342900" indent="-342900">
              <a:spcBef>
                <a:spcPct val="20000"/>
              </a:spcBef>
              <a:buClr>
                <a:srgbClr val="969696"/>
              </a:buClr>
              <a:buFontTx/>
              <a:buChar char="•"/>
            </a:pPr>
            <a:r>
              <a:rPr kumimoji="1" lang="en-US" sz="2400">
                <a:solidFill>
                  <a:srgbClr val="292929"/>
                </a:solidFill>
              </a:rPr>
              <a:t>Query reformulation: </a:t>
            </a:r>
            <a:r>
              <a:rPr kumimoji="1" lang="en-US" sz="2400" i="1">
                <a:solidFill>
                  <a:srgbClr val="292929"/>
                </a:solidFill>
              </a:rPr>
              <a:t>answering queries using views!</a:t>
            </a:r>
          </a:p>
        </p:txBody>
      </p:sp>
      <p:sp>
        <p:nvSpPr>
          <p:cNvPr id="25603" name="Rectangle 2"/>
          <p:cNvSpPr>
            <a:spLocks noGrp="1" noChangeArrowheads="1"/>
          </p:cNvSpPr>
          <p:nvPr>
            <p:ph type="title"/>
          </p:nvPr>
        </p:nvSpPr>
        <p:spPr/>
        <p:txBody>
          <a:bodyPr/>
          <a:lstStyle/>
          <a:p>
            <a:r>
              <a:rPr lang="en-US"/>
              <a:t>Local-as-View Summary</a:t>
            </a:r>
          </a:p>
        </p:txBody>
      </p:sp>
    </p:spTree>
    <p:extLst>
      <p:ext uri="{BB962C8B-B14F-4D97-AF65-F5344CB8AC3E}">
        <p14:creationId xmlns:p14="http://schemas.microsoft.com/office/powerpoint/2010/main" val="14501902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4"/>
          <p:cNvSpPr>
            <a:spLocks noGrp="1" noChangeArrowheads="1"/>
          </p:cNvSpPr>
          <p:nvPr>
            <p:ph type="title"/>
          </p:nvPr>
        </p:nvSpPr>
        <p:spPr/>
        <p:txBody>
          <a:bodyPr/>
          <a:lstStyle/>
          <a:p>
            <a:r>
              <a:rPr lang="en-US"/>
              <a:t>The General Problem</a:t>
            </a:r>
          </a:p>
        </p:txBody>
      </p:sp>
      <p:sp>
        <p:nvSpPr>
          <p:cNvPr id="26627" name="Rectangle 5"/>
          <p:cNvSpPr>
            <a:spLocks noChangeArrowheads="1"/>
          </p:cNvSpPr>
          <p:nvPr/>
        </p:nvSpPr>
        <p:spPr bwMode="auto">
          <a:xfrm>
            <a:off x="2209800" y="1981200"/>
            <a:ext cx="7924800" cy="4114800"/>
          </a:xfrm>
          <a:prstGeom prst="rect">
            <a:avLst/>
          </a:prstGeom>
          <a:noFill/>
          <a:ln w="9525">
            <a:noFill/>
            <a:miter lim="800000"/>
            <a:headEnd/>
            <a:tailEnd/>
          </a:ln>
        </p:spPr>
        <p:txBody>
          <a:bodyPr lIns="92075" tIns="46038" rIns="92075" bIns="46038"/>
          <a:lstStyle/>
          <a:p>
            <a:pPr marL="342900" indent="-342900">
              <a:spcBef>
                <a:spcPct val="20000"/>
              </a:spcBef>
              <a:buClr>
                <a:srgbClr val="969696"/>
              </a:buClr>
              <a:buFontTx/>
              <a:buChar char="•"/>
            </a:pPr>
            <a:r>
              <a:rPr kumimoji="1" lang="en-US" sz="2400">
                <a:solidFill>
                  <a:srgbClr val="292929"/>
                </a:solidFill>
              </a:rPr>
              <a:t>Given a set of views V1,…,Vn, and a query Q, can we answer Q using only the answers to V1,…,Vn?</a:t>
            </a:r>
          </a:p>
          <a:p>
            <a:pPr marL="342900" indent="-342900">
              <a:spcBef>
                <a:spcPct val="20000"/>
              </a:spcBef>
              <a:buClr>
                <a:srgbClr val="969696"/>
              </a:buClr>
              <a:buFontTx/>
              <a:buChar char="•"/>
            </a:pPr>
            <a:r>
              <a:rPr kumimoji="1" lang="en-US" sz="2400">
                <a:solidFill>
                  <a:srgbClr val="CC3300"/>
                </a:solidFill>
              </a:rPr>
              <a:t>Many, many papers </a:t>
            </a:r>
            <a:r>
              <a:rPr kumimoji="1" lang="en-US" sz="2400">
                <a:solidFill>
                  <a:srgbClr val="292929"/>
                </a:solidFill>
              </a:rPr>
              <a:t>on this problem</a:t>
            </a:r>
          </a:p>
          <a:p>
            <a:pPr marL="342900" indent="-342900">
              <a:spcBef>
                <a:spcPct val="20000"/>
              </a:spcBef>
              <a:buClr>
                <a:srgbClr val="969696"/>
              </a:buClr>
              <a:buFontTx/>
              <a:buChar char="•"/>
            </a:pPr>
            <a:r>
              <a:rPr kumimoji="1" lang="en-US" sz="2400">
                <a:solidFill>
                  <a:srgbClr val="292929"/>
                </a:solidFill>
              </a:rPr>
              <a:t>The best performing algorithm:</a:t>
            </a:r>
            <a:br>
              <a:rPr kumimoji="1" lang="en-US" sz="2400">
                <a:solidFill>
                  <a:srgbClr val="292929"/>
                </a:solidFill>
              </a:rPr>
            </a:br>
            <a:r>
              <a:rPr kumimoji="1" lang="en-US" sz="2400">
                <a:solidFill>
                  <a:srgbClr val="292929"/>
                </a:solidFill>
              </a:rPr>
              <a:t>	The </a:t>
            </a:r>
            <a:r>
              <a:rPr kumimoji="1" lang="en-US" sz="2400" b="1">
                <a:solidFill>
                  <a:srgbClr val="292929"/>
                </a:solidFill>
              </a:rPr>
              <a:t>MiniCon </a:t>
            </a:r>
            <a:r>
              <a:rPr kumimoji="1" lang="en-US" sz="2400">
                <a:solidFill>
                  <a:srgbClr val="292929"/>
                </a:solidFill>
              </a:rPr>
              <a:t>Algorithm </a:t>
            </a:r>
            <a:br>
              <a:rPr kumimoji="1" lang="en-US" sz="2400">
                <a:solidFill>
                  <a:srgbClr val="292929"/>
                </a:solidFill>
              </a:rPr>
            </a:br>
            <a:r>
              <a:rPr kumimoji="1" lang="en-US" sz="2400">
                <a:solidFill>
                  <a:srgbClr val="292929"/>
                </a:solidFill>
              </a:rPr>
              <a:t>		(Pottinger &amp; Halevy, VLDB 2000)</a:t>
            </a:r>
          </a:p>
        </p:txBody>
      </p:sp>
    </p:spTree>
    <p:extLst>
      <p:ext uri="{BB962C8B-B14F-4D97-AF65-F5344CB8AC3E}">
        <p14:creationId xmlns:p14="http://schemas.microsoft.com/office/powerpoint/2010/main" val="251909772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r>
              <a:rPr lang="en-US"/>
              <a:t>Local Completeness Information</a:t>
            </a:r>
          </a:p>
        </p:txBody>
      </p:sp>
      <p:sp>
        <p:nvSpPr>
          <p:cNvPr id="27651" name="Rectangle 4"/>
          <p:cNvSpPr>
            <a:spLocks noChangeArrowheads="1"/>
          </p:cNvSpPr>
          <p:nvPr/>
        </p:nvSpPr>
        <p:spPr bwMode="auto">
          <a:xfrm>
            <a:off x="2209800" y="1981200"/>
            <a:ext cx="7924800" cy="4114800"/>
          </a:xfrm>
          <a:prstGeom prst="rect">
            <a:avLst/>
          </a:prstGeom>
          <a:noFill/>
          <a:ln w="9525">
            <a:noFill/>
            <a:miter lim="800000"/>
            <a:headEnd/>
            <a:tailEnd/>
          </a:ln>
        </p:spPr>
        <p:txBody>
          <a:bodyPr lIns="92075" tIns="46038" rIns="92075" bIns="46038"/>
          <a:lstStyle/>
          <a:p>
            <a:pPr marL="342900" indent="-342900">
              <a:spcBef>
                <a:spcPct val="20000"/>
              </a:spcBef>
              <a:buClr>
                <a:srgbClr val="969696"/>
              </a:buClr>
              <a:buFontTx/>
              <a:buChar char="•"/>
            </a:pPr>
            <a:r>
              <a:rPr kumimoji="1" lang="en-US" sz="2400">
                <a:solidFill>
                  <a:srgbClr val="292929"/>
                </a:solidFill>
              </a:rPr>
              <a:t>If sources are incomplete, we need to look at each one of them.</a:t>
            </a:r>
          </a:p>
          <a:p>
            <a:pPr marL="342900" indent="-342900">
              <a:spcBef>
                <a:spcPct val="20000"/>
              </a:spcBef>
              <a:buClr>
                <a:srgbClr val="969696"/>
              </a:buClr>
              <a:buFontTx/>
              <a:buChar char="•"/>
            </a:pPr>
            <a:r>
              <a:rPr kumimoji="1" lang="en-US" sz="2400">
                <a:solidFill>
                  <a:srgbClr val="292929"/>
                </a:solidFill>
              </a:rPr>
              <a:t>Often, sources are </a:t>
            </a:r>
            <a:r>
              <a:rPr kumimoji="1" lang="en-US" sz="2400" i="1">
                <a:solidFill>
                  <a:srgbClr val="CC3300"/>
                </a:solidFill>
              </a:rPr>
              <a:t>locally complete</a:t>
            </a:r>
            <a:r>
              <a:rPr kumimoji="1" lang="en-US" sz="2400" i="1">
                <a:solidFill>
                  <a:srgbClr val="292929"/>
                </a:solidFill>
              </a:rPr>
              <a:t>.</a:t>
            </a:r>
            <a:endParaRPr kumimoji="1" lang="en-US" sz="2400">
              <a:solidFill>
                <a:srgbClr val="292929"/>
              </a:solidFill>
            </a:endParaRPr>
          </a:p>
          <a:p>
            <a:pPr marL="342900" indent="-342900">
              <a:spcBef>
                <a:spcPct val="20000"/>
              </a:spcBef>
              <a:buClr>
                <a:srgbClr val="969696"/>
              </a:buClr>
              <a:buFontTx/>
              <a:buChar char="•"/>
            </a:pPr>
            <a:r>
              <a:rPr kumimoji="1" lang="en-US" sz="2400">
                <a:solidFill>
                  <a:srgbClr val="006600"/>
                </a:solidFill>
              </a:rPr>
              <a:t>Movie</a:t>
            </a:r>
            <a:r>
              <a:rPr kumimoji="1" lang="en-US" sz="2400">
                <a:solidFill>
                  <a:srgbClr val="CC3300"/>
                </a:solidFill>
              </a:rPr>
              <a:t>(title, director, year)</a:t>
            </a:r>
            <a:r>
              <a:rPr kumimoji="1" lang="en-US" sz="2400">
                <a:solidFill>
                  <a:srgbClr val="292929"/>
                </a:solidFill>
              </a:rPr>
              <a:t> complete for years after 1960, or for American directors.</a:t>
            </a:r>
          </a:p>
          <a:p>
            <a:pPr marL="342900" indent="-342900">
              <a:spcBef>
                <a:spcPct val="20000"/>
              </a:spcBef>
              <a:buClr>
                <a:srgbClr val="969696"/>
              </a:buClr>
              <a:buFontTx/>
              <a:buChar char="•"/>
            </a:pPr>
            <a:r>
              <a:rPr kumimoji="1" lang="en-US" sz="2400">
                <a:solidFill>
                  <a:srgbClr val="CC3300"/>
                </a:solidFill>
              </a:rPr>
              <a:t>Question: </a:t>
            </a:r>
            <a:r>
              <a:rPr kumimoji="1" lang="en-US" sz="2400">
                <a:solidFill>
                  <a:srgbClr val="292929"/>
                </a:solidFill>
              </a:rPr>
              <a:t>given a set of local completeness statements, is a query Q’ a complete answer to Q?</a:t>
            </a:r>
          </a:p>
        </p:txBody>
      </p:sp>
    </p:spTree>
    <p:extLst>
      <p:ext uri="{BB962C8B-B14F-4D97-AF65-F5344CB8AC3E}">
        <p14:creationId xmlns:p14="http://schemas.microsoft.com/office/powerpoint/2010/main" val="80686730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3"/>
          <p:cNvSpPr>
            <a:spLocks noGrp="1" noChangeArrowheads="1"/>
          </p:cNvSpPr>
          <p:nvPr>
            <p:ph type="body" idx="1"/>
          </p:nvPr>
        </p:nvSpPr>
        <p:spPr>
          <a:xfrm>
            <a:off x="2209800" y="1676400"/>
            <a:ext cx="8153400" cy="4876800"/>
          </a:xfrm>
        </p:spPr>
        <p:txBody>
          <a:bodyPr/>
          <a:lstStyle/>
          <a:p>
            <a:r>
              <a:rPr lang="en-US">
                <a:solidFill>
                  <a:srgbClr val="006600"/>
                </a:solidFill>
              </a:rPr>
              <a:t>Movie</a:t>
            </a:r>
            <a:r>
              <a:rPr lang="en-US">
                <a:solidFill>
                  <a:srgbClr val="CC3300"/>
                </a:solidFill>
              </a:rPr>
              <a:t>(title, director, year), </a:t>
            </a:r>
            <a:r>
              <a:rPr lang="en-US">
                <a:solidFill>
                  <a:srgbClr val="006600"/>
                </a:solidFill>
              </a:rPr>
              <a:t>Oscar</a:t>
            </a:r>
            <a:r>
              <a:rPr lang="en-US">
                <a:solidFill>
                  <a:srgbClr val="CC3300"/>
                </a:solidFill>
              </a:rPr>
              <a:t>(title, year)</a:t>
            </a:r>
          </a:p>
          <a:p>
            <a:r>
              <a:rPr lang="en-US"/>
              <a:t>Query: find directors whose movies won Oscars after 1965:</a:t>
            </a:r>
          </a:p>
          <a:p>
            <a:pPr lvl="1">
              <a:buFontTx/>
              <a:buNone/>
            </a:pPr>
            <a:r>
              <a:rPr lang="en-US" b="1">
                <a:latin typeface="Courier New" pitchFamily="49" charset="0"/>
                <a:cs typeface="Courier New" pitchFamily="49" charset="0"/>
              </a:rPr>
              <a:t>   </a:t>
            </a:r>
            <a:r>
              <a:rPr lang="en-US" b="1">
                <a:solidFill>
                  <a:schemeClr val="accent2"/>
                </a:solidFill>
                <a:latin typeface="Courier New" pitchFamily="49" charset="0"/>
                <a:cs typeface="Courier New" pitchFamily="49" charset="0"/>
              </a:rPr>
              <a:t>SELECT M.director</a:t>
            </a:r>
          </a:p>
          <a:p>
            <a:pPr lvl="1">
              <a:buFontTx/>
              <a:buNone/>
            </a:pPr>
            <a:r>
              <a:rPr lang="en-US" b="1">
                <a:solidFill>
                  <a:schemeClr val="accent2"/>
                </a:solidFill>
                <a:latin typeface="Courier New" pitchFamily="49" charset="0"/>
                <a:cs typeface="Courier New" pitchFamily="49" charset="0"/>
              </a:rPr>
              <a:t>   FROM Movie M, Oscar O</a:t>
            </a:r>
          </a:p>
          <a:p>
            <a:pPr lvl="1">
              <a:buFontTx/>
              <a:buNone/>
            </a:pPr>
            <a:r>
              <a:rPr lang="en-US" b="1">
                <a:solidFill>
                  <a:schemeClr val="accent2"/>
                </a:solidFill>
                <a:latin typeface="Courier New" pitchFamily="49" charset="0"/>
                <a:cs typeface="Courier New" pitchFamily="49" charset="0"/>
              </a:rPr>
              <a:t>   WHERE M.title=O.title </a:t>
            </a:r>
          </a:p>
          <a:p>
            <a:pPr lvl="1">
              <a:buFontTx/>
              <a:buNone/>
            </a:pPr>
            <a:r>
              <a:rPr lang="en-US" b="1">
                <a:solidFill>
                  <a:schemeClr val="accent2"/>
                </a:solidFill>
                <a:latin typeface="Courier New" pitchFamily="49" charset="0"/>
                <a:cs typeface="Courier New" pitchFamily="49" charset="0"/>
              </a:rPr>
              <a:t>   AND M.year=O.year</a:t>
            </a:r>
          </a:p>
          <a:p>
            <a:pPr lvl="1">
              <a:buFontTx/>
              <a:buNone/>
            </a:pPr>
            <a:r>
              <a:rPr lang="en-US" b="1">
                <a:solidFill>
                  <a:schemeClr val="accent2"/>
                </a:solidFill>
                <a:latin typeface="Courier New" pitchFamily="49" charset="0"/>
                <a:cs typeface="Courier New" pitchFamily="49" charset="0"/>
              </a:rPr>
              <a:t>   AND O.year &gt; 1965</a:t>
            </a:r>
            <a:endParaRPr lang="en-US" b="1">
              <a:latin typeface="Courier New" pitchFamily="49" charset="0"/>
              <a:cs typeface="Courier New" pitchFamily="49" charset="0"/>
            </a:endParaRPr>
          </a:p>
          <a:p>
            <a:r>
              <a:rPr lang="en-US" b="1">
                <a:solidFill>
                  <a:srgbClr val="CC3300"/>
                </a:solidFill>
              </a:rPr>
              <a:t>Complete or not?</a:t>
            </a:r>
          </a:p>
        </p:txBody>
      </p:sp>
      <p:sp>
        <p:nvSpPr>
          <p:cNvPr id="29699" name="Rectangle 4"/>
          <p:cNvSpPr>
            <a:spLocks noGrp="1" noChangeArrowheads="1"/>
          </p:cNvSpPr>
          <p:nvPr>
            <p:ph type="title"/>
          </p:nvPr>
        </p:nvSpPr>
        <p:spPr/>
        <p:txBody>
          <a:bodyPr/>
          <a:lstStyle/>
          <a:p>
            <a:r>
              <a:rPr lang="en-US"/>
              <a:t>Example #2</a:t>
            </a:r>
          </a:p>
        </p:txBody>
      </p:sp>
    </p:spTree>
    <p:extLst>
      <p:ext uri="{BB962C8B-B14F-4D97-AF65-F5344CB8AC3E}">
        <p14:creationId xmlns:p14="http://schemas.microsoft.com/office/powerpoint/2010/main" val="325476329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3"/>
          <p:cNvSpPr>
            <a:spLocks noGrp="1" noChangeArrowheads="1"/>
          </p:cNvSpPr>
          <p:nvPr>
            <p:ph type="body" idx="1"/>
          </p:nvPr>
        </p:nvSpPr>
        <p:spPr>
          <a:xfrm>
            <a:off x="2209800" y="1447800"/>
            <a:ext cx="7772400" cy="5105400"/>
          </a:xfrm>
        </p:spPr>
        <p:txBody>
          <a:bodyPr/>
          <a:lstStyle/>
          <a:p>
            <a:r>
              <a:rPr lang="en-US">
                <a:solidFill>
                  <a:srgbClr val="006600"/>
                </a:solidFill>
              </a:rPr>
              <a:t>Movie</a:t>
            </a:r>
            <a:r>
              <a:rPr lang="en-US">
                <a:solidFill>
                  <a:srgbClr val="CC3300"/>
                </a:solidFill>
              </a:rPr>
              <a:t>(title, director, year)</a:t>
            </a:r>
            <a:endParaRPr lang="en-US"/>
          </a:p>
          <a:p>
            <a:pPr lvl="1"/>
            <a:r>
              <a:rPr lang="en-US"/>
              <a:t>complete after 1960</a:t>
            </a:r>
          </a:p>
          <a:p>
            <a:r>
              <a:rPr lang="en-US">
                <a:solidFill>
                  <a:srgbClr val="006600"/>
                </a:solidFill>
              </a:rPr>
              <a:t>Show</a:t>
            </a:r>
            <a:r>
              <a:rPr lang="en-US">
                <a:solidFill>
                  <a:srgbClr val="CC3300"/>
                </a:solidFill>
              </a:rPr>
              <a:t>(title, theater, city, hour)</a:t>
            </a:r>
          </a:p>
          <a:p>
            <a:r>
              <a:rPr lang="en-US"/>
              <a:t>Query: find movies (and directors) playing in Seattle:</a:t>
            </a:r>
          </a:p>
          <a:p>
            <a:pPr lvl="1">
              <a:buFontTx/>
              <a:buNone/>
            </a:pPr>
            <a:r>
              <a:rPr lang="en-US" b="1">
                <a:latin typeface="Courier New" pitchFamily="49" charset="0"/>
                <a:cs typeface="Courier New" pitchFamily="49" charset="0"/>
              </a:rPr>
              <a:t>   </a:t>
            </a:r>
            <a:r>
              <a:rPr lang="en-US" b="1">
                <a:solidFill>
                  <a:schemeClr val="accent2"/>
                </a:solidFill>
                <a:latin typeface="Courier New" pitchFamily="49" charset="0"/>
                <a:cs typeface="Courier New" pitchFamily="49" charset="0"/>
              </a:rPr>
              <a:t>SELECT M.title, M.director</a:t>
            </a:r>
          </a:p>
          <a:p>
            <a:pPr lvl="1">
              <a:buFontTx/>
              <a:buNone/>
            </a:pPr>
            <a:r>
              <a:rPr lang="en-US" b="1">
                <a:solidFill>
                  <a:schemeClr val="accent2"/>
                </a:solidFill>
                <a:latin typeface="Courier New" pitchFamily="49" charset="0"/>
                <a:cs typeface="Courier New" pitchFamily="49" charset="0"/>
              </a:rPr>
              <a:t>   FROM   Movie M, Show S</a:t>
            </a:r>
          </a:p>
          <a:p>
            <a:pPr lvl="1">
              <a:buFontTx/>
              <a:buNone/>
            </a:pPr>
            <a:r>
              <a:rPr lang="en-US" b="1">
                <a:solidFill>
                  <a:schemeClr val="accent2"/>
                </a:solidFill>
                <a:latin typeface="Courier New" pitchFamily="49" charset="0"/>
                <a:cs typeface="Courier New" pitchFamily="49" charset="0"/>
              </a:rPr>
              <a:t>   WHERE  M.title=S.title</a:t>
            </a:r>
          </a:p>
          <a:p>
            <a:pPr lvl="1">
              <a:buFontTx/>
              <a:buNone/>
            </a:pPr>
            <a:r>
              <a:rPr lang="en-US" b="1">
                <a:solidFill>
                  <a:schemeClr val="accent2"/>
                </a:solidFill>
                <a:latin typeface="Courier New" pitchFamily="49" charset="0"/>
                <a:cs typeface="Courier New" pitchFamily="49" charset="0"/>
              </a:rPr>
              <a:t>   AND    city=‘Seattle’</a:t>
            </a:r>
          </a:p>
          <a:p>
            <a:r>
              <a:rPr lang="en-US" b="1">
                <a:solidFill>
                  <a:srgbClr val="CC3300"/>
                </a:solidFill>
              </a:rPr>
              <a:t>Complete or not?</a:t>
            </a:r>
          </a:p>
        </p:txBody>
      </p:sp>
      <p:sp>
        <p:nvSpPr>
          <p:cNvPr id="28675" name="Rectangle 4"/>
          <p:cNvSpPr>
            <a:spLocks noGrp="1" noChangeArrowheads="1"/>
          </p:cNvSpPr>
          <p:nvPr>
            <p:ph type="title"/>
          </p:nvPr>
        </p:nvSpPr>
        <p:spPr/>
        <p:txBody>
          <a:bodyPr/>
          <a:lstStyle/>
          <a:p>
            <a:r>
              <a:rPr lang="en-US"/>
              <a:t>Example</a:t>
            </a:r>
          </a:p>
        </p:txBody>
      </p:sp>
    </p:spTree>
    <p:extLst>
      <p:ext uri="{BB962C8B-B14F-4D97-AF65-F5344CB8AC3E}">
        <p14:creationId xmlns:p14="http://schemas.microsoft.com/office/powerpoint/2010/main" val="14197565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a:extLst>
              <a:ext uri="{FF2B5EF4-FFF2-40B4-BE49-F238E27FC236}">
                <a16:creationId xmlns:a16="http://schemas.microsoft.com/office/drawing/2014/main" id="{1A8F369D-0330-3F43-A431-2F5B42B165D9}"/>
              </a:ext>
            </a:extLst>
          </p:cNvPr>
          <p:cNvSpPr>
            <a:spLocks noGrp="1" noChangeArrowheads="1"/>
          </p:cNvSpPr>
          <p:nvPr>
            <p:ph type="title"/>
          </p:nvPr>
        </p:nvSpPr>
        <p:spPr/>
        <p:txBody>
          <a:bodyPr/>
          <a:lstStyle/>
          <a:p>
            <a:pPr eaLnBrk="1" hangingPunct="1"/>
            <a:r>
              <a:rPr lang="en-US" altLang="en-US">
                <a:ea typeface="ＭＳ Ｐゴシック" panose="020B0600070205080204" pitchFamily="34" charset="-128"/>
              </a:rPr>
              <a:t>Data in different forms</a:t>
            </a:r>
          </a:p>
        </p:txBody>
      </p:sp>
      <p:sp>
        <p:nvSpPr>
          <p:cNvPr id="36865" name="Slide Number Placeholder 3">
            <a:extLst>
              <a:ext uri="{FF2B5EF4-FFF2-40B4-BE49-F238E27FC236}">
                <a16:creationId xmlns:a16="http://schemas.microsoft.com/office/drawing/2014/main" id="{6817F39F-DD25-494F-9171-17F6EB9ACBDA}"/>
              </a:ext>
            </a:extLst>
          </p:cNvPr>
          <p:cNvSpPr>
            <a:spLocks noGrp="1"/>
          </p:cNvSpPr>
          <p:nvPr>
            <p:ph type="sldNum" sz="quarter" idx="12"/>
          </p:nvPr>
        </p:nvSpPr>
        <p:spPr bwMode="auto">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r" rtl="0" fontAlgn="base">
              <a:spcBef>
                <a:spcPct val="0"/>
              </a:spcBef>
              <a:spcAft>
                <a:spcPct val="0"/>
              </a:spcAft>
              <a:defRPr sz="1200" i="0" kern="1200">
                <a:solidFill>
                  <a:srgbClr val="0E2135"/>
                </a:solidFill>
                <a:latin typeface="Arial" panose="020B0604020202020204" pitchFamily="34" charset="0"/>
                <a:ea typeface="ＭＳ Ｐゴシック" panose="020B0600070205080204" pitchFamily="34" charset="-128"/>
                <a:cs typeface="+mn-cs"/>
              </a:defRPr>
            </a:lvl1pPr>
            <a:lvl2pPr marL="457200" algn="l" rtl="0" fontAlgn="base">
              <a:spcBef>
                <a:spcPct val="0"/>
              </a:spcBef>
              <a:spcAft>
                <a:spcPct val="0"/>
              </a:spcAft>
              <a:defRPr i="1" kern="1200">
                <a:solidFill>
                  <a:schemeClr val="tx1"/>
                </a:solidFill>
                <a:latin typeface="Arial" panose="020B0604020202020204" pitchFamily="34" charset="0"/>
                <a:ea typeface="ＭＳ Ｐゴシック" panose="020B0600070205080204" pitchFamily="34" charset="-128"/>
                <a:cs typeface="+mn-cs"/>
              </a:defRPr>
            </a:lvl2pPr>
            <a:lvl3pPr marL="914400" algn="l" rtl="0" fontAlgn="base">
              <a:spcBef>
                <a:spcPct val="0"/>
              </a:spcBef>
              <a:spcAft>
                <a:spcPct val="0"/>
              </a:spcAft>
              <a:defRPr i="1" kern="1200">
                <a:solidFill>
                  <a:schemeClr val="tx1"/>
                </a:solidFill>
                <a:latin typeface="Arial" panose="020B0604020202020204" pitchFamily="34" charset="0"/>
                <a:ea typeface="ＭＳ Ｐゴシック" panose="020B0600070205080204" pitchFamily="34" charset="-128"/>
                <a:cs typeface="+mn-cs"/>
              </a:defRPr>
            </a:lvl3pPr>
            <a:lvl4pPr marL="1371600" algn="l" rtl="0" fontAlgn="base">
              <a:spcBef>
                <a:spcPct val="0"/>
              </a:spcBef>
              <a:spcAft>
                <a:spcPct val="0"/>
              </a:spcAft>
              <a:defRPr i="1" kern="1200">
                <a:solidFill>
                  <a:schemeClr val="tx1"/>
                </a:solidFill>
                <a:latin typeface="Arial" panose="020B0604020202020204" pitchFamily="34" charset="0"/>
                <a:ea typeface="ＭＳ Ｐゴシック" panose="020B0600070205080204" pitchFamily="34" charset="-128"/>
                <a:cs typeface="+mn-cs"/>
              </a:defRPr>
            </a:lvl4pPr>
            <a:lvl5pPr marL="1828800" algn="l" rtl="0" fontAlgn="base">
              <a:spcBef>
                <a:spcPct val="0"/>
              </a:spcBef>
              <a:spcAft>
                <a:spcPct val="0"/>
              </a:spcAft>
              <a:defRPr i="1"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i="1"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i="1"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i="1"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i="1" kern="1200">
                <a:solidFill>
                  <a:schemeClr val="tx1"/>
                </a:solidFill>
                <a:latin typeface="Arial" panose="020B0604020202020204" pitchFamily="34" charset="0"/>
                <a:ea typeface="ＭＳ Ｐゴシック" panose="020B0600070205080204" pitchFamily="34" charset="-128"/>
                <a:cs typeface="+mn-cs"/>
              </a:defRPr>
            </a:lvl9pPr>
          </a:lstStyle>
          <a:p>
            <a:pPr eaLnBrk="1" hangingPunct="1"/>
            <a:fld id="{B682D0C3-E2C7-684E-8680-D22E89D26B98}" type="slidenum">
              <a:rPr lang="en-US" altLang="en-US" smtClean="0"/>
              <a:pPr eaLnBrk="1" hangingPunct="1"/>
              <a:t>6</a:t>
            </a:fld>
            <a:endParaRPr lang="en-US" altLang="en-US" sz="1200" i="0">
              <a:solidFill>
                <a:srgbClr val="0E2135"/>
              </a:solidFill>
            </a:endParaRPr>
          </a:p>
        </p:txBody>
      </p:sp>
      <p:sp>
        <p:nvSpPr>
          <p:cNvPr id="36867" name="Rectangle 3">
            <a:extLst>
              <a:ext uri="{FF2B5EF4-FFF2-40B4-BE49-F238E27FC236}">
                <a16:creationId xmlns:a16="http://schemas.microsoft.com/office/drawing/2014/main" id="{AE7CDECF-C843-9F4D-82CA-D69FE159DB42}"/>
              </a:ext>
            </a:extLst>
          </p:cNvPr>
          <p:cNvSpPr>
            <a:spLocks noGrp="1" noChangeArrowheads="1"/>
          </p:cNvSpPr>
          <p:nvPr>
            <p:ph type="body" idx="4294967295"/>
          </p:nvPr>
        </p:nvSpPr>
        <p:spPr>
          <a:xfrm>
            <a:off x="5351463" y="1492048"/>
            <a:ext cx="6757638" cy="3584575"/>
          </a:xfrm>
        </p:spPr>
        <p:txBody>
          <a:bodyPr>
            <a:normAutofit fontScale="92500" lnSpcReduction="10000"/>
          </a:bodyPr>
          <a:lstStyle/>
          <a:p>
            <a:pPr lvl="1" eaLnBrk="1" hangingPunct="1"/>
            <a:r>
              <a:rPr lang="en-US" altLang="en-US" sz="2800">
                <a:ea typeface="Arial" panose="020B0604020202020204" pitchFamily="34" charset="0"/>
              </a:rPr>
              <a:t>Personalization: content adapted to user</a:t>
            </a:r>
          </a:p>
          <a:p>
            <a:pPr lvl="2" eaLnBrk="1" hangingPunct="1"/>
            <a:r>
              <a:rPr lang="en-US" altLang="en-US" sz="2400">
                <a:ea typeface="Arial" panose="020B0604020202020204" pitchFamily="34" charset="0"/>
              </a:rPr>
              <a:t>upon system's decision</a:t>
            </a:r>
          </a:p>
          <a:p>
            <a:pPr lvl="2" eaLnBrk="1" hangingPunct="1"/>
            <a:r>
              <a:rPr lang="en-US" altLang="en-US" sz="2400">
                <a:ea typeface="Arial" panose="020B0604020202020204" pitchFamily="34" charset="0"/>
              </a:rPr>
              <a:t>upon user's request</a:t>
            </a:r>
          </a:p>
          <a:p>
            <a:pPr lvl="1" eaLnBrk="1" hangingPunct="1"/>
            <a:r>
              <a:rPr lang="en-US" altLang="en-US" sz="2800">
                <a:ea typeface="Arial" panose="020B0604020202020204" pitchFamily="34" charset="0"/>
              </a:rPr>
              <a:t>Customization: structure adapted to user</a:t>
            </a:r>
          </a:p>
          <a:p>
            <a:pPr lvl="2" eaLnBrk="1" hangingPunct="1"/>
            <a:r>
              <a:rPr lang="en-US" altLang="en-US" sz="2400">
                <a:ea typeface="Arial" panose="020B0604020202020204" pitchFamily="34" charset="0"/>
              </a:rPr>
              <a:t>according to the user's role</a:t>
            </a:r>
          </a:p>
          <a:p>
            <a:pPr lvl="2" eaLnBrk="1" hangingPunct="1"/>
            <a:r>
              <a:rPr lang="en-US" altLang="en-US" sz="2400">
                <a:ea typeface="Arial" panose="020B0604020202020204" pitchFamily="34" charset="0"/>
              </a:rPr>
              <a:t>upon user's request</a:t>
            </a:r>
          </a:p>
          <a:p>
            <a:pPr lvl="1" eaLnBrk="1" hangingPunct="1"/>
            <a:r>
              <a:rPr lang="en-US" altLang="en-US" sz="2800">
                <a:ea typeface="Arial" panose="020B0604020202020204" pitchFamily="34" charset="0"/>
              </a:rPr>
              <a:t>System Dependent</a:t>
            </a:r>
          </a:p>
          <a:p>
            <a:pPr lvl="2" eaLnBrk="1" hangingPunct="1"/>
            <a:r>
              <a:rPr lang="en-US" altLang="en-US" sz="2400">
                <a:ea typeface="Arial" panose="020B0604020202020204" pitchFamily="34" charset="0"/>
              </a:rPr>
              <a:t>Performance Reasons</a:t>
            </a:r>
          </a:p>
          <a:p>
            <a:pPr lvl="1" eaLnBrk="1" hangingPunct="1"/>
            <a:r>
              <a:rPr lang="en-US" altLang="en-US" sz="2800">
                <a:ea typeface="Arial" panose="020B0604020202020204" pitchFamily="34" charset="0"/>
              </a:rPr>
              <a:t>Context dependence</a:t>
            </a:r>
          </a:p>
          <a:p>
            <a:pPr lvl="2" eaLnBrk="1" hangingPunct="1"/>
            <a:r>
              <a:rPr lang="en-US" altLang="en-US" sz="2400">
                <a:ea typeface="Arial" panose="020B0604020202020204" pitchFamily="34" charset="0"/>
              </a:rPr>
              <a:t>User, Device, Network, Place, Time, Rate</a:t>
            </a:r>
          </a:p>
        </p:txBody>
      </p:sp>
      <p:graphicFrame>
        <p:nvGraphicFramePr>
          <p:cNvPr id="45" name="Object 43">
            <a:extLst>
              <a:ext uri="{FF2B5EF4-FFF2-40B4-BE49-F238E27FC236}">
                <a16:creationId xmlns:a16="http://schemas.microsoft.com/office/drawing/2014/main" id="{D5C7C8B4-7714-114E-AA15-A8F4FB55FB7C}"/>
              </a:ext>
            </a:extLst>
          </p:cNvPr>
          <p:cNvGraphicFramePr>
            <a:graphicFrameLocks noChangeAspect="1"/>
          </p:cNvGraphicFramePr>
          <p:nvPr/>
        </p:nvGraphicFramePr>
        <p:xfrm>
          <a:off x="768350" y="1765300"/>
          <a:ext cx="576263" cy="1238250"/>
        </p:xfrm>
        <a:graphic>
          <a:graphicData uri="http://schemas.openxmlformats.org/presentationml/2006/ole">
            <mc:AlternateContent xmlns:mc="http://schemas.openxmlformats.org/markup-compatibility/2006">
              <mc:Choice xmlns:v="urn:schemas-microsoft-com:vml" Requires="v">
                <p:oleObj spid="_x0000_s40961" name="Clip" r:id="rId3" imgW="10693400" imgH="23012400" progId="MS_ClipArt_Gallery.2">
                  <p:embed/>
                </p:oleObj>
              </mc:Choice>
              <mc:Fallback>
                <p:oleObj name="Clip" r:id="rId3" imgW="10693400" imgH="23012400" progId="MS_ClipArt_Gallery.2">
                  <p:embed/>
                  <p:pic>
                    <p:nvPicPr>
                      <p:cNvPr id="45" name="Object 43">
                        <a:extLst>
                          <a:ext uri="{FF2B5EF4-FFF2-40B4-BE49-F238E27FC236}">
                            <a16:creationId xmlns:a16="http://schemas.microsoft.com/office/drawing/2014/main" id="{D5C7C8B4-7714-114E-AA15-A8F4FB55FB7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8350" y="1765300"/>
                        <a:ext cx="576263" cy="1238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pSp>
        <p:nvGrpSpPr>
          <p:cNvPr id="46" name="Group 51">
            <a:extLst>
              <a:ext uri="{FF2B5EF4-FFF2-40B4-BE49-F238E27FC236}">
                <a16:creationId xmlns:a16="http://schemas.microsoft.com/office/drawing/2014/main" id="{57E73253-8F76-2640-8836-539B61510063}"/>
              </a:ext>
            </a:extLst>
          </p:cNvPr>
          <p:cNvGrpSpPr>
            <a:grpSpLocks/>
          </p:cNvGrpSpPr>
          <p:nvPr/>
        </p:nvGrpSpPr>
        <p:grpSpPr bwMode="auto">
          <a:xfrm>
            <a:off x="354013" y="5149850"/>
            <a:ext cx="1752600" cy="1068388"/>
            <a:chOff x="240" y="3496"/>
            <a:chExt cx="1104" cy="673"/>
          </a:xfrm>
        </p:grpSpPr>
        <p:sp>
          <p:nvSpPr>
            <p:cNvPr id="47" name="Freeform 52">
              <a:extLst>
                <a:ext uri="{FF2B5EF4-FFF2-40B4-BE49-F238E27FC236}">
                  <a16:creationId xmlns:a16="http://schemas.microsoft.com/office/drawing/2014/main" id="{3BF1CE54-F4B5-4847-AB75-88B6DFAA0EB5}"/>
                </a:ext>
              </a:extLst>
            </p:cNvPr>
            <p:cNvSpPr>
              <a:spLocks/>
            </p:cNvSpPr>
            <p:nvPr/>
          </p:nvSpPr>
          <p:spPr bwMode="auto">
            <a:xfrm>
              <a:off x="240" y="3552"/>
              <a:ext cx="1104" cy="617"/>
            </a:xfrm>
            <a:custGeom>
              <a:avLst/>
              <a:gdLst>
                <a:gd name="T0" fmla="*/ 0 w 1833"/>
                <a:gd name="T1" fmla="*/ 0 h 961"/>
                <a:gd name="T2" fmla="*/ 0 w 1833"/>
                <a:gd name="T3" fmla="*/ 395 h 961"/>
                <a:gd name="T4" fmla="*/ 664 w 1833"/>
                <a:gd name="T5" fmla="*/ 395 h 961"/>
                <a:gd name="T6" fmla="*/ 664 w 1833"/>
                <a:gd name="T7" fmla="*/ 0 h 961"/>
                <a:gd name="T8" fmla="*/ 0 60000 65536"/>
                <a:gd name="T9" fmla="*/ 0 60000 65536"/>
                <a:gd name="T10" fmla="*/ 0 60000 65536"/>
                <a:gd name="T11" fmla="*/ 0 60000 65536"/>
                <a:gd name="T12" fmla="*/ 0 w 1833"/>
                <a:gd name="T13" fmla="*/ 0 h 961"/>
                <a:gd name="T14" fmla="*/ 1833 w 1833"/>
                <a:gd name="T15" fmla="*/ 961 h 961"/>
              </a:gdLst>
              <a:ahLst/>
              <a:cxnLst>
                <a:cxn ang="T8">
                  <a:pos x="T0" y="T1"/>
                </a:cxn>
                <a:cxn ang="T9">
                  <a:pos x="T2" y="T3"/>
                </a:cxn>
                <a:cxn ang="T10">
                  <a:pos x="T4" y="T5"/>
                </a:cxn>
                <a:cxn ang="T11">
                  <a:pos x="T6" y="T7"/>
                </a:cxn>
              </a:cxnLst>
              <a:rect l="T12" t="T13" r="T14" b="T15"/>
              <a:pathLst>
                <a:path w="1833" h="961">
                  <a:moveTo>
                    <a:pt x="0" y="0"/>
                  </a:moveTo>
                  <a:lnTo>
                    <a:pt x="0" y="960"/>
                  </a:lnTo>
                  <a:lnTo>
                    <a:pt x="1832" y="960"/>
                  </a:lnTo>
                  <a:lnTo>
                    <a:pt x="1832" y="0"/>
                  </a:lnTo>
                </a:path>
              </a:pathLst>
            </a:custGeom>
            <a:solidFill>
              <a:srgbClr val="009900"/>
            </a:solidFill>
            <a:ln w="25400" cap="rnd">
              <a:solidFill>
                <a:schemeClr val="tx1"/>
              </a:solidFill>
              <a:round/>
              <a:headEnd type="none" w="sm" len="sm"/>
              <a:tailEnd type="none" w="sm" len="sm"/>
            </a:ln>
          </p:spPr>
          <p:txBody>
            <a:bodyPr lIns="0" tIns="0" rIns="0" bIns="0" anchor="ctr">
              <a:spAutoFit/>
            </a:bodyPr>
            <a:lstStyle/>
            <a:p>
              <a:endParaRPr lang="en-US"/>
            </a:p>
          </p:txBody>
        </p:sp>
        <p:sp>
          <p:nvSpPr>
            <p:cNvPr id="48" name="Oval 53">
              <a:extLst>
                <a:ext uri="{FF2B5EF4-FFF2-40B4-BE49-F238E27FC236}">
                  <a16:creationId xmlns:a16="http://schemas.microsoft.com/office/drawing/2014/main" id="{A1D2719C-B1AF-E244-BD48-48DD8D4D5D52}"/>
                </a:ext>
              </a:extLst>
            </p:cNvPr>
            <p:cNvSpPr>
              <a:spLocks noChangeArrowheads="1"/>
            </p:cNvSpPr>
            <p:nvPr/>
          </p:nvSpPr>
          <p:spPr bwMode="auto">
            <a:xfrm>
              <a:off x="240" y="3496"/>
              <a:ext cx="1104" cy="104"/>
            </a:xfrm>
            <a:prstGeom prst="ellipse">
              <a:avLst/>
            </a:prstGeom>
            <a:solidFill>
              <a:srgbClr val="009900"/>
            </a:solidFill>
            <a:ln w="25400">
              <a:solidFill>
                <a:schemeClr val="tx1"/>
              </a:solidFill>
              <a:round/>
              <a:headEnd/>
              <a:tailEnd/>
            </a:ln>
          </p:spPr>
          <p:txBody>
            <a:bodyPr lIns="0" tIns="0" rIns="0" bIns="0" anchor="ctr">
              <a:spAutoFit/>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9" name="Rectangle 54">
              <a:extLst>
                <a:ext uri="{FF2B5EF4-FFF2-40B4-BE49-F238E27FC236}">
                  <a16:creationId xmlns:a16="http://schemas.microsoft.com/office/drawing/2014/main" id="{07BE7F5F-3DB9-4E4B-ADAE-697934B137A3}"/>
                </a:ext>
              </a:extLst>
            </p:cNvPr>
            <p:cNvSpPr>
              <a:spLocks noChangeArrowheads="1"/>
            </p:cNvSpPr>
            <p:nvPr/>
          </p:nvSpPr>
          <p:spPr bwMode="auto">
            <a:xfrm>
              <a:off x="437" y="3628"/>
              <a:ext cx="633" cy="334"/>
            </a:xfrm>
            <a:prstGeom prst="rect">
              <a:avLst/>
            </a:prstGeom>
            <a:solidFill>
              <a:srgbClr val="CCFFCC"/>
            </a:solidFill>
            <a:ln w="19050">
              <a:solidFill>
                <a:schemeClr val="tx1"/>
              </a:solidFill>
              <a:miter lim="800000"/>
              <a:headEnd/>
              <a:tailEnd/>
            </a:ln>
          </p:spPr>
          <p:txBody>
            <a:bodyPr lIns="0" tIns="0" rIns="0" bIns="0" anchor="ctr">
              <a:spAutoFit/>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50" name="Rectangle 55">
              <a:extLst>
                <a:ext uri="{FF2B5EF4-FFF2-40B4-BE49-F238E27FC236}">
                  <a16:creationId xmlns:a16="http://schemas.microsoft.com/office/drawing/2014/main" id="{B860C99C-9668-4D4E-B4F5-8D1E1DB08322}"/>
                </a:ext>
              </a:extLst>
            </p:cNvPr>
            <p:cNvSpPr>
              <a:spLocks noChangeArrowheads="1"/>
            </p:cNvSpPr>
            <p:nvPr/>
          </p:nvSpPr>
          <p:spPr bwMode="auto">
            <a:xfrm>
              <a:off x="498" y="3684"/>
              <a:ext cx="604" cy="334"/>
            </a:xfrm>
            <a:prstGeom prst="rect">
              <a:avLst/>
            </a:prstGeom>
            <a:gradFill rotWithShape="0">
              <a:gsLst>
                <a:gs pos="0">
                  <a:srgbClr val="CCFFCC"/>
                </a:gs>
                <a:gs pos="50000">
                  <a:srgbClr val="CCFFCC"/>
                </a:gs>
                <a:gs pos="100000">
                  <a:srgbClr val="CCFFCC"/>
                </a:gs>
              </a:gsLst>
              <a:lin ang="5400000" scaled="1"/>
            </a:gradFill>
            <a:ln w="19050">
              <a:solidFill>
                <a:schemeClr val="tx1"/>
              </a:solidFill>
              <a:miter lim="800000"/>
              <a:headEnd/>
              <a:tailEnd/>
            </a:ln>
          </p:spPr>
          <p:txBody>
            <a:bodyPr lIns="0" tIns="0" rIns="0" bIns="0" anchor="ctr">
              <a:spAutoFit/>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51" name="Rectangle 56">
              <a:extLst>
                <a:ext uri="{FF2B5EF4-FFF2-40B4-BE49-F238E27FC236}">
                  <a16:creationId xmlns:a16="http://schemas.microsoft.com/office/drawing/2014/main" id="{A1689580-20DD-B747-BAF5-4D092E4EC72B}"/>
                </a:ext>
              </a:extLst>
            </p:cNvPr>
            <p:cNvSpPr>
              <a:spLocks noChangeArrowheads="1"/>
            </p:cNvSpPr>
            <p:nvPr/>
          </p:nvSpPr>
          <p:spPr bwMode="auto">
            <a:xfrm>
              <a:off x="566" y="3732"/>
              <a:ext cx="582" cy="348"/>
            </a:xfrm>
            <a:prstGeom prst="rect">
              <a:avLst/>
            </a:prstGeom>
            <a:gradFill rotWithShape="0">
              <a:gsLst>
                <a:gs pos="0">
                  <a:srgbClr val="CCFFCC"/>
                </a:gs>
                <a:gs pos="50000">
                  <a:srgbClr val="CCFFCC"/>
                </a:gs>
                <a:gs pos="100000">
                  <a:srgbClr val="CCFFCC"/>
                </a:gs>
              </a:gsLst>
              <a:lin ang="5400000" scaled="1"/>
            </a:gradFill>
            <a:ln w="19050">
              <a:solidFill>
                <a:schemeClr val="tx1"/>
              </a:solidFill>
              <a:miter lim="800000"/>
              <a:headEnd/>
              <a:tailEnd/>
            </a:ln>
          </p:spPr>
          <p:txBody>
            <a:bodyPr lIns="0" tIns="0" rIns="0" bIns="0" anchor="ctr">
              <a:spAutoFit/>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52" name="Rectangle 57">
              <a:extLst>
                <a:ext uri="{FF2B5EF4-FFF2-40B4-BE49-F238E27FC236}">
                  <a16:creationId xmlns:a16="http://schemas.microsoft.com/office/drawing/2014/main" id="{1E9E66B7-5195-D341-A84B-0F3DABD5347E}"/>
                </a:ext>
              </a:extLst>
            </p:cNvPr>
            <p:cNvSpPr>
              <a:spLocks noChangeArrowheads="1"/>
            </p:cNvSpPr>
            <p:nvPr/>
          </p:nvSpPr>
          <p:spPr bwMode="auto">
            <a:xfrm>
              <a:off x="629" y="3794"/>
              <a:ext cx="584" cy="347"/>
            </a:xfrm>
            <a:prstGeom prst="rect">
              <a:avLst/>
            </a:prstGeom>
            <a:gradFill rotWithShape="0">
              <a:gsLst>
                <a:gs pos="0">
                  <a:srgbClr val="CCFFCC"/>
                </a:gs>
                <a:gs pos="100000">
                  <a:srgbClr val="CCFFCC"/>
                </a:gs>
              </a:gsLst>
              <a:lin ang="5400000" scaled="1"/>
            </a:gradFill>
            <a:ln w="19050">
              <a:solidFill>
                <a:schemeClr val="tx1"/>
              </a:solidFill>
              <a:miter lim="800000"/>
              <a:headEnd/>
              <a:tailEnd/>
            </a:ln>
          </p:spPr>
          <p:txBody>
            <a:bodyPr lIns="0" tIns="0" rIns="0" bIns="0" anchor="ctr">
              <a:spAutoFit/>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53" name="Text Box 58">
              <a:extLst>
                <a:ext uri="{FF2B5EF4-FFF2-40B4-BE49-F238E27FC236}">
                  <a16:creationId xmlns:a16="http://schemas.microsoft.com/office/drawing/2014/main" id="{38ADCC90-BDFD-6C48-8EA7-1D92EFE8DA73}"/>
                </a:ext>
              </a:extLst>
            </p:cNvPr>
            <p:cNvSpPr txBox="1">
              <a:spLocks noChangeArrowheads="1"/>
            </p:cNvSpPr>
            <p:nvPr/>
          </p:nvSpPr>
          <p:spPr bwMode="auto">
            <a:xfrm>
              <a:off x="649" y="3812"/>
              <a:ext cx="647" cy="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type="none" w="sm" len="med"/>
                  <a:tailEnd type="none" w="sm" len="med"/>
                </a14:hiddenLine>
              </a:ext>
            </a:extLst>
          </p:spPr>
          <p:txBody>
            <a:bodyPr lIns="0" tIns="0" rIns="0" bIns="0" anchor="ctr">
              <a:spAutoFit/>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a:lnSpc>
                  <a:spcPct val="80000"/>
                </a:lnSpc>
                <a:spcBef>
                  <a:spcPct val="20000"/>
                </a:spcBef>
              </a:pPr>
              <a:r>
                <a:rPr lang="en-US" altLang="en-US" sz="1200" i="0">
                  <a:solidFill>
                    <a:srgbClr val="000000"/>
                  </a:solidFill>
                </a:rPr>
                <a:t>&lt;Title&gt; … </a:t>
              </a:r>
            </a:p>
            <a:p>
              <a:pPr>
                <a:lnSpc>
                  <a:spcPct val="80000"/>
                </a:lnSpc>
                <a:spcBef>
                  <a:spcPct val="20000"/>
                </a:spcBef>
              </a:pPr>
              <a:r>
                <a:rPr lang="en-US" altLang="en-US" sz="1200" i="0">
                  <a:solidFill>
                    <a:srgbClr val="000000"/>
                  </a:solidFill>
                </a:rPr>
                <a:t>&lt;Author&gt; … </a:t>
              </a:r>
            </a:p>
            <a:p>
              <a:pPr>
                <a:lnSpc>
                  <a:spcPct val="80000"/>
                </a:lnSpc>
                <a:spcBef>
                  <a:spcPct val="20000"/>
                </a:spcBef>
              </a:pPr>
              <a:r>
                <a:rPr lang="en-US" altLang="en-US" sz="1200" i="0">
                  <a:solidFill>
                    <a:srgbClr val="000000"/>
                  </a:solidFill>
                </a:rPr>
                <a:t>&lt;Date&gt; …</a:t>
              </a:r>
              <a:endParaRPr lang="en-US" altLang="en-US" sz="2000" i="0">
                <a:solidFill>
                  <a:srgbClr val="000000"/>
                </a:solidFill>
              </a:endParaRPr>
            </a:p>
          </p:txBody>
        </p:sp>
      </p:grpSp>
      <p:grpSp>
        <p:nvGrpSpPr>
          <p:cNvPr id="54" name="Group 59">
            <a:extLst>
              <a:ext uri="{FF2B5EF4-FFF2-40B4-BE49-F238E27FC236}">
                <a16:creationId xmlns:a16="http://schemas.microsoft.com/office/drawing/2014/main" id="{D88BB9F5-E498-B045-AD61-A03C4B923A1E}"/>
              </a:ext>
            </a:extLst>
          </p:cNvPr>
          <p:cNvGrpSpPr>
            <a:grpSpLocks/>
          </p:cNvGrpSpPr>
          <p:nvPr/>
        </p:nvGrpSpPr>
        <p:grpSpPr bwMode="auto">
          <a:xfrm>
            <a:off x="2411413" y="5143500"/>
            <a:ext cx="1757362" cy="1074738"/>
            <a:chOff x="1581" y="3492"/>
            <a:chExt cx="1107" cy="677"/>
          </a:xfrm>
        </p:grpSpPr>
        <p:sp>
          <p:nvSpPr>
            <p:cNvPr id="55" name="Freeform 60">
              <a:extLst>
                <a:ext uri="{FF2B5EF4-FFF2-40B4-BE49-F238E27FC236}">
                  <a16:creationId xmlns:a16="http://schemas.microsoft.com/office/drawing/2014/main" id="{E12A5FDF-4DD7-EA49-A573-8DC66353CF44}"/>
                </a:ext>
              </a:extLst>
            </p:cNvPr>
            <p:cNvSpPr>
              <a:spLocks/>
            </p:cNvSpPr>
            <p:nvPr/>
          </p:nvSpPr>
          <p:spPr bwMode="auto">
            <a:xfrm>
              <a:off x="1586" y="3553"/>
              <a:ext cx="1102" cy="616"/>
            </a:xfrm>
            <a:custGeom>
              <a:avLst/>
              <a:gdLst>
                <a:gd name="T0" fmla="*/ 0 w 1725"/>
                <a:gd name="T1" fmla="*/ 0 h 961"/>
                <a:gd name="T2" fmla="*/ 0 w 1725"/>
                <a:gd name="T3" fmla="*/ 394 h 961"/>
                <a:gd name="T4" fmla="*/ 703 w 1725"/>
                <a:gd name="T5" fmla="*/ 394 h 961"/>
                <a:gd name="T6" fmla="*/ 703 w 1725"/>
                <a:gd name="T7" fmla="*/ 0 h 961"/>
                <a:gd name="T8" fmla="*/ 0 60000 65536"/>
                <a:gd name="T9" fmla="*/ 0 60000 65536"/>
                <a:gd name="T10" fmla="*/ 0 60000 65536"/>
                <a:gd name="T11" fmla="*/ 0 60000 65536"/>
                <a:gd name="T12" fmla="*/ 0 w 1725"/>
                <a:gd name="T13" fmla="*/ 0 h 961"/>
                <a:gd name="T14" fmla="*/ 1725 w 1725"/>
                <a:gd name="T15" fmla="*/ 961 h 961"/>
              </a:gdLst>
              <a:ahLst/>
              <a:cxnLst>
                <a:cxn ang="T8">
                  <a:pos x="T0" y="T1"/>
                </a:cxn>
                <a:cxn ang="T9">
                  <a:pos x="T2" y="T3"/>
                </a:cxn>
                <a:cxn ang="T10">
                  <a:pos x="T4" y="T5"/>
                </a:cxn>
                <a:cxn ang="T11">
                  <a:pos x="T6" y="T7"/>
                </a:cxn>
              </a:cxnLst>
              <a:rect l="T12" t="T13" r="T14" b="T15"/>
              <a:pathLst>
                <a:path w="1725" h="961">
                  <a:moveTo>
                    <a:pt x="0" y="0"/>
                  </a:moveTo>
                  <a:lnTo>
                    <a:pt x="0" y="960"/>
                  </a:lnTo>
                  <a:lnTo>
                    <a:pt x="1724" y="960"/>
                  </a:lnTo>
                  <a:lnTo>
                    <a:pt x="1724" y="0"/>
                  </a:lnTo>
                </a:path>
              </a:pathLst>
            </a:custGeom>
            <a:solidFill>
              <a:srgbClr val="FFCC66"/>
            </a:solidFill>
            <a:ln w="25400" cap="rnd">
              <a:solidFill>
                <a:schemeClr val="tx1"/>
              </a:solidFill>
              <a:round/>
              <a:headEnd type="none" w="sm" len="sm"/>
              <a:tailEnd type="none" w="sm" len="sm"/>
            </a:ln>
          </p:spPr>
          <p:txBody>
            <a:bodyPr wrap="none" lIns="91409" tIns="45704" rIns="91409" bIns="45704" anchor="ctr">
              <a:spAutoFit/>
            </a:bodyPr>
            <a:lstStyle/>
            <a:p>
              <a:endParaRPr lang="en-US"/>
            </a:p>
          </p:txBody>
        </p:sp>
        <p:sp>
          <p:nvSpPr>
            <p:cNvPr id="56" name="Oval 61">
              <a:extLst>
                <a:ext uri="{FF2B5EF4-FFF2-40B4-BE49-F238E27FC236}">
                  <a16:creationId xmlns:a16="http://schemas.microsoft.com/office/drawing/2014/main" id="{126EFE64-4880-8C49-B544-7A1DD733141B}"/>
                </a:ext>
              </a:extLst>
            </p:cNvPr>
            <p:cNvSpPr>
              <a:spLocks noChangeArrowheads="1"/>
            </p:cNvSpPr>
            <p:nvPr/>
          </p:nvSpPr>
          <p:spPr bwMode="auto">
            <a:xfrm>
              <a:off x="1581" y="3492"/>
              <a:ext cx="1107" cy="108"/>
            </a:xfrm>
            <a:prstGeom prst="ellipse">
              <a:avLst/>
            </a:prstGeom>
            <a:solidFill>
              <a:srgbClr val="FFCC66"/>
            </a:solidFill>
            <a:ln w="25400">
              <a:solidFill>
                <a:schemeClr val="tx1"/>
              </a:solidFill>
              <a:round/>
              <a:headEnd/>
              <a:tailEnd/>
            </a:ln>
          </p:spPr>
          <p:txBody>
            <a:bodyPr wrap="none" lIns="91409" tIns="45704" rIns="91409" bIns="45704" anchor="ctr">
              <a:spAutoFit/>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57" name="Rectangle 62">
              <a:extLst>
                <a:ext uri="{FF2B5EF4-FFF2-40B4-BE49-F238E27FC236}">
                  <a16:creationId xmlns:a16="http://schemas.microsoft.com/office/drawing/2014/main" id="{57B62F8E-83C1-B941-B1B6-6C1A1C07207D}"/>
                </a:ext>
              </a:extLst>
            </p:cNvPr>
            <p:cNvSpPr>
              <a:spLocks noChangeArrowheads="1"/>
            </p:cNvSpPr>
            <p:nvPr/>
          </p:nvSpPr>
          <p:spPr bwMode="auto">
            <a:xfrm>
              <a:off x="1716" y="3640"/>
              <a:ext cx="329" cy="142"/>
            </a:xfrm>
            <a:prstGeom prst="rect">
              <a:avLst/>
            </a:prstGeom>
            <a:solidFill>
              <a:srgbClr val="FF9900"/>
            </a:solidFill>
            <a:ln w="19050">
              <a:solidFill>
                <a:schemeClr val="tx1"/>
              </a:solidFill>
              <a:miter lim="800000"/>
              <a:headEnd/>
              <a:tailEnd/>
            </a:ln>
          </p:spPr>
          <p:txBody>
            <a:bodyPr wrap="none" lIns="91409" tIns="45704" rIns="91409" bIns="45704" anchor="ctr">
              <a:spAutoFit/>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58" name="Rectangle 63">
              <a:extLst>
                <a:ext uri="{FF2B5EF4-FFF2-40B4-BE49-F238E27FC236}">
                  <a16:creationId xmlns:a16="http://schemas.microsoft.com/office/drawing/2014/main" id="{A6EC407A-0D83-D542-8C00-8C4065C3C30F}"/>
                </a:ext>
              </a:extLst>
            </p:cNvPr>
            <p:cNvSpPr>
              <a:spLocks noChangeArrowheads="1"/>
            </p:cNvSpPr>
            <p:nvPr/>
          </p:nvSpPr>
          <p:spPr bwMode="auto">
            <a:xfrm>
              <a:off x="1922" y="3881"/>
              <a:ext cx="292" cy="252"/>
            </a:xfrm>
            <a:prstGeom prst="rect">
              <a:avLst/>
            </a:prstGeom>
            <a:solidFill>
              <a:srgbClr val="FF9900"/>
            </a:solidFill>
            <a:ln w="19050">
              <a:solidFill>
                <a:schemeClr val="tx1"/>
              </a:solidFill>
              <a:miter lim="800000"/>
              <a:headEnd/>
              <a:tailEnd/>
            </a:ln>
          </p:spPr>
          <p:txBody>
            <a:bodyPr wrap="none" lIns="91409" tIns="45704" rIns="91409" bIns="45704" anchor="ctr">
              <a:spAutoFit/>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59" name="Rectangle 64">
              <a:extLst>
                <a:ext uri="{FF2B5EF4-FFF2-40B4-BE49-F238E27FC236}">
                  <a16:creationId xmlns:a16="http://schemas.microsoft.com/office/drawing/2014/main" id="{52782F78-1BD0-4445-BFEB-14BE75399A41}"/>
                </a:ext>
              </a:extLst>
            </p:cNvPr>
            <p:cNvSpPr>
              <a:spLocks noChangeArrowheads="1"/>
            </p:cNvSpPr>
            <p:nvPr/>
          </p:nvSpPr>
          <p:spPr bwMode="auto">
            <a:xfrm>
              <a:off x="2366" y="3758"/>
              <a:ext cx="274" cy="344"/>
            </a:xfrm>
            <a:prstGeom prst="rect">
              <a:avLst/>
            </a:prstGeom>
            <a:solidFill>
              <a:srgbClr val="FF9900"/>
            </a:solidFill>
            <a:ln w="19050">
              <a:solidFill>
                <a:schemeClr val="tx1"/>
              </a:solidFill>
              <a:miter lim="800000"/>
              <a:headEnd/>
              <a:tailEnd/>
            </a:ln>
          </p:spPr>
          <p:txBody>
            <a:bodyPr wrap="none" lIns="91409" tIns="45704" rIns="91409" bIns="45704" anchor="ctr">
              <a:spAutoFit/>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60" name="Freeform 65">
              <a:extLst>
                <a:ext uri="{FF2B5EF4-FFF2-40B4-BE49-F238E27FC236}">
                  <a16:creationId xmlns:a16="http://schemas.microsoft.com/office/drawing/2014/main" id="{3DD1E3AE-066B-EC4E-8198-B82266ECB5FA}"/>
                </a:ext>
              </a:extLst>
            </p:cNvPr>
            <p:cNvSpPr>
              <a:spLocks/>
            </p:cNvSpPr>
            <p:nvPr/>
          </p:nvSpPr>
          <p:spPr bwMode="auto">
            <a:xfrm>
              <a:off x="1766" y="3800"/>
              <a:ext cx="159" cy="184"/>
            </a:xfrm>
            <a:custGeom>
              <a:avLst/>
              <a:gdLst>
                <a:gd name="T0" fmla="*/ 0 w 230"/>
                <a:gd name="T1" fmla="*/ 0 h 289"/>
                <a:gd name="T2" fmla="*/ 0 w 230"/>
                <a:gd name="T3" fmla="*/ 117 h 289"/>
                <a:gd name="T4" fmla="*/ 109 w 230"/>
                <a:gd name="T5" fmla="*/ 117 h 289"/>
                <a:gd name="T6" fmla="*/ 0 60000 65536"/>
                <a:gd name="T7" fmla="*/ 0 60000 65536"/>
                <a:gd name="T8" fmla="*/ 0 60000 65536"/>
                <a:gd name="T9" fmla="*/ 0 w 230"/>
                <a:gd name="T10" fmla="*/ 0 h 289"/>
                <a:gd name="T11" fmla="*/ 230 w 230"/>
                <a:gd name="T12" fmla="*/ 289 h 289"/>
              </a:gdLst>
              <a:ahLst/>
              <a:cxnLst>
                <a:cxn ang="T6">
                  <a:pos x="T0" y="T1"/>
                </a:cxn>
                <a:cxn ang="T7">
                  <a:pos x="T2" y="T3"/>
                </a:cxn>
                <a:cxn ang="T8">
                  <a:pos x="T4" y="T5"/>
                </a:cxn>
              </a:cxnLst>
              <a:rect l="T9" t="T10" r="T11" b="T12"/>
              <a:pathLst>
                <a:path w="230" h="289">
                  <a:moveTo>
                    <a:pt x="0" y="0"/>
                  </a:moveTo>
                  <a:lnTo>
                    <a:pt x="0" y="288"/>
                  </a:lnTo>
                  <a:lnTo>
                    <a:pt x="229" y="288"/>
                  </a:lnTo>
                </a:path>
              </a:pathLst>
            </a:custGeom>
            <a:noFill/>
            <a:ln w="19050" cap="rnd">
              <a:solidFill>
                <a:schemeClr val="tx1"/>
              </a:solidFill>
              <a:round/>
              <a:headEnd type="none" w="sm" len="sm"/>
              <a:tailEnd type="stealth" w="med" len="med"/>
            </a:ln>
            <a:extLst>
              <a:ext uri="{909E8E84-426E-40DD-AFC4-6F175D3DCCD1}">
                <a14:hiddenFill xmlns:a14="http://schemas.microsoft.com/office/drawing/2010/main">
                  <a:solidFill>
                    <a:srgbClr val="FFFFFF"/>
                  </a:solidFill>
                </a14:hiddenFill>
              </a:ext>
            </a:extLst>
          </p:spPr>
          <p:txBody>
            <a:bodyPr wrap="none" lIns="91409" tIns="45704" rIns="91409" bIns="45704" anchor="ctr">
              <a:spAutoFit/>
            </a:bodyPr>
            <a:lstStyle/>
            <a:p>
              <a:endParaRPr lang="en-US"/>
            </a:p>
          </p:txBody>
        </p:sp>
        <p:sp>
          <p:nvSpPr>
            <p:cNvPr id="61" name="Freeform 66">
              <a:extLst>
                <a:ext uri="{FF2B5EF4-FFF2-40B4-BE49-F238E27FC236}">
                  <a16:creationId xmlns:a16="http://schemas.microsoft.com/office/drawing/2014/main" id="{7F94EA32-CD9F-C44E-9EF7-72F44EE9426C}"/>
                </a:ext>
              </a:extLst>
            </p:cNvPr>
            <p:cNvSpPr>
              <a:spLocks/>
            </p:cNvSpPr>
            <p:nvPr/>
          </p:nvSpPr>
          <p:spPr bwMode="auto">
            <a:xfrm>
              <a:off x="1660" y="3717"/>
              <a:ext cx="253" cy="374"/>
            </a:xfrm>
            <a:custGeom>
              <a:avLst/>
              <a:gdLst>
                <a:gd name="T0" fmla="*/ 176 w 363"/>
                <a:gd name="T1" fmla="*/ 240 h 582"/>
                <a:gd name="T2" fmla="*/ 0 w 363"/>
                <a:gd name="T3" fmla="*/ 240 h 582"/>
                <a:gd name="T4" fmla="*/ 0 w 363"/>
                <a:gd name="T5" fmla="*/ 0 h 582"/>
                <a:gd name="T6" fmla="*/ 39 w 363"/>
                <a:gd name="T7" fmla="*/ 0 h 582"/>
                <a:gd name="T8" fmla="*/ 0 60000 65536"/>
                <a:gd name="T9" fmla="*/ 0 60000 65536"/>
                <a:gd name="T10" fmla="*/ 0 60000 65536"/>
                <a:gd name="T11" fmla="*/ 0 60000 65536"/>
                <a:gd name="T12" fmla="*/ 0 w 363"/>
                <a:gd name="T13" fmla="*/ 0 h 582"/>
                <a:gd name="T14" fmla="*/ 363 w 363"/>
                <a:gd name="T15" fmla="*/ 582 h 582"/>
              </a:gdLst>
              <a:ahLst/>
              <a:cxnLst>
                <a:cxn ang="T8">
                  <a:pos x="T0" y="T1"/>
                </a:cxn>
                <a:cxn ang="T9">
                  <a:pos x="T2" y="T3"/>
                </a:cxn>
                <a:cxn ang="T10">
                  <a:pos x="T4" y="T5"/>
                </a:cxn>
                <a:cxn ang="T11">
                  <a:pos x="T6" y="T7"/>
                </a:cxn>
              </a:cxnLst>
              <a:rect l="T12" t="T13" r="T14" b="T15"/>
              <a:pathLst>
                <a:path w="363" h="582">
                  <a:moveTo>
                    <a:pt x="362" y="581"/>
                  </a:moveTo>
                  <a:lnTo>
                    <a:pt x="0" y="581"/>
                  </a:lnTo>
                  <a:lnTo>
                    <a:pt x="0" y="0"/>
                  </a:lnTo>
                  <a:lnTo>
                    <a:pt x="81" y="0"/>
                  </a:lnTo>
                </a:path>
              </a:pathLst>
            </a:custGeom>
            <a:noFill/>
            <a:ln w="19050" cap="rnd">
              <a:solidFill>
                <a:schemeClr val="tx1"/>
              </a:solidFill>
              <a:round/>
              <a:headEnd type="none" w="sm" len="sm"/>
              <a:tailEnd type="stealth" w="med" len="med"/>
            </a:ln>
            <a:extLst>
              <a:ext uri="{909E8E84-426E-40DD-AFC4-6F175D3DCCD1}">
                <a14:hiddenFill xmlns:a14="http://schemas.microsoft.com/office/drawing/2010/main">
                  <a:solidFill>
                    <a:srgbClr val="FFFFFF"/>
                  </a:solidFill>
                </a14:hiddenFill>
              </a:ext>
            </a:extLst>
          </p:spPr>
          <p:txBody>
            <a:bodyPr wrap="none" lIns="91409" tIns="45704" rIns="91409" bIns="45704" anchor="ctr">
              <a:spAutoFit/>
            </a:bodyPr>
            <a:lstStyle/>
            <a:p>
              <a:endParaRPr lang="en-US"/>
            </a:p>
          </p:txBody>
        </p:sp>
        <p:sp>
          <p:nvSpPr>
            <p:cNvPr id="62" name="Line 67">
              <a:extLst>
                <a:ext uri="{FF2B5EF4-FFF2-40B4-BE49-F238E27FC236}">
                  <a16:creationId xmlns:a16="http://schemas.microsoft.com/office/drawing/2014/main" id="{FE6AD6E7-D07A-1645-8C16-A577784EF4FA}"/>
                </a:ext>
              </a:extLst>
            </p:cNvPr>
            <p:cNvSpPr>
              <a:spLocks noChangeShapeType="1"/>
            </p:cNvSpPr>
            <p:nvPr/>
          </p:nvSpPr>
          <p:spPr bwMode="auto">
            <a:xfrm>
              <a:off x="2220" y="4041"/>
              <a:ext cx="140" cy="0"/>
            </a:xfrm>
            <a:prstGeom prst="line">
              <a:avLst/>
            </a:prstGeom>
            <a:noFill/>
            <a:ln w="19050">
              <a:solidFill>
                <a:schemeClr val="tx1"/>
              </a:solidFill>
              <a:round/>
              <a:headEnd type="none" w="sm" len="sm"/>
              <a:tailEnd type="stealth" w="med" len="med"/>
            </a:ln>
            <a:extLst>
              <a:ext uri="{909E8E84-426E-40DD-AFC4-6F175D3DCCD1}">
                <a14:hiddenFill xmlns:a14="http://schemas.microsoft.com/office/drawing/2010/main">
                  <a:noFill/>
                </a14:hiddenFill>
              </a:ext>
            </a:extLst>
          </p:spPr>
          <p:txBody>
            <a:bodyPr wrap="none" lIns="91409" tIns="45704" rIns="91409" bIns="45704" anchor="ctr">
              <a:spAutoFit/>
            </a:bodyPr>
            <a:lstStyle/>
            <a:p>
              <a:endParaRPr lang="en-US"/>
            </a:p>
          </p:txBody>
        </p:sp>
        <p:sp>
          <p:nvSpPr>
            <p:cNvPr id="63" name="Freeform 68">
              <a:extLst>
                <a:ext uri="{FF2B5EF4-FFF2-40B4-BE49-F238E27FC236}">
                  <a16:creationId xmlns:a16="http://schemas.microsoft.com/office/drawing/2014/main" id="{F34DD68C-F705-634A-8AF9-2DF290F39FDE}"/>
                </a:ext>
              </a:extLst>
            </p:cNvPr>
            <p:cNvSpPr>
              <a:spLocks/>
            </p:cNvSpPr>
            <p:nvPr/>
          </p:nvSpPr>
          <p:spPr bwMode="auto">
            <a:xfrm>
              <a:off x="2053" y="3707"/>
              <a:ext cx="319" cy="155"/>
            </a:xfrm>
            <a:custGeom>
              <a:avLst/>
              <a:gdLst>
                <a:gd name="T0" fmla="*/ 0 w 459"/>
                <a:gd name="T1" fmla="*/ 0 h 241"/>
                <a:gd name="T2" fmla="*/ 132 w 459"/>
                <a:gd name="T3" fmla="*/ 0 h 241"/>
                <a:gd name="T4" fmla="*/ 132 w 459"/>
                <a:gd name="T5" fmla="*/ 99 h 241"/>
                <a:gd name="T6" fmla="*/ 221 w 459"/>
                <a:gd name="T7" fmla="*/ 99 h 241"/>
                <a:gd name="T8" fmla="*/ 0 60000 65536"/>
                <a:gd name="T9" fmla="*/ 0 60000 65536"/>
                <a:gd name="T10" fmla="*/ 0 60000 65536"/>
                <a:gd name="T11" fmla="*/ 0 60000 65536"/>
                <a:gd name="T12" fmla="*/ 0 w 459"/>
                <a:gd name="T13" fmla="*/ 0 h 241"/>
                <a:gd name="T14" fmla="*/ 459 w 459"/>
                <a:gd name="T15" fmla="*/ 241 h 241"/>
              </a:gdLst>
              <a:ahLst/>
              <a:cxnLst>
                <a:cxn ang="T8">
                  <a:pos x="T0" y="T1"/>
                </a:cxn>
                <a:cxn ang="T9">
                  <a:pos x="T2" y="T3"/>
                </a:cxn>
                <a:cxn ang="T10">
                  <a:pos x="T4" y="T5"/>
                </a:cxn>
                <a:cxn ang="T11">
                  <a:pos x="T6" y="T7"/>
                </a:cxn>
              </a:cxnLst>
              <a:rect l="T12" t="T13" r="T14" b="T15"/>
              <a:pathLst>
                <a:path w="459" h="241">
                  <a:moveTo>
                    <a:pt x="0" y="0"/>
                  </a:moveTo>
                  <a:lnTo>
                    <a:pt x="274" y="0"/>
                  </a:lnTo>
                  <a:lnTo>
                    <a:pt x="274" y="240"/>
                  </a:lnTo>
                  <a:lnTo>
                    <a:pt x="458" y="240"/>
                  </a:lnTo>
                </a:path>
              </a:pathLst>
            </a:custGeom>
            <a:noFill/>
            <a:ln w="19050" cap="rnd">
              <a:solidFill>
                <a:schemeClr val="tx1"/>
              </a:solidFill>
              <a:round/>
              <a:headEnd type="none" w="sm" len="sm"/>
              <a:tailEnd type="stealth" w="med" len="med"/>
            </a:ln>
            <a:extLst>
              <a:ext uri="{909E8E84-426E-40DD-AFC4-6F175D3DCCD1}">
                <a14:hiddenFill xmlns:a14="http://schemas.microsoft.com/office/drawing/2010/main">
                  <a:solidFill>
                    <a:srgbClr val="FFFFFF"/>
                  </a:solidFill>
                </a14:hiddenFill>
              </a:ext>
            </a:extLst>
          </p:spPr>
          <p:txBody>
            <a:bodyPr wrap="none" lIns="91409" tIns="45704" rIns="91409" bIns="45704" anchor="ctr">
              <a:spAutoFit/>
            </a:bodyPr>
            <a:lstStyle/>
            <a:p>
              <a:endParaRPr lang="en-US"/>
            </a:p>
          </p:txBody>
        </p:sp>
        <p:sp>
          <p:nvSpPr>
            <p:cNvPr id="64" name="Text Box 69">
              <a:extLst>
                <a:ext uri="{FF2B5EF4-FFF2-40B4-BE49-F238E27FC236}">
                  <a16:creationId xmlns:a16="http://schemas.microsoft.com/office/drawing/2014/main" id="{1FCA2E05-8F07-3A43-9FAA-D9582FEBA345}"/>
                </a:ext>
              </a:extLst>
            </p:cNvPr>
            <p:cNvSpPr txBox="1">
              <a:spLocks noChangeArrowheads="1"/>
            </p:cNvSpPr>
            <p:nvPr/>
          </p:nvSpPr>
          <p:spPr bwMode="auto">
            <a:xfrm>
              <a:off x="1901" y="3852"/>
              <a:ext cx="350"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type="none" w="sm" len="med"/>
                  <a:tailEnd type="none" w="sm" len="med"/>
                </a14:hiddenLine>
              </a:ext>
            </a:extLst>
          </p:spPr>
          <p:txBody>
            <a:bodyPr wrap="none" lIns="91409" tIns="45704" rIns="91409" bIns="45704" anchor="ctr">
              <a:spAutoFit/>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algn="ctr">
                <a:spcBef>
                  <a:spcPct val="50000"/>
                </a:spcBef>
              </a:pPr>
              <a:r>
                <a:rPr lang="en-US" altLang="en-US" sz="1000" i="0">
                  <a:solidFill>
                    <a:srgbClr val="000000"/>
                  </a:solidFill>
                </a:rPr>
                <a:t>Author</a:t>
              </a:r>
              <a:endParaRPr lang="en-US" altLang="en-US" sz="2000" i="0">
                <a:solidFill>
                  <a:srgbClr val="000000"/>
                </a:solidFill>
              </a:endParaRPr>
            </a:p>
          </p:txBody>
        </p:sp>
        <p:sp>
          <p:nvSpPr>
            <p:cNvPr id="65" name="Text Box 70">
              <a:extLst>
                <a:ext uri="{FF2B5EF4-FFF2-40B4-BE49-F238E27FC236}">
                  <a16:creationId xmlns:a16="http://schemas.microsoft.com/office/drawing/2014/main" id="{20C0C1B3-3329-E344-BFE4-A75863DD8085}"/>
                </a:ext>
              </a:extLst>
            </p:cNvPr>
            <p:cNvSpPr txBox="1">
              <a:spLocks noChangeArrowheads="1"/>
            </p:cNvSpPr>
            <p:nvPr/>
          </p:nvSpPr>
          <p:spPr bwMode="auto">
            <a:xfrm>
              <a:off x="2352" y="3744"/>
              <a:ext cx="284"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type="none" w="sm" len="med"/>
                  <a:tailEnd type="none" w="sm" len="med"/>
                </a14:hiddenLine>
              </a:ext>
            </a:extLst>
          </p:spPr>
          <p:txBody>
            <a:bodyPr wrap="none" lIns="91409" tIns="45704" rIns="91409" bIns="45704" anchor="ctr">
              <a:spAutoFit/>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algn="ctr">
                <a:spcBef>
                  <a:spcPct val="50000"/>
                </a:spcBef>
              </a:pPr>
              <a:r>
                <a:rPr lang="en-US" altLang="en-US" sz="1000" i="0">
                  <a:solidFill>
                    <a:srgbClr val="000000"/>
                  </a:solidFill>
                </a:rPr>
                <a:t>Date</a:t>
              </a:r>
              <a:endParaRPr lang="en-US" altLang="en-US" sz="2000" i="0">
                <a:solidFill>
                  <a:srgbClr val="000000"/>
                </a:solidFill>
              </a:endParaRPr>
            </a:p>
          </p:txBody>
        </p:sp>
        <p:sp>
          <p:nvSpPr>
            <p:cNvPr id="66" name="Text Box 71">
              <a:extLst>
                <a:ext uri="{FF2B5EF4-FFF2-40B4-BE49-F238E27FC236}">
                  <a16:creationId xmlns:a16="http://schemas.microsoft.com/office/drawing/2014/main" id="{27968716-0CFA-1040-8F70-3C60B8149322}"/>
                </a:ext>
              </a:extLst>
            </p:cNvPr>
            <p:cNvSpPr txBox="1">
              <a:spLocks noChangeArrowheads="1"/>
            </p:cNvSpPr>
            <p:nvPr/>
          </p:nvSpPr>
          <p:spPr bwMode="auto">
            <a:xfrm>
              <a:off x="1730" y="3610"/>
              <a:ext cx="267"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type="none" w="sm" len="med"/>
                  <a:tailEnd type="none" w="sm" len="med"/>
                </a14:hiddenLine>
              </a:ext>
            </a:extLst>
          </p:spPr>
          <p:txBody>
            <a:bodyPr wrap="none" lIns="91409" tIns="45704" rIns="91409" bIns="45704" anchor="ctr">
              <a:spAutoFit/>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algn="ctr"/>
              <a:r>
                <a:rPr lang="en-US" altLang="en-US" sz="1000" i="0">
                  <a:solidFill>
                    <a:srgbClr val="000000"/>
                  </a:solidFill>
                </a:rPr>
                <a:t>Title</a:t>
              </a:r>
              <a:endParaRPr lang="en-US" altLang="en-US" sz="1200" b="1" i="0">
                <a:solidFill>
                  <a:srgbClr val="000000"/>
                </a:solidFill>
              </a:endParaRPr>
            </a:p>
          </p:txBody>
        </p:sp>
      </p:grpSp>
      <p:grpSp>
        <p:nvGrpSpPr>
          <p:cNvPr id="67" name="Group 72">
            <a:extLst>
              <a:ext uri="{FF2B5EF4-FFF2-40B4-BE49-F238E27FC236}">
                <a16:creationId xmlns:a16="http://schemas.microsoft.com/office/drawing/2014/main" id="{317BE92C-C59E-DD45-AB6F-FE14DAAE5CD0}"/>
              </a:ext>
            </a:extLst>
          </p:cNvPr>
          <p:cNvGrpSpPr>
            <a:grpSpLocks/>
          </p:cNvGrpSpPr>
          <p:nvPr/>
        </p:nvGrpSpPr>
        <p:grpSpPr bwMode="auto">
          <a:xfrm>
            <a:off x="4468813" y="5148263"/>
            <a:ext cx="1752600" cy="1069975"/>
            <a:chOff x="3216" y="3504"/>
            <a:chExt cx="1104" cy="674"/>
          </a:xfrm>
        </p:grpSpPr>
        <p:sp>
          <p:nvSpPr>
            <p:cNvPr id="68" name="Freeform 73">
              <a:extLst>
                <a:ext uri="{FF2B5EF4-FFF2-40B4-BE49-F238E27FC236}">
                  <a16:creationId xmlns:a16="http://schemas.microsoft.com/office/drawing/2014/main" id="{7E9EEE7D-3C81-154E-88F1-0EACD5A98F47}"/>
                </a:ext>
              </a:extLst>
            </p:cNvPr>
            <p:cNvSpPr>
              <a:spLocks/>
            </p:cNvSpPr>
            <p:nvPr/>
          </p:nvSpPr>
          <p:spPr bwMode="auto">
            <a:xfrm>
              <a:off x="3216" y="3561"/>
              <a:ext cx="1104" cy="616"/>
            </a:xfrm>
            <a:custGeom>
              <a:avLst/>
              <a:gdLst>
                <a:gd name="T0" fmla="*/ 0 w 1725"/>
                <a:gd name="T1" fmla="*/ 0 h 961"/>
                <a:gd name="T2" fmla="*/ 0 w 1725"/>
                <a:gd name="T3" fmla="*/ 394 h 961"/>
                <a:gd name="T4" fmla="*/ 706 w 1725"/>
                <a:gd name="T5" fmla="*/ 394 h 961"/>
                <a:gd name="T6" fmla="*/ 706 w 1725"/>
                <a:gd name="T7" fmla="*/ 0 h 961"/>
                <a:gd name="T8" fmla="*/ 0 60000 65536"/>
                <a:gd name="T9" fmla="*/ 0 60000 65536"/>
                <a:gd name="T10" fmla="*/ 0 60000 65536"/>
                <a:gd name="T11" fmla="*/ 0 60000 65536"/>
                <a:gd name="T12" fmla="*/ 0 w 1725"/>
                <a:gd name="T13" fmla="*/ 0 h 961"/>
                <a:gd name="T14" fmla="*/ 1725 w 1725"/>
                <a:gd name="T15" fmla="*/ 961 h 961"/>
              </a:gdLst>
              <a:ahLst/>
              <a:cxnLst>
                <a:cxn ang="T8">
                  <a:pos x="T0" y="T1"/>
                </a:cxn>
                <a:cxn ang="T9">
                  <a:pos x="T2" y="T3"/>
                </a:cxn>
                <a:cxn ang="T10">
                  <a:pos x="T4" y="T5"/>
                </a:cxn>
                <a:cxn ang="T11">
                  <a:pos x="T6" y="T7"/>
                </a:cxn>
              </a:cxnLst>
              <a:rect l="T12" t="T13" r="T14" b="T15"/>
              <a:pathLst>
                <a:path w="1725" h="961">
                  <a:moveTo>
                    <a:pt x="0" y="0"/>
                  </a:moveTo>
                  <a:lnTo>
                    <a:pt x="0" y="960"/>
                  </a:lnTo>
                  <a:lnTo>
                    <a:pt x="1724" y="960"/>
                  </a:lnTo>
                  <a:lnTo>
                    <a:pt x="1724" y="0"/>
                  </a:lnTo>
                </a:path>
              </a:pathLst>
            </a:custGeom>
            <a:solidFill>
              <a:srgbClr val="E8C1E9"/>
            </a:solidFill>
            <a:ln w="25400" cap="rnd">
              <a:solidFill>
                <a:schemeClr val="tx1"/>
              </a:solidFill>
              <a:round/>
              <a:headEnd type="none" w="sm" len="sm"/>
              <a:tailEnd type="none" w="sm" len="sm"/>
            </a:ln>
          </p:spPr>
          <p:txBody>
            <a:bodyPr wrap="none" lIns="91409" tIns="45704" rIns="91409" bIns="45704" anchor="ctr">
              <a:spAutoFit/>
            </a:bodyPr>
            <a:lstStyle/>
            <a:p>
              <a:endParaRPr lang="en-US"/>
            </a:p>
          </p:txBody>
        </p:sp>
        <p:sp>
          <p:nvSpPr>
            <p:cNvPr id="69" name="Oval 74">
              <a:extLst>
                <a:ext uri="{FF2B5EF4-FFF2-40B4-BE49-F238E27FC236}">
                  <a16:creationId xmlns:a16="http://schemas.microsoft.com/office/drawing/2014/main" id="{DCAA62AF-DFA3-D64B-A359-8E22F182EB50}"/>
                </a:ext>
              </a:extLst>
            </p:cNvPr>
            <p:cNvSpPr>
              <a:spLocks noChangeArrowheads="1"/>
            </p:cNvSpPr>
            <p:nvPr/>
          </p:nvSpPr>
          <p:spPr bwMode="auto">
            <a:xfrm>
              <a:off x="3216" y="3504"/>
              <a:ext cx="1104" cy="96"/>
            </a:xfrm>
            <a:prstGeom prst="ellipse">
              <a:avLst/>
            </a:prstGeom>
            <a:solidFill>
              <a:srgbClr val="E8C1E9"/>
            </a:solidFill>
            <a:ln w="25400">
              <a:solidFill>
                <a:schemeClr val="tx1"/>
              </a:solidFill>
              <a:round/>
              <a:headEnd/>
              <a:tailEnd/>
            </a:ln>
          </p:spPr>
          <p:txBody>
            <a:bodyPr wrap="none" lIns="91409" tIns="45704" rIns="91409" bIns="45704" anchor="ctr">
              <a:spAutoFit/>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70" name="Line 75">
              <a:extLst>
                <a:ext uri="{FF2B5EF4-FFF2-40B4-BE49-F238E27FC236}">
                  <a16:creationId xmlns:a16="http://schemas.microsoft.com/office/drawing/2014/main" id="{459F85B3-C2A6-404F-999A-BE9ECB7F8689}"/>
                </a:ext>
              </a:extLst>
            </p:cNvPr>
            <p:cNvSpPr>
              <a:spLocks noChangeShapeType="1"/>
            </p:cNvSpPr>
            <p:nvPr/>
          </p:nvSpPr>
          <p:spPr bwMode="auto">
            <a:xfrm flipV="1">
              <a:off x="3400" y="3795"/>
              <a:ext cx="0" cy="183"/>
            </a:xfrm>
            <a:prstGeom prst="line">
              <a:avLst/>
            </a:prstGeom>
            <a:noFill/>
            <a:ln w="38100" cmpd="dbl">
              <a:solidFill>
                <a:schemeClr val="tx1"/>
              </a:solidFill>
              <a:round/>
              <a:headEnd type="none" w="sm" len="sm"/>
              <a:tailEnd type="arrow" w="sm" len="sm"/>
            </a:ln>
            <a:extLst>
              <a:ext uri="{909E8E84-426E-40DD-AFC4-6F175D3DCCD1}">
                <a14:hiddenFill xmlns:a14="http://schemas.microsoft.com/office/drawing/2010/main">
                  <a:noFill/>
                </a14:hiddenFill>
              </a:ext>
            </a:extLst>
          </p:spPr>
          <p:txBody>
            <a:bodyPr wrap="none" lIns="91409" tIns="45704" rIns="91409" bIns="45704" anchor="ctr">
              <a:spAutoFit/>
            </a:bodyPr>
            <a:lstStyle/>
            <a:p>
              <a:endParaRPr lang="en-US"/>
            </a:p>
          </p:txBody>
        </p:sp>
        <p:sp>
          <p:nvSpPr>
            <p:cNvPr id="71" name="Line 76">
              <a:extLst>
                <a:ext uri="{FF2B5EF4-FFF2-40B4-BE49-F238E27FC236}">
                  <a16:creationId xmlns:a16="http://schemas.microsoft.com/office/drawing/2014/main" id="{1AA9E012-7FDC-D449-BC84-B0D751CD281B}"/>
                </a:ext>
              </a:extLst>
            </p:cNvPr>
            <p:cNvSpPr>
              <a:spLocks noChangeShapeType="1"/>
            </p:cNvSpPr>
            <p:nvPr/>
          </p:nvSpPr>
          <p:spPr bwMode="auto">
            <a:xfrm flipH="1">
              <a:off x="3836" y="3764"/>
              <a:ext cx="149" cy="66"/>
            </a:xfrm>
            <a:prstGeom prst="line">
              <a:avLst/>
            </a:prstGeom>
            <a:noFill/>
            <a:ln w="12700">
              <a:solidFill>
                <a:schemeClr val="tx1"/>
              </a:solidFill>
              <a:round/>
              <a:headEnd type="stealth" w="med" len="med"/>
              <a:tailEnd/>
            </a:ln>
            <a:extLst>
              <a:ext uri="{909E8E84-426E-40DD-AFC4-6F175D3DCCD1}">
                <a14:hiddenFill xmlns:a14="http://schemas.microsoft.com/office/drawing/2010/main">
                  <a:noFill/>
                </a14:hiddenFill>
              </a:ext>
            </a:extLst>
          </p:spPr>
          <p:txBody>
            <a:bodyPr wrap="none" lIns="91409" tIns="45704" rIns="91409" bIns="45704" anchor="ctr">
              <a:spAutoFit/>
            </a:bodyPr>
            <a:lstStyle/>
            <a:p>
              <a:endParaRPr lang="en-US"/>
            </a:p>
          </p:txBody>
        </p:sp>
        <p:sp>
          <p:nvSpPr>
            <p:cNvPr id="72" name="Oval 77">
              <a:extLst>
                <a:ext uri="{FF2B5EF4-FFF2-40B4-BE49-F238E27FC236}">
                  <a16:creationId xmlns:a16="http://schemas.microsoft.com/office/drawing/2014/main" id="{C2FEA9DF-FC76-BE47-A6A0-F1EC923C4CAC}"/>
                </a:ext>
              </a:extLst>
            </p:cNvPr>
            <p:cNvSpPr>
              <a:spLocks noChangeArrowheads="1"/>
            </p:cNvSpPr>
            <p:nvPr/>
          </p:nvSpPr>
          <p:spPr bwMode="auto">
            <a:xfrm rot="420000">
              <a:off x="3338" y="3979"/>
              <a:ext cx="143" cy="140"/>
            </a:xfrm>
            <a:prstGeom prst="ellipse">
              <a:avLst/>
            </a:prstGeom>
            <a:solidFill>
              <a:srgbClr val="CC00CC"/>
            </a:solidFill>
            <a:ln w="12700">
              <a:solidFill>
                <a:schemeClr val="tx1"/>
              </a:solidFill>
              <a:round/>
              <a:headEnd/>
              <a:tailEnd/>
            </a:ln>
          </p:spPr>
          <p:txBody>
            <a:bodyPr wrap="none" lIns="91409" tIns="45704" rIns="91409" bIns="45704" anchor="ctr">
              <a:spAutoFit/>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73" name="Oval 78">
              <a:extLst>
                <a:ext uri="{FF2B5EF4-FFF2-40B4-BE49-F238E27FC236}">
                  <a16:creationId xmlns:a16="http://schemas.microsoft.com/office/drawing/2014/main" id="{DECBED17-DACE-EC46-9F72-214D8E71EBA7}"/>
                </a:ext>
              </a:extLst>
            </p:cNvPr>
            <p:cNvSpPr>
              <a:spLocks noChangeArrowheads="1"/>
            </p:cNvSpPr>
            <p:nvPr/>
          </p:nvSpPr>
          <p:spPr bwMode="auto">
            <a:xfrm rot="420000">
              <a:off x="3701" y="3792"/>
              <a:ext cx="142" cy="140"/>
            </a:xfrm>
            <a:prstGeom prst="ellipse">
              <a:avLst/>
            </a:prstGeom>
            <a:solidFill>
              <a:srgbClr val="CC00CC"/>
            </a:solidFill>
            <a:ln w="12700">
              <a:solidFill>
                <a:schemeClr val="tx1"/>
              </a:solidFill>
              <a:round/>
              <a:headEnd/>
              <a:tailEnd/>
            </a:ln>
          </p:spPr>
          <p:txBody>
            <a:bodyPr wrap="none" lIns="91409" tIns="45704" rIns="91409" bIns="45704" anchor="ctr">
              <a:spAutoFit/>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74" name="Oval 79">
              <a:extLst>
                <a:ext uri="{FF2B5EF4-FFF2-40B4-BE49-F238E27FC236}">
                  <a16:creationId xmlns:a16="http://schemas.microsoft.com/office/drawing/2014/main" id="{6467A903-6412-0249-B4DE-496E74AB9546}"/>
                </a:ext>
              </a:extLst>
            </p:cNvPr>
            <p:cNvSpPr>
              <a:spLocks noChangeArrowheads="1"/>
            </p:cNvSpPr>
            <p:nvPr/>
          </p:nvSpPr>
          <p:spPr bwMode="auto">
            <a:xfrm rot="420000">
              <a:off x="3948" y="3945"/>
              <a:ext cx="142" cy="141"/>
            </a:xfrm>
            <a:prstGeom prst="ellipse">
              <a:avLst/>
            </a:prstGeom>
            <a:solidFill>
              <a:srgbClr val="CC00CC"/>
            </a:solidFill>
            <a:ln w="12700">
              <a:solidFill>
                <a:schemeClr val="tx1"/>
              </a:solidFill>
              <a:round/>
              <a:headEnd/>
              <a:tailEnd/>
            </a:ln>
          </p:spPr>
          <p:txBody>
            <a:bodyPr wrap="none" lIns="91409" tIns="45704" rIns="91409" bIns="45704" anchor="ctr">
              <a:spAutoFit/>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75" name="Oval 80">
              <a:extLst>
                <a:ext uri="{FF2B5EF4-FFF2-40B4-BE49-F238E27FC236}">
                  <a16:creationId xmlns:a16="http://schemas.microsoft.com/office/drawing/2014/main" id="{235A5FD2-EF56-5C48-97AB-95F2FDB3BC8A}"/>
                </a:ext>
              </a:extLst>
            </p:cNvPr>
            <p:cNvSpPr>
              <a:spLocks noChangeArrowheads="1"/>
            </p:cNvSpPr>
            <p:nvPr/>
          </p:nvSpPr>
          <p:spPr bwMode="auto">
            <a:xfrm rot="420000">
              <a:off x="3968" y="3673"/>
              <a:ext cx="144" cy="138"/>
            </a:xfrm>
            <a:prstGeom prst="ellipse">
              <a:avLst/>
            </a:prstGeom>
            <a:solidFill>
              <a:srgbClr val="CC00CC"/>
            </a:solidFill>
            <a:ln w="12700">
              <a:solidFill>
                <a:schemeClr val="tx1"/>
              </a:solidFill>
              <a:round/>
              <a:headEnd/>
              <a:tailEnd/>
            </a:ln>
          </p:spPr>
          <p:txBody>
            <a:bodyPr wrap="none" lIns="91409" tIns="45704" rIns="91409" bIns="45704" anchor="ctr">
              <a:spAutoFit/>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76" name="Text Box 81">
              <a:extLst>
                <a:ext uri="{FF2B5EF4-FFF2-40B4-BE49-F238E27FC236}">
                  <a16:creationId xmlns:a16="http://schemas.microsoft.com/office/drawing/2014/main" id="{E414B143-4013-614D-9A3C-8723D4443887}"/>
                </a:ext>
              </a:extLst>
            </p:cNvPr>
            <p:cNvSpPr txBox="1">
              <a:spLocks noChangeArrowheads="1"/>
            </p:cNvSpPr>
            <p:nvPr/>
          </p:nvSpPr>
          <p:spPr bwMode="auto">
            <a:xfrm>
              <a:off x="3531" y="4024"/>
              <a:ext cx="319"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type="none" w="sm" len="med"/>
                  <a:tailEnd type="none" w="sm" len="med"/>
                </a14:hiddenLine>
              </a:ext>
            </a:extLst>
          </p:spPr>
          <p:txBody>
            <a:bodyPr wrap="none" lIns="91409" tIns="45704" rIns="91409" bIns="45704" anchor="ctr">
              <a:spAutoFit/>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algn="ctr">
                <a:spcBef>
                  <a:spcPct val="50000"/>
                </a:spcBef>
              </a:pPr>
              <a:r>
                <a:rPr lang="en-US" altLang="en-US" sz="1000" i="0">
                  <a:solidFill>
                    <a:srgbClr val="000000"/>
                  </a:solidFill>
                </a:rPr>
                <a:t>paper</a:t>
              </a:r>
              <a:endParaRPr lang="en-US" altLang="en-US" sz="2000" i="0">
                <a:solidFill>
                  <a:srgbClr val="000000"/>
                </a:solidFill>
              </a:endParaRPr>
            </a:p>
          </p:txBody>
        </p:sp>
        <p:sp>
          <p:nvSpPr>
            <p:cNvPr id="77" name="Text Box 82">
              <a:extLst>
                <a:ext uri="{FF2B5EF4-FFF2-40B4-BE49-F238E27FC236}">
                  <a16:creationId xmlns:a16="http://schemas.microsoft.com/office/drawing/2014/main" id="{2AB23B2B-D08D-9343-955E-F702B9E8F80F}"/>
                </a:ext>
              </a:extLst>
            </p:cNvPr>
            <p:cNvSpPr txBox="1">
              <a:spLocks noChangeArrowheads="1"/>
            </p:cNvSpPr>
            <p:nvPr/>
          </p:nvSpPr>
          <p:spPr bwMode="auto">
            <a:xfrm>
              <a:off x="3984" y="3830"/>
              <a:ext cx="329"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type="none" w="sm" len="med"/>
                  <a:tailEnd type="none" w="sm" len="med"/>
                </a14:hiddenLine>
              </a:ext>
            </a:extLst>
          </p:spPr>
          <p:txBody>
            <a:bodyPr wrap="none" lIns="91409" tIns="45704" rIns="91409" bIns="45704" anchor="ctr">
              <a:spAutoFit/>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algn="ctr"/>
              <a:r>
                <a:rPr lang="en-US" altLang="en-US" sz="1000" i="0">
                  <a:solidFill>
                    <a:srgbClr val="000000"/>
                  </a:solidFill>
                </a:rPr>
                <a:t>Name</a:t>
              </a:r>
              <a:endParaRPr lang="en-US" altLang="en-US" sz="1200" b="1" i="0">
                <a:solidFill>
                  <a:srgbClr val="000000"/>
                </a:solidFill>
              </a:endParaRPr>
            </a:p>
          </p:txBody>
        </p:sp>
        <p:sp>
          <p:nvSpPr>
            <p:cNvPr id="78" name="Line 83">
              <a:extLst>
                <a:ext uri="{FF2B5EF4-FFF2-40B4-BE49-F238E27FC236}">
                  <a16:creationId xmlns:a16="http://schemas.microsoft.com/office/drawing/2014/main" id="{460B9FCC-8FF8-2F4E-9EF2-57A67AE5F5A2}"/>
                </a:ext>
              </a:extLst>
            </p:cNvPr>
            <p:cNvSpPr>
              <a:spLocks noChangeShapeType="1"/>
            </p:cNvSpPr>
            <p:nvPr/>
          </p:nvSpPr>
          <p:spPr bwMode="auto">
            <a:xfrm flipH="1" flipV="1">
              <a:off x="3825" y="3902"/>
              <a:ext cx="122" cy="90"/>
            </a:xfrm>
            <a:prstGeom prst="line">
              <a:avLst/>
            </a:prstGeom>
            <a:noFill/>
            <a:ln w="12700">
              <a:solidFill>
                <a:schemeClr val="tx1"/>
              </a:solidFill>
              <a:round/>
              <a:headEnd type="stealth" w="med" len="med"/>
              <a:tailEnd/>
            </a:ln>
            <a:extLst>
              <a:ext uri="{909E8E84-426E-40DD-AFC4-6F175D3DCCD1}">
                <a14:hiddenFill xmlns:a14="http://schemas.microsoft.com/office/drawing/2010/main">
                  <a:noFill/>
                </a14:hiddenFill>
              </a:ext>
            </a:extLst>
          </p:spPr>
          <p:txBody>
            <a:bodyPr wrap="none" lIns="91409" tIns="45704" rIns="91409" bIns="45704" anchor="ctr">
              <a:spAutoFit/>
            </a:bodyPr>
            <a:lstStyle/>
            <a:p>
              <a:endParaRPr lang="en-US"/>
            </a:p>
          </p:txBody>
        </p:sp>
        <p:sp>
          <p:nvSpPr>
            <p:cNvPr id="79" name="Oval 84">
              <a:extLst>
                <a:ext uri="{FF2B5EF4-FFF2-40B4-BE49-F238E27FC236}">
                  <a16:creationId xmlns:a16="http://schemas.microsoft.com/office/drawing/2014/main" id="{7370FCA7-30BE-464E-816D-062A53AD2198}"/>
                </a:ext>
              </a:extLst>
            </p:cNvPr>
            <p:cNvSpPr>
              <a:spLocks noChangeArrowheads="1"/>
            </p:cNvSpPr>
            <p:nvPr/>
          </p:nvSpPr>
          <p:spPr bwMode="auto">
            <a:xfrm rot="420000">
              <a:off x="3331" y="3649"/>
              <a:ext cx="144" cy="140"/>
            </a:xfrm>
            <a:prstGeom prst="ellipse">
              <a:avLst/>
            </a:prstGeom>
            <a:solidFill>
              <a:srgbClr val="CC00CC"/>
            </a:solidFill>
            <a:ln w="12700">
              <a:solidFill>
                <a:schemeClr val="tx1"/>
              </a:solidFill>
              <a:round/>
              <a:headEnd/>
              <a:tailEnd/>
            </a:ln>
          </p:spPr>
          <p:txBody>
            <a:bodyPr wrap="none" lIns="91409" tIns="45704" rIns="91409" bIns="45704" anchor="ctr">
              <a:spAutoFit/>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80" name="Line 85">
              <a:extLst>
                <a:ext uri="{FF2B5EF4-FFF2-40B4-BE49-F238E27FC236}">
                  <a16:creationId xmlns:a16="http://schemas.microsoft.com/office/drawing/2014/main" id="{8D1A9AAD-3B54-964C-9911-DBE6524F3353}"/>
                </a:ext>
              </a:extLst>
            </p:cNvPr>
            <p:cNvSpPr>
              <a:spLocks noChangeShapeType="1"/>
            </p:cNvSpPr>
            <p:nvPr/>
          </p:nvSpPr>
          <p:spPr bwMode="auto">
            <a:xfrm flipH="1">
              <a:off x="3469" y="3894"/>
              <a:ext cx="226" cy="124"/>
            </a:xfrm>
            <a:prstGeom prst="line">
              <a:avLst/>
            </a:prstGeom>
            <a:noFill/>
            <a:ln w="12700">
              <a:solidFill>
                <a:schemeClr val="tx1"/>
              </a:solidFill>
              <a:round/>
              <a:headEnd type="stealth" w="med" len="med"/>
              <a:tailEnd/>
            </a:ln>
            <a:extLst>
              <a:ext uri="{909E8E84-426E-40DD-AFC4-6F175D3DCCD1}">
                <a14:hiddenFill xmlns:a14="http://schemas.microsoft.com/office/drawing/2010/main">
                  <a:noFill/>
                </a14:hiddenFill>
              </a:ext>
            </a:extLst>
          </p:spPr>
          <p:txBody>
            <a:bodyPr wrap="none" lIns="91409" tIns="45704" rIns="91409" bIns="45704" anchor="ctr">
              <a:spAutoFit/>
            </a:bodyPr>
            <a:lstStyle/>
            <a:p>
              <a:endParaRPr lang="en-US"/>
            </a:p>
          </p:txBody>
        </p:sp>
        <p:sp>
          <p:nvSpPr>
            <p:cNvPr id="81" name="Text Box 86">
              <a:extLst>
                <a:ext uri="{FF2B5EF4-FFF2-40B4-BE49-F238E27FC236}">
                  <a16:creationId xmlns:a16="http://schemas.microsoft.com/office/drawing/2014/main" id="{D5E165E7-7A1C-5848-AFD7-A7CBACA2ABB0}"/>
                </a:ext>
              </a:extLst>
            </p:cNvPr>
            <p:cNvSpPr txBox="1">
              <a:spLocks noChangeArrowheads="1"/>
            </p:cNvSpPr>
            <p:nvPr/>
          </p:nvSpPr>
          <p:spPr bwMode="auto">
            <a:xfrm>
              <a:off x="3546" y="3658"/>
              <a:ext cx="350"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type="none" w="sm" len="med"/>
                  <a:tailEnd type="none" w="sm" len="med"/>
                </a14:hiddenLine>
              </a:ext>
            </a:extLst>
          </p:spPr>
          <p:txBody>
            <a:bodyPr wrap="none" lIns="91409" tIns="45704" rIns="91409" bIns="45704" anchor="ctr">
              <a:spAutoFit/>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algn="ctr"/>
              <a:r>
                <a:rPr lang="en-US" altLang="en-US" sz="1000" i="0">
                  <a:solidFill>
                    <a:srgbClr val="000000"/>
                  </a:solidFill>
                </a:rPr>
                <a:t>Author</a:t>
              </a:r>
              <a:endParaRPr lang="en-US" altLang="en-US" sz="1200" b="1" i="0">
                <a:solidFill>
                  <a:srgbClr val="000000"/>
                </a:solidFill>
              </a:endParaRPr>
            </a:p>
          </p:txBody>
        </p:sp>
      </p:grpSp>
      <p:sp>
        <p:nvSpPr>
          <p:cNvPr id="82" name="Text Box 87">
            <a:extLst>
              <a:ext uri="{FF2B5EF4-FFF2-40B4-BE49-F238E27FC236}">
                <a16:creationId xmlns:a16="http://schemas.microsoft.com/office/drawing/2014/main" id="{4D9D0D33-086A-B945-85E7-F288F08F12C2}"/>
              </a:ext>
            </a:extLst>
          </p:cNvPr>
          <p:cNvSpPr txBox="1">
            <a:spLocks noChangeArrowheads="1"/>
          </p:cNvSpPr>
          <p:nvPr/>
        </p:nvSpPr>
        <p:spPr bwMode="auto">
          <a:xfrm>
            <a:off x="582613" y="6142038"/>
            <a:ext cx="13398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0" tIns="45715" rIns="91430" bIns="45715">
            <a:spAutoFit/>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i="0"/>
              <a:t>Web pages</a:t>
            </a:r>
          </a:p>
        </p:txBody>
      </p:sp>
      <p:sp>
        <p:nvSpPr>
          <p:cNvPr id="83" name="Text Box 88">
            <a:extLst>
              <a:ext uri="{FF2B5EF4-FFF2-40B4-BE49-F238E27FC236}">
                <a16:creationId xmlns:a16="http://schemas.microsoft.com/office/drawing/2014/main" id="{871D8DD7-7D6A-6B4B-8063-65EE78309BB3}"/>
              </a:ext>
            </a:extLst>
          </p:cNvPr>
          <p:cNvSpPr txBox="1">
            <a:spLocks noChangeArrowheads="1"/>
          </p:cNvSpPr>
          <p:nvPr/>
        </p:nvSpPr>
        <p:spPr bwMode="auto">
          <a:xfrm>
            <a:off x="2849563" y="6178550"/>
            <a:ext cx="10096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0" tIns="45715" rIns="91430" bIns="45715">
            <a:spAutoFit/>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i="0"/>
              <a:t>RDBMS</a:t>
            </a:r>
          </a:p>
        </p:txBody>
      </p:sp>
      <p:sp>
        <p:nvSpPr>
          <p:cNvPr id="84" name="Text Box 89">
            <a:extLst>
              <a:ext uri="{FF2B5EF4-FFF2-40B4-BE49-F238E27FC236}">
                <a16:creationId xmlns:a16="http://schemas.microsoft.com/office/drawing/2014/main" id="{DD27F8A5-F6E5-4040-B10D-7A2F6166CBB8}"/>
              </a:ext>
            </a:extLst>
          </p:cNvPr>
          <p:cNvSpPr txBox="1">
            <a:spLocks noChangeArrowheads="1"/>
          </p:cNvSpPr>
          <p:nvPr/>
        </p:nvSpPr>
        <p:spPr bwMode="auto">
          <a:xfrm>
            <a:off x="4792663" y="6156325"/>
            <a:ext cx="1200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0" tIns="45715" rIns="91430" bIns="45715">
            <a:spAutoFit/>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i="0"/>
              <a:t>OODBMS</a:t>
            </a:r>
          </a:p>
        </p:txBody>
      </p:sp>
    </p:spTree>
    <p:extLst>
      <p:ext uri="{BB962C8B-B14F-4D97-AF65-F5344CB8AC3E}">
        <p14:creationId xmlns:p14="http://schemas.microsoft.com/office/powerpoint/2010/main" val="1297642695"/>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Slide Number Placeholder 3">
            <a:extLst>
              <a:ext uri="{FF2B5EF4-FFF2-40B4-BE49-F238E27FC236}">
                <a16:creationId xmlns:a16="http://schemas.microsoft.com/office/drawing/2014/main" id="{FA80D064-9B14-A242-A0E2-24C89A331C4E}"/>
              </a:ext>
            </a:extLst>
          </p:cNvPr>
          <p:cNvSpPr>
            <a:spLocks noGrp="1"/>
          </p:cNvSpPr>
          <p:nvPr>
            <p:ph type="sldNum" sz="quarter" idx="10"/>
          </p:nvPr>
        </p:nvSpPr>
        <p:spPr bwMode="auto">
          <a:xfrm>
            <a:off x="11106912" y="6549676"/>
            <a:ext cx="914400" cy="263525"/>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r" rtl="0" fontAlgn="base">
              <a:spcBef>
                <a:spcPct val="0"/>
              </a:spcBef>
              <a:spcAft>
                <a:spcPct val="0"/>
              </a:spcAft>
              <a:defRPr sz="1200" i="0" kern="1200">
                <a:solidFill>
                  <a:srgbClr val="0E2135"/>
                </a:solidFill>
                <a:latin typeface="Arial" panose="020B0604020202020204" pitchFamily="34" charset="0"/>
                <a:ea typeface="ＭＳ Ｐゴシック" panose="020B0600070205080204" pitchFamily="34" charset="-128"/>
                <a:cs typeface="+mn-cs"/>
              </a:defRPr>
            </a:lvl1pPr>
            <a:lvl2pPr marL="457200" algn="l" rtl="0" fontAlgn="base">
              <a:spcBef>
                <a:spcPct val="0"/>
              </a:spcBef>
              <a:spcAft>
                <a:spcPct val="0"/>
              </a:spcAft>
              <a:defRPr i="1" kern="1200">
                <a:solidFill>
                  <a:schemeClr val="tx1"/>
                </a:solidFill>
                <a:latin typeface="Arial" panose="020B0604020202020204" pitchFamily="34" charset="0"/>
                <a:ea typeface="ＭＳ Ｐゴシック" panose="020B0600070205080204" pitchFamily="34" charset="-128"/>
                <a:cs typeface="+mn-cs"/>
              </a:defRPr>
            </a:lvl2pPr>
            <a:lvl3pPr marL="914400" algn="l" rtl="0" fontAlgn="base">
              <a:spcBef>
                <a:spcPct val="0"/>
              </a:spcBef>
              <a:spcAft>
                <a:spcPct val="0"/>
              </a:spcAft>
              <a:defRPr i="1" kern="1200">
                <a:solidFill>
                  <a:schemeClr val="tx1"/>
                </a:solidFill>
                <a:latin typeface="Arial" panose="020B0604020202020204" pitchFamily="34" charset="0"/>
                <a:ea typeface="ＭＳ Ｐゴシック" panose="020B0600070205080204" pitchFamily="34" charset="-128"/>
                <a:cs typeface="+mn-cs"/>
              </a:defRPr>
            </a:lvl3pPr>
            <a:lvl4pPr marL="1371600" algn="l" rtl="0" fontAlgn="base">
              <a:spcBef>
                <a:spcPct val="0"/>
              </a:spcBef>
              <a:spcAft>
                <a:spcPct val="0"/>
              </a:spcAft>
              <a:defRPr i="1" kern="1200">
                <a:solidFill>
                  <a:schemeClr val="tx1"/>
                </a:solidFill>
                <a:latin typeface="Arial" panose="020B0604020202020204" pitchFamily="34" charset="0"/>
                <a:ea typeface="ＭＳ Ｐゴシック" panose="020B0600070205080204" pitchFamily="34" charset="-128"/>
                <a:cs typeface="+mn-cs"/>
              </a:defRPr>
            </a:lvl4pPr>
            <a:lvl5pPr marL="1828800" algn="l" rtl="0" fontAlgn="base">
              <a:spcBef>
                <a:spcPct val="0"/>
              </a:spcBef>
              <a:spcAft>
                <a:spcPct val="0"/>
              </a:spcAft>
              <a:defRPr i="1"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i="1"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i="1"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i="1"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i="1" kern="1200">
                <a:solidFill>
                  <a:schemeClr val="tx1"/>
                </a:solidFill>
                <a:latin typeface="Arial" panose="020B0604020202020204" pitchFamily="34" charset="0"/>
                <a:ea typeface="ＭＳ Ｐゴシック" panose="020B0600070205080204" pitchFamily="34" charset="-128"/>
                <a:cs typeface="+mn-cs"/>
              </a:defRPr>
            </a:lvl9pPr>
          </a:lstStyle>
          <a:p>
            <a:pPr eaLnBrk="1" hangingPunct="1"/>
            <a:fld id="{B682D0C3-E2C7-684E-8680-D22E89D26B98}" type="slidenum">
              <a:rPr lang="en-US" altLang="en-US" smtClean="0"/>
              <a:pPr eaLnBrk="1" hangingPunct="1"/>
              <a:t>7</a:t>
            </a:fld>
            <a:endParaRPr lang="en-US" altLang="en-US" sz="1200" i="0">
              <a:solidFill>
                <a:srgbClr val="0E2135"/>
              </a:solidFill>
            </a:endParaRPr>
          </a:p>
        </p:txBody>
      </p:sp>
      <p:sp>
        <p:nvSpPr>
          <p:cNvPr id="37890" name="Rectangle 2">
            <a:extLst>
              <a:ext uri="{FF2B5EF4-FFF2-40B4-BE49-F238E27FC236}">
                <a16:creationId xmlns:a16="http://schemas.microsoft.com/office/drawing/2014/main" id="{2D1A8C93-7712-1643-857E-09E2D74EFA16}"/>
              </a:ext>
            </a:extLst>
          </p:cNvPr>
          <p:cNvSpPr>
            <a:spLocks noGrp="1" noChangeArrowheads="1"/>
          </p:cNvSpPr>
          <p:nvPr>
            <p:ph type="title"/>
          </p:nvPr>
        </p:nvSpPr>
        <p:spPr/>
        <p:txBody>
          <a:bodyPr/>
          <a:lstStyle/>
          <a:p>
            <a:pPr eaLnBrk="1" hangingPunct="1"/>
            <a:r>
              <a:rPr lang="en-US" altLang="en-US">
                <a:ea typeface="ＭＳ Ｐゴシック" panose="020B0600070205080204" pitchFamily="34" charset="-128"/>
              </a:rPr>
              <a:t>System Level</a:t>
            </a:r>
          </a:p>
        </p:txBody>
      </p:sp>
      <p:sp>
        <p:nvSpPr>
          <p:cNvPr id="37891" name="Rectangle 3">
            <a:extLst>
              <a:ext uri="{FF2B5EF4-FFF2-40B4-BE49-F238E27FC236}">
                <a16:creationId xmlns:a16="http://schemas.microsoft.com/office/drawing/2014/main" id="{F620152C-92DB-F042-AF75-DAB0868F47B7}"/>
              </a:ext>
            </a:extLst>
          </p:cNvPr>
          <p:cNvSpPr>
            <a:spLocks noGrp="1" noChangeArrowheads="1"/>
          </p:cNvSpPr>
          <p:nvPr>
            <p:ph type="body" idx="1"/>
          </p:nvPr>
        </p:nvSpPr>
        <p:spPr>
          <a:xfrm>
            <a:off x="6270626" y="2347372"/>
            <a:ext cx="4397375" cy="4086765"/>
          </a:xfrm>
        </p:spPr>
        <p:txBody>
          <a:bodyPr/>
          <a:lstStyle/>
          <a:p>
            <a:pPr eaLnBrk="1" hangingPunct="1"/>
            <a:r>
              <a:rPr lang="en-US" altLang="en-US">
                <a:ea typeface="ＭＳ Ｐゴシック" panose="020B0600070205080204" pitchFamily="34" charset="-128"/>
              </a:rPr>
              <a:t>Protocols</a:t>
            </a:r>
          </a:p>
          <a:p>
            <a:pPr lvl="1" eaLnBrk="1" hangingPunct="1"/>
            <a:r>
              <a:rPr lang="en-US" altLang="en-US">
                <a:ea typeface="Arial" panose="020B0604020202020204" pitchFamily="34" charset="0"/>
              </a:rPr>
              <a:t>Predefined methods of communication</a:t>
            </a:r>
          </a:p>
        </p:txBody>
      </p:sp>
      <p:graphicFrame>
        <p:nvGraphicFramePr>
          <p:cNvPr id="48" name="Object 43">
            <a:extLst>
              <a:ext uri="{FF2B5EF4-FFF2-40B4-BE49-F238E27FC236}">
                <a16:creationId xmlns:a16="http://schemas.microsoft.com/office/drawing/2014/main" id="{A350109E-77D3-224C-8290-E70EC8BD5EB1}"/>
              </a:ext>
            </a:extLst>
          </p:cNvPr>
          <p:cNvGraphicFramePr>
            <a:graphicFrameLocks noChangeAspect="1"/>
          </p:cNvGraphicFramePr>
          <p:nvPr>
            <p:extLst>
              <p:ext uri="{D42A27DB-BD31-4B8C-83A1-F6EECF244321}">
                <p14:modId xmlns:p14="http://schemas.microsoft.com/office/powerpoint/2010/main" val="2465384981"/>
              </p:ext>
            </p:extLst>
          </p:nvPr>
        </p:nvGraphicFramePr>
        <p:xfrm>
          <a:off x="160287" y="1109123"/>
          <a:ext cx="576262" cy="1238250"/>
        </p:xfrm>
        <a:graphic>
          <a:graphicData uri="http://schemas.openxmlformats.org/presentationml/2006/ole">
            <mc:AlternateContent xmlns:mc="http://schemas.openxmlformats.org/markup-compatibility/2006">
              <mc:Choice xmlns:v="urn:schemas-microsoft-com:vml" Requires="v">
                <p:oleObj spid="_x0000_s41985" name="Clip" r:id="rId3" imgW="10693400" imgH="23012400" progId="MS_ClipArt_Gallery.2">
                  <p:embed/>
                </p:oleObj>
              </mc:Choice>
              <mc:Fallback>
                <p:oleObj name="Clip" r:id="rId3" imgW="10693400" imgH="23012400" progId="MS_ClipArt_Gallery.2">
                  <p:embed/>
                  <p:pic>
                    <p:nvPicPr>
                      <p:cNvPr id="48" name="Object 43">
                        <a:extLst>
                          <a:ext uri="{FF2B5EF4-FFF2-40B4-BE49-F238E27FC236}">
                            <a16:creationId xmlns:a16="http://schemas.microsoft.com/office/drawing/2014/main" id="{A350109E-77D3-224C-8290-E70EC8BD5EB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0287" y="1109123"/>
                        <a:ext cx="576262" cy="1238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pSp>
        <p:nvGrpSpPr>
          <p:cNvPr id="49" name="Group 47">
            <a:extLst>
              <a:ext uri="{FF2B5EF4-FFF2-40B4-BE49-F238E27FC236}">
                <a16:creationId xmlns:a16="http://schemas.microsoft.com/office/drawing/2014/main" id="{55143E13-6361-734B-AEC6-64C5D11C72DB}"/>
              </a:ext>
            </a:extLst>
          </p:cNvPr>
          <p:cNvGrpSpPr>
            <a:grpSpLocks/>
          </p:cNvGrpSpPr>
          <p:nvPr/>
        </p:nvGrpSpPr>
        <p:grpSpPr bwMode="auto">
          <a:xfrm>
            <a:off x="255537" y="5155660"/>
            <a:ext cx="1752600" cy="1068388"/>
            <a:chOff x="240" y="3496"/>
            <a:chExt cx="1104" cy="673"/>
          </a:xfrm>
        </p:grpSpPr>
        <p:sp>
          <p:nvSpPr>
            <p:cNvPr id="50" name="Freeform 48">
              <a:extLst>
                <a:ext uri="{FF2B5EF4-FFF2-40B4-BE49-F238E27FC236}">
                  <a16:creationId xmlns:a16="http://schemas.microsoft.com/office/drawing/2014/main" id="{5935E908-1CAA-104E-9498-0418C93D74A5}"/>
                </a:ext>
              </a:extLst>
            </p:cNvPr>
            <p:cNvSpPr>
              <a:spLocks/>
            </p:cNvSpPr>
            <p:nvPr/>
          </p:nvSpPr>
          <p:spPr bwMode="auto">
            <a:xfrm>
              <a:off x="240" y="3552"/>
              <a:ext cx="1104" cy="617"/>
            </a:xfrm>
            <a:custGeom>
              <a:avLst/>
              <a:gdLst>
                <a:gd name="T0" fmla="*/ 0 w 1833"/>
                <a:gd name="T1" fmla="*/ 0 h 961"/>
                <a:gd name="T2" fmla="*/ 0 w 1833"/>
                <a:gd name="T3" fmla="*/ 395 h 961"/>
                <a:gd name="T4" fmla="*/ 664 w 1833"/>
                <a:gd name="T5" fmla="*/ 395 h 961"/>
                <a:gd name="T6" fmla="*/ 664 w 1833"/>
                <a:gd name="T7" fmla="*/ 0 h 961"/>
                <a:gd name="T8" fmla="*/ 0 60000 65536"/>
                <a:gd name="T9" fmla="*/ 0 60000 65536"/>
                <a:gd name="T10" fmla="*/ 0 60000 65536"/>
                <a:gd name="T11" fmla="*/ 0 60000 65536"/>
                <a:gd name="T12" fmla="*/ 0 w 1833"/>
                <a:gd name="T13" fmla="*/ 0 h 961"/>
                <a:gd name="T14" fmla="*/ 1833 w 1833"/>
                <a:gd name="T15" fmla="*/ 961 h 961"/>
              </a:gdLst>
              <a:ahLst/>
              <a:cxnLst>
                <a:cxn ang="T8">
                  <a:pos x="T0" y="T1"/>
                </a:cxn>
                <a:cxn ang="T9">
                  <a:pos x="T2" y="T3"/>
                </a:cxn>
                <a:cxn ang="T10">
                  <a:pos x="T4" y="T5"/>
                </a:cxn>
                <a:cxn ang="T11">
                  <a:pos x="T6" y="T7"/>
                </a:cxn>
              </a:cxnLst>
              <a:rect l="T12" t="T13" r="T14" b="T15"/>
              <a:pathLst>
                <a:path w="1833" h="961">
                  <a:moveTo>
                    <a:pt x="0" y="0"/>
                  </a:moveTo>
                  <a:lnTo>
                    <a:pt x="0" y="960"/>
                  </a:lnTo>
                  <a:lnTo>
                    <a:pt x="1832" y="960"/>
                  </a:lnTo>
                  <a:lnTo>
                    <a:pt x="1832" y="0"/>
                  </a:lnTo>
                </a:path>
              </a:pathLst>
            </a:custGeom>
            <a:solidFill>
              <a:srgbClr val="009900"/>
            </a:solidFill>
            <a:ln w="25400" cap="rnd">
              <a:solidFill>
                <a:schemeClr val="tx1"/>
              </a:solidFill>
              <a:round/>
              <a:headEnd type="none" w="sm" len="sm"/>
              <a:tailEnd type="none" w="sm" len="sm"/>
            </a:ln>
          </p:spPr>
          <p:txBody>
            <a:bodyPr lIns="0" tIns="0" rIns="0" bIns="0" anchor="ctr">
              <a:spAutoFit/>
            </a:bodyPr>
            <a:lstStyle/>
            <a:p>
              <a:endParaRPr lang="en-US"/>
            </a:p>
          </p:txBody>
        </p:sp>
        <p:sp>
          <p:nvSpPr>
            <p:cNvPr id="51" name="Oval 49">
              <a:extLst>
                <a:ext uri="{FF2B5EF4-FFF2-40B4-BE49-F238E27FC236}">
                  <a16:creationId xmlns:a16="http://schemas.microsoft.com/office/drawing/2014/main" id="{C60BD823-22C0-C144-B96C-F07AFE30BB02}"/>
                </a:ext>
              </a:extLst>
            </p:cNvPr>
            <p:cNvSpPr>
              <a:spLocks noChangeArrowheads="1"/>
            </p:cNvSpPr>
            <p:nvPr/>
          </p:nvSpPr>
          <p:spPr bwMode="auto">
            <a:xfrm>
              <a:off x="240" y="3496"/>
              <a:ext cx="1104" cy="104"/>
            </a:xfrm>
            <a:prstGeom prst="ellipse">
              <a:avLst/>
            </a:prstGeom>
            <a:solidFill>
              <a:srgbClr val="009900"/>
            </a:solidFill>
            <a:ln w="25400">
              <a:solidFill>
                <a:schemeClr val="tx1"/>
              </a:solidFill>
              <a:round/>
              <a:headEnd/>
              <a:tailEnd/>
            </a:ln>
          </p:spPr>
          <p:txBody>
            <a:bodyPr lIns="0" tIns="0" rIns="0" bIns="0" anchor="ctr">
              <a:spAutoFit/>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52" name="Rectangle 50">
              <a:extLst>
                <a:ext uri="{FF2B5EF4-FFF2-40B4-BE49-F238E27FC236}">
                  <a16:creationId xmlns:a16="http://schemas.microsoft.com/office/drawing/2014/main" id="{87AA13A0-B8F3-224D-AF57-2606CE89BA75}"/>
                </a:ext>
              </a:extLst>
            </p:cNvPr>
            <p:cNvSpPr>
              <a:spLocks noChangeArrowheads="1"/>
            </p:cNvSpPr>
            <p:nvPr/>
          </p:nvSpPr>
          <p:spPr bwMode="auto">
            <a:xfrm>
              <a:off x="437" y="3628"/>
              <a:ext cx="633" cy="334"/>
            </a:xfrm>
            <a:prstGeom prst="rect">
              <a:avLst/>
            </a:prstGeom>
            <a:solidFill>
              <a:srgbClr val="CCFFCC"/>
            </a:solidFill>
            <a:ln w="19050">
              <a:solidFill>
                <a:schemeClr val="tx1"/>
              </a:solidFill>
              <a:miter lim="800000"/>
              <a:headEnd/>
              <a:tailEnd/>
            </a:ln>
          </p:spPr>
          <p:txBody>
            <a:bodyPr lIns="0" tIns="0" rIns="0" bIns="0" anchor="ctr">
              <a:spAutoFit/>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53" name="Rectangle 51">
              <a:extLst>
                <a:ext uri="{FF2B5EF4-FFF2-40B4-BE49-F238E27FC236}">
                  <a16:creationId xmlns:a16="http://schemas.microsoft.com/office/drawing/2014/main" id="{0F588F24-1EF4-A041-AA3E-8E48CDF48FB7}"/>
                </a:ext>
              </a:extLst>
            </p:cNvPr>
            <p:cNvSpPr>
              <a:spLocks noChangeArrowheads="1"/>
            </p:cNvSpPr>
            <p:nvPr/>
          </p:nvSpPr>
          <p:spPr bwMode="auto">
            <a:xfrm>
              <a:off x="498" y="3684"/>
              <a:ext cx="604" cy="334"/>
            </a:xfrm>
            <a:prstGeom prst="rect">
              <a:avLst/>
            </a:prstGeom>
            <a:gradFill rotWithShape="0">
              <a:gsLst>
                <a:gs pos="0">
                  <a:srgbClr val="CCFFCC"/>
                </a:gs>
                <a:gs pos="50000">
                  <a:srgbClr val="CCFFCC"/>
                </a:gs>
                <a:gs pos="100000">
                  <a:srgbClr val="CCFFCC"/>
                </a:gs>
              </a:gsLst>
              <a:lin ang="5400000" scaled="1"/>
            </a:gradFill>
            <a:ln w="19050">
              <a:solidFill>
                <a:schemeClr val="tx1"/>
              </a:solidFill>
              <a:miter lim="800000"/>
              <a:headEnd/>
              <a:tailEnd/>
            </a:ln>
          </p:spPr>
          <p:txBody>
            <a:bodyPr lIns="0" tIns="0" rIns="0" bIns="0" anchor="ctr">
              <a:spAutoFit/>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54" name="Rectangle 52">
              <a:extLst>
                <a:ext uri="{FF2B5EF4-FFF2-40B4-BE49-F238E27FC236}">
                  <a16:creationId xmlns:a16="http://schemas.microsoft.com/office/drawing/2014/main" id="{28A8CC9C-068A-3A49-AAA5-34DA011B39C2}"/>
                </a:ext>
              </a:extLst>
            </p:cNvPr>
            <p:cNvSpPr>
              <a:spLocks noChangeArrowheads="1"/>
            </p:cNvSpPr>
            <p:nvPr/>
          </p:nvSpPr>
          <p:spPr bwMode="auto">
            <a:xfrm>
              <a:off x="566" y="3732"/>
              <a:ext cx="582" cy="348"/>
            </a:xfrm>
            <a:prstGeom prst="rect">
              <a:avLst/>
            </a:prstGeom>
            <a:gradFill rotWithShape="0">
              <a:gsLst>
                <a:gs pos="0">
                  <a:srgbClr val="CCFFCC"/>
                </a:gs>
                <a:gs pos="50000">
                  <a:srgbClr val="CCFFCC"/>
                </a:gs>
                <a:gs pos="100000">
                  <a:srgbClr val="CCFFCC"/>
                </a:gs>
              </a:gsLst>
              <a:lin ang="5400000" scaled="1"/>
            </a:gradFill>
            <a:ln w="19050">
              <a:solidFill>
                <a:schemeClr val="tx1"/>
              </a:solidFill>
              <a:miter lim="800000"/>
              <a:headEnd/>
              <a:tailEnd/>
            </a:ln>
          </p:spPr>
          <p:txBody>
            <a:bodyPr lIns="0" tIns="0" rIns="0" bIns="0" anchor="ctr">
              <a:spAutoFit/>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55" name="Rectangle 53">
              <a:extLst>
                <a:ext uri="{FF2B5EF4-FFF2-40B4-BE49-F238E27FC236}">
                  <a16:creationId xmlns:a16="http://schemas.microsoft.com/office/drawing/2014/main" id="{80B68884-D175-AE42-8A53-82F9668675FD}"/>
                </a:ext>
              </a:extLst>
            </p:cNvPr>
            <p:cNvSpPr>
              <a:spLocks noChangeArrowheads="1"/>
            </p:cNvSpPr>
            <p:nvPr/>
          </p:nvSpPr>
          <p:spPr bwMode="auto">
            <a:xfrm>
              <a:off x="629" y="3794"/>
              <a:ext cx="584" cy="347"/>
            </a:xfrm>
            <a:prstGeom prst="rect">
              <a:avLst/>
            </a:prstGeom>
            <a:gradFill rotWithShape="0">
              <a:gsLst>
                <a:gs pos="0">
                  <a:srgbClr val="CCFFCC"/>
                </a:gs>
                <a:gs pos="100000">
                  <a:srgbClr val="CCFFCC"/>
                </a:gs>
              </a:gsLst>
              <a:lin ang="5400000" scaled="1"/>
            </a:gradFill>
            <a:ln w="19050">
              <a:solidFill>
                <a:schemeClr val="tx1"/>
              </a:solidFill>
              <a:miter lim="800000"/>
              <a:headEnd/>
              <a:tailEnd/>
            </a:ln>
          </p:spPr>
          <p:txBody>
            <a:bodyPr lIns="0" tIns="0" rIns="0" bIns="0" anchor="ctr">
              <a:spAutoFit/>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56" name="Text Box 54">
              <a:extLst>
                <a:ext uri="{FF2B5EF4-FFF2-40B4-BE49-F238E27FC236}">
                  <a16:creationId xmlns:a16="http://schemas.microsoft.com/office/drawing/2014/main" id="{FAE53DA4-1DE2-1440-B2BB-9A6B6DC32908}"/>
                </a:ext>
              </a:extLst>
            </p:cNvPr>
            <p:cNvSpPr txBox="1">
              <a:spLocks noChangeArrowheads="1"/>
            </p:cNvSpPr>
            <p:nvPr/>
          </p:nvSpPr>
          <p:spPr bwMode="auto">
            <a:xfrm>
              <a:off x="649" y="3812"/>
              <a:ext cx="647" cy="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type="none" w="sm" len="med"/>
                  <a:tailEnd type="none" w="sm" len="med"/>
                </a14:hiddenLine>
              </a:ext>
            </a:extLst>
          </p:spPr>
          <p:txBody>
            <a:bodyPr lIns="0" tIns="0" rIns="0" bIns="0" anchor="ctr">
              <a:spAutoFit/>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a:lnSpc>
                  <a:spcPct val="80000"/>
                </a:lnSpc>
                <a:spcBef>
                  <a:spcPct val="20000"/>
                </a:spcBef>
              </a:pPr>
              <a:r>
                <a:rPr lang="en-US" altLang="en-US" sz="1200" i="0">
                  <a:solidFill>
                    <a:srgbClr val="000000"/>
                  </a:solidFill>
                </a:rPr>
                <a:t>&lt;Title&gt; … </a:t>
              </a:r>
            </a:p>
            <a:p>
              <a:pPr>
                <a:lnSpc>
                  <a:spcPct val="80000"/>
                </a:lnSpc>
                <a:spcBef>
                  <a:spcPct val="20000"/>
                </a:spcBef>
              </a:pPr>
              <a:r>
                <a:rPr lang="en-US" altLang="en-US" sz="1200" i="0">
                  <a:solidFill>
                    <a:srgbClr val="000000"/>
                  </a:solidFill>
                </a:rPr>
                <a:t>&lt;Author&gt; … </a:t>
              </a:r>
            </a:p>
            <a:p>
              <a:pPr>
                <a:lnSpc>
                  <a:spcPct val="80000"/>
                </a:lnSpc>
                <a:spcBef>
                  <a:spcPct val="20000"/>
                </a:spcBef>
              </a:pPr>
              <a:r>
                <a:rPr lang="en-US" altLang="en-US" sz="1200" i="0">
                  <a:solidFill>
                    <a:srgbClr val="000000"/>
                  </a:solidFill>
                </a:rPr>
                <a:t>&lt;Date&gt; …</a:t>
              </a:r>
              <a:endParaRPr lang="en-US" altLang="en-US" sz="2000" i="0">
                <a:solidFill>
                  <a:srgbClr val="000000"/>
                </a:solidFill>
              </a:endParaRPr>
            </a:p>
          </p:txBody>
        </p:sp>
      </p:grpSp>
      <p:grpSp>
        <p:nvGrpSpPr>
          <p:cNvPr id="57" name="Group 55">
            <a:extLst>
              <a:ext uri="{FF2B5EF4-FFF2-40B4-BE49-F238E27FC236}">
                <a16:creationId xmlns:a16="http://schemas.microsoft.com/office/drawing/2014/main" id="{E436000B-E80E-7142-BB7B-63BD3F7C0655}"/>
              </a:ext>
            </a:extLst>
          </p:cNvPr>
          <p:cNvGrpSpPr>
            <a:grpSpLocks/>
          </p:cNvGrpSpPr>
          <p:nvPr/>
        </p:nvGrpSpPr>
        <p:grpSpPr bwMode="auto">
          <a:xfrm>
            <a:off x="2312937" y="5149310"/>
            <a:ext cx="1757362" cy="1074738"/>
            <a:chOff x="1581" y="3492"/>
            <a:chExt cx="1107" cy="677"/>
          </a:xfrm>
        </p:grpSpPr>
        <p:sp>
          <p:nvSpPr>
            <p:cNvPr id="58" name="Freeform 56">
              <a:extLst>
                <a:ext uri="{FF2B5EF4-FFF2-40B4-BE49-F238E27FC236}">
                  <a16:creationId xmlns:a16="http://schemas.microsoft.com/office/drawing/2014/main" id="{5DA36553-2272-0849-B8B7-67184274A757}"/>
                </a:ext>
              </a:extLst>
            </p:cNvPr>
            <p:cNvSpPr>
              <a:spLocks/>
            </p:cNvSpPr>
            <p:nvPr/>
          </p:nvSpPr>
          <p:spPr bwMode="auto">
            <a:xfrm>
              <a:off x="1586" y="3553"/>
              <a:ext cx="1102" cy="616"/>
            </a:xfrm>
            <a:custGeom>
              <a:avLst/>
              <a:gdLst>
                <a:gd name="T0" fmla="*/ 0 w 1725"/>
                <a:gd name="T1" fmla="*/ 0 h 961"/>
                <a:gd name="T2" fmla="*/ 0 w 1725"/>
                <a:gd name="T3" fmla="*/ 394 h 961"/>
                <a:gd name="T4" fmla="*/ 703 w 1725"/>
                <a:gd name="T5" fmla="*/ 394 h 961"/>
                <a:gd name="T6" fmla="*/ 703 w 1725"/>
                <a:gd name="T7" fmla="*/ 0 h 961"/>
                <a:gd name="T8" fmla="*/ 0 60000 65536"/>
                <a:gd name="T9" fmla="*/ 0 60000 65536"/>
                <a:gd name="T10" fmla="*/ 0 60000 65536"/>
                <a:gd name="T11" fmla="*/ 0 60000 65536"/>
                <a:gd name="T12" fmla="*/ 0 w 1725"/>
                <a:gd name="T13" fmla="*/ 0 h 961"/>
                <a:gd name="T14" fmla="*/ 1725 w 1725"/>
                <a:gd name="T15" fmla="*/ 961 h 961"/>
              </a:gdLst>
              <a:ahLst/>
              <a:cxnLst>
                <a:cxn ang="T8">
                  <a:pos x="T0" y="T1"/>
                </a:cxn>
                <a:cxn ang="T9">
                  <a:pos x="T2" y="T3"/>
                </a:cxn>
                <a:cxn ang="T10">
                  <a:pos x="T4" y="T5"/>
                </a:cxn>
                <a:cxn ang="T11">
                  <a:pos x="T6" y="T7"/>
                </a:cxn>
              </a:cxnLst>
              <a:rect l="T12" t="T13" r="T14" b="T15"/>
              <a:pathLst>
                <a:path w="1725" h="961">
                  <a:moveTo>
                    <a:pt x="0" y="0"/>
                  </a:moveTo>
                  <a:lnTo>
                    <a:pt x="0" y="960"/>
                  </a:lnTo>
                  <a:lnTo>
                    <a:pt x="1724" y="960"/>
                  </a:lnTo>
                  <a:lnTo>
                    <a:pt x="1724" y="0"/>
                  </a:lnTo>
                </a:path>
              </a:pathLst>
            </a:custGeom>
            <a:solidFill>
              <a:srgbClr val="FFCC66"/>
            </a:solidFill>
            <a:ln w="25400" cap="rnd">
              <a:solidFill>
                <a:schemeClr val="tx1"/>
              </a:solidFill>
              <a:round/>
              <a:headEnd type="none" w="sm" len="sm"/>
              <a:tailEnd type="none" w="sm" len="sm"/>
            </a:ln>
          </p:spPr>
          <p:txBody>
            <a:bodyPr wrap="none" lIns="91409" tIns="45704" rIns="91409" bIns="45704" anchor="ctr">
              <a:spAutoFit/>
            </a:bodyPr>
            <a:lstStyle/>
            <a:p>
              <a:endParaRPr lang="en-US"/>
            </a:p>
          </p:txBody>
        </p:sp>
        <p:sp>
          <p:nvSpPr>
            <p:cNvPr id="59" name="Oval 57">
              <a:extLst>
                <a:ext uri="{FF2B5EF4-FFF2-40B4-BE49-F238E27FC236}">
                  <a16:creationId xmlns:a16="http://schemas.microsoft.com/office/drawing/2014/main" id="{4510F1D4-185D-E94A-8E7E-4A55AF489504}"/>
                </a:ext>
              </a:extLst>
            </p:cNvPr>
            <p:cNvSpPr>
              <a:spLocks noChangeArrowheads="1"/>
            </p:cNvSpPr>
            <p:nvPr/>
          </p:nvSpPr>
          <p:spPr bwMode="auto">
            <a:xfrm>
              <a:off x="1581" y="3492"/>
              <a:ext cx="1107" cy="108"/>
            </a:xfrm>
            <a:prstGeom prst="ellipse">
              <a:avLst/>
            </a:prstGeom>
            <a:solidFill>
              <a:srgbClr val="FFCC66"/>
            </a:solidFill>
            <a:ln w="25400">
              <a:solidFill>
                <a:schemeClr val="tx1"/>
              </a:solidFill>
              <a:round/>
              <a:headEnd/>
              <a:tailEnd/>
            </a:ln>
          </p:spPr>
          <p:txBody>
            <a:bodyPr wrap="none" lIns="91409" tIns="45704" rIns="91409" bIns="45704" anchor="ctr">
              <a:spAutoFit/>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60" name="Rectangle 58">
              <a:extLst>
                <a:ext uri="{FF2B5EF4-FFF2-40B4-BE49-F238E27FC236}">
                  <a16:creationId xmlns:a16="http://schemas.microsoft.com/office/drawing/2014/main" id="{48598703-C1C4-A349-9319-3343D271EE1C}"/>
                </a:ext>
              </a:extLst>
            </p:cNvPr>
            <p:cNvSpPr>
              <a:spLocks noChangeArrowheads="1"/>
            </p:cNvSpPr>
            <p:nvPr/>
          </p:nvSpPr>
          <p:spPr bwMode="auto">
            <a:xfrm>
              <a:off x="1716" y="3640"/>
              <a:ext cx="329" cy="142"/>
            </a:xfrm>
            <a:prstGeom prst="rect">
              <a:avLst/>
            </a:prstGeom>
            <a:solidFill>
              <a:srgbClr val="FF9900"/>
            </a:solidFill>
            <a:ln w="19050">
              <a:solidFill>
                <a:schemeClr val="tx1"/>
              </a:solidFill>
              <a:miter lim="800000"/>
              <a:headEnd/>
              <a:tailEnd/>
            </a:ln>
          </p:spPr>
          <p:txBody>
            <a:bodyPr wrap="none" lIns="91409" tIns="45704" rIns="91409" bIns="45704" anchor="ctr">
              <a:spAutoFit/>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61" name="Rectangle 59">
              <a:extLst>
                <a:ext uri="{FF2B5EF4-FFF2-40B4-BE49-F238E27FC236}">
                  <a16:creationId xmlns:a16="http://schemas.microsoft.com/office/drawing/2014/main" id="{15F73813-CF2A-034C-8BB2-B03FEFF90D16}"/>
                </a:ext>
              </a:extLst>
            </p:cNvPr>
            <p:cNvSpPr>
              <a:spLocks noChangeArrowheads="1"/>
            </p:cNvSpPr>
            <p:nvPr/>
          </p:nvSpPr>
          <p:spPr bwMode="auto">
            <a:xfrm>
              <a:off x="1922" y="3881"/>
              <a:ext cx="292" cy="252"/>
            </a:xfrm>
            <a:prstGeom prst="rect">
              <a:avLst/>
            </a:prstGeom>
            <a:solidFill>
              <a:srgbClr val="FF9900"/>
            </a:solidFill>
            <a:ln w="19050">
              <a:solidFill>
                <a:schemeClr val="tx1"/>
              </a:solidFill>
              <a:miter lim="800000"/>
              <a:headEnd/>
              <a:tailEnd/>
            </a:ln>
          </p:spPr>
          <p:txBody>
            <a:bodyPr wrap="none" lIns="91409" tIns="45704" rIns="91409" bIns="45704" anchor="ctr">
              <a:spAutoFit/>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62" name="Rectangle 60">
              <a:extLst>
                <a:ext uri="{FF2B5EF4-FFF2-40B4-BE49-F238E27FC236}">
                  <a16:creationId xmlns:a16="http://schemas.microsoft.com/office/drawing/2014/main" id="{368A7B21-721E-8A41-8313-5EC88D1DE84E}"/>
                </a:ext>
              </a:extLst>
            </p:cNvPr>
            <p:cNvSpPr>
              <a:spLocks noChangeArrowheads="1"/>
            </p:cNvSpPr>
            <p:nvPr/>
          </p:nvSpPr>
          <p:spPr bwMode="auto">
            <a:xfrm>
              <a:off x="2366" y="3758"/>
              <a:ext cx="274" cy="344"/>
            </a:xfrm>
            <a:prstGeom prst="rect">
              <a:avLst/>
            </a:prstGeom>
            <a:solidFill>
              <a:srgbClr val="FF9900"/>
            </a:solidFill>
            <a:ln w="19050">
              <a:solidFill>
                <a:schemeClr val="tx1"/>
              </a:solidFill>
              <a:miter lim="800000"/>
              <a:headEnd/>
              <a:tailEnd/>
            </a:ln>
          </p:spPr>
          <p:txBody>
            <a:bodyPr wrap="none" lIns="91409" tIns="45704" rIns="91409" bIns="45704" anchor="ctr">
              <a:spAutoFit/>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63" name="Freeform 61">
              <a:extLst>
                <a:ext uri="{FF2B5EF4-FFF2-40B4-BE49-F238E27FC236}">
                  <a16:creationId xmlns:a16="http://schemas.microsoft.com/office/drawing/2014/main" id="{8AA09D1E-9338-FA45-BFA4-11E87BA8994B}"/>
                </a:ext>
              </a:extLst>
            </p:cNvPr>
            <p:cNvSpPr>
              <a:spLocks/>
            </p:cNvSpPr>
            <p:nvPr/>
          </p:nvSpPr>
          <p:spPr bwMode="auto">
            <a:xfrm>
              <a:off x="1766" y="3800"/>
              <a:ext cx="159" cy="184"/>
            </a:xfrm>
            <a:custGeom>
              <a:avLst/>
              <a:gdLst>
                <a:gd name="T0" fmla="*/ 0 w 230"/>
                <a:gd name="T1" fmla="*/ 0 h 289"/>
                <a:gd name="T2" fmla="*/ 0 w 230"/>
                <a:gd name="T3" fmla="*/ 117 h 289"/>
                <a:gd name="T4" fmla="*/ 109 w 230"/>
                <a:gd name="T5" fmla="*/ 117 h 289"/>
                <a:gd name="T6" fmla="*/ 0 60000 65536"/>
                <a:gd name="T7" fmla="*/ 0 60000 65536"/>
                <a:gd name="T8" fmla="*/ 0 60000 65536"/>
                <a:gd name="T9" fmla="*/ 0 w 230"/>
                <a:gd name="T10" fmla="*/ 0 h 289"/>
                <a:gd name="T11" fmla="*/ 230 w 230"/>
                <a:gd name="T12" fmla="*/ 289 h 289"/>
              </a:gdLst>
              <a:ahLst/>
              <a:cxnLst>
                <a:cxn ang="T6">
                  <a:pos x="T0" y="T1"/>
                </a:cxn>
                <a:cxn ang="T7">
                  <a:pos x="T2" y="T3"/>
                </a:cxn>
                <a:cxn ang="T8">
                  <a:pos x="T4" y="T5"/>
                </a:cxn>
              </a:cxnLst>
              <a:rect l="T9" t="T10" r="T11" b="T12"/>
              <a:pathLst>
                <a:path w="230" h="289">
                  <a:moveTo>
                    <a:pt x="0" y="0"/>
                  </a:moveTo>
                  <a:lnTo>
                    <a:pt x="0" y="288"/>
                  </a:lnTo>
                  <a:lnTo>
                    <a:pt x="229" y="288"/>
                  </a:lnTo>
                </a:path>
              </a:pathLst>
            </a:custGeom>
            <a:noFill/>
            <a:ln w="19050" cap="rnd">
              <a:solidFill>
                <a:schemeClr val="tx1"/>
              </a:solidFill>
              <a:round/>
              <a:headEnd type="none" w="sm" len="sm"/>
              <a:tailEnd type="stealth" w="med" len="med"/>
            </a:ln>
            <a:extLst>
              <a:ext uri="{909E8E84-426E-40DD-AFC4-6F175D3DCCD1}">
                <a14:hiddenFill xmlns:a14="http://schemas.microsoft.com/office/drawing/2010/main">
                  <a:solidFill>
                    <a:srgbClr val="FFFFFF"/>
                  </a:solidFill>
                </a14:hiddenFill>
              </a:ext>
            </a:extLst>
          </p:spPr>
          <p:txBody>
            <a:bodyPr wrap="none" lIns="91409" tIns="45704" rIns="91409" bIns="45704" anchor="ctr">
              <a:spAutoFit/>
            </a:bodyPr>
            <a:lstStyle/>
            <a:p>
              <a:endParaRPr lang="en-US"/>
            </a:p>
          </p:txBody>
        </p:sp>
        <p:sp>
          <p:nvSpPr>
            <p:cNvPr id="64" name="Freeform 62">
              <a:extLst>
                <a:ext uri="{FF2B5EF4-FFF2-40B4-BE49-F238E27FC236}">
                  <a16:creationId xmlns:a16="http://schemas.microsoft.com/office/drawing/2014/main" id="{8AF966F6-EA8A-7E4B-A415-58E7DC26AA47}"/>
                </a:ext>
              </a:extLst>
            </p:cNvPr>
            <p:cNvSpPr>
              <a:spLocks/>
            </p:cNvSpPr>
            <p:nvPr/>
          </p:nvSpPr>
          <p:spPr bwMode="auto">
            <a:xfrm>
              <a:off x="1660" y="3717"/>
              <a:ext cx="253" cy="374"/>
            </a:xfrm>
            <a:custGeom>
              <a:avLst/>
              <a:gdLst>
                <a:gd name="T0" fmla="*/ 176 w 363"/>
                <a:gd name="T1" fmla="*/ 240 h 582"/>
                <a:gd name="T2" fmla="*/ 0 w 363"/>
                <a:gd name="T3" fmla="*/ 240 h 582"/>
                <a:gd name="T4" fmla="*/ 0 w 363"/>
                <a:gd name="T5" fmla="*/ 0 h 582"/>
                <a:gd name="T6" fmla="*/ 39 w 363"/>
                <a:gd name="T7" fmla="*/ 0 h 582"/>
                <a:gd name="T8" fmla="*/ 0 60000 65536"/>
                <a:gd name="T9" fmla="*/ 0 60000 65536"/>
                <a:gd name="T10" fmla="*/ 0 60000 65536"/>
                <a:gd name="T11" fmla="*/ 0 60000 65536"/>
                <a:gd name="T12" fmla="*/ 0 w 363"/>
                <a:gd name="T13" fmla="*/ 0 h 582"/>
                <a:gd name="T14" fmla="*/ 363 w 363"/>
                <a:gd name="T15" fmla="*/ 582 h 582"/>
              </a:gdLst>
              <a:ahLst/>
              <a:cxnLst>
                <a:cxn ang="T8">
                  <a:pos x="T0" y="T1"/>
                </a:cxn>
                <a:cxn ang="T9">
                  <a:pos x="T2" y="T3"/>
                </a:cxn>
                <a:cxn ang="T10">
                  <a:pos x="T4" y="T5"/>
                </a:cxn>
                <a:cxn ang="T11">
                  <a:pos x="T6" y="T7"/>
                </a:cxn>
              </a:cxnLst>
              <a:rect l="T12" t="T13" r="T14" b="T15"/>
              <a:pathLst>
                <a:path w="363" h="582">
                  <a:moveTo>
                    <a:pt x="362" y="581"/>
                  </a:moveTo>
                  <a:lnTo>
                    <a:pt x="0" y="581"/>
                  </a:lnTo>
                  <a:lnTo>
                    <a:pt x="0" y="0"/>
                  </a:lnTo>
                  <a:lnTo>
                    <a:pt x="81" y="0"/>
                  </a:lnTo>
                </a:path>
              </a:pathLst>
            </a:custGeom>
            <a:noFill/>
            <a:ln w="19050" cap="rnd">
              <a:solidFill>
                <a:schemeClr val="tx1"/>
              </a:solidFill>
              <a:round/>
              <a:headEnd type="none" w="sm" len="sm"/>
              <a:tailEnd type="stealth" w="med" len="med"/>
            </a:ln>
            <a:extLst>
              <a:ext uri="{909E8E84-426E-40DD-AFC4-6F175D3DCCD1}">
                <a14:hiddenFill xmlns:a14="http://schemas.microsoft.com/office/drawing/2010/main">
                  <a:solidFill>
                    <a:srgbClr val="FFFFFF"/>
                  </a:solidFill>
                </a14:hiddenFill>
              </a:ext>
            </a:extLst>
          </p:spPr>
          <p:txBody>
            <a:bodyPr wrap="none" lIns="91409" tIns="45704" rIns="91409" bIns="45704" anchor="ctr">
              <a:spAutoFit/>
            </a:bodyPr>
            <a:lstStyle/>
            <a:p>
              <a:endParaRPr lang="en-US"/>
            </a:p>
          </p:txBody>
        </p:sp>
        <p:sp>
          <p:nvSpPr>
            <p:cNvPr id="65" name="Line 63">
              <a:extLst>
                <a:ext uri="{FF2B5EF4-FFF2-40B4-BE49-F238E27FC236}">
                  <a16:creationId xmlns:a16="http://schemas.microsoft.com/office/drawing/2014/main" id="{6B28E8CD-68D1-0346-A551-680A29143A93}"/>
                </a:ext>
              </a:extLst>
            </p:cNvPr>
            <p:cNvSpPr>
              <a:spLocks noChangeShapeType="1"/>
            </p:cNvSpPr>
            <p:nvPr/>
          </p:nvSpPr>
          <p:spPr bwMode="auto">
            <a:xfrm>
              <a:off x="2220" y="4041"/>
              <a:ext cx="140" cy="0"/>
            </a:xfrm>
            <a:prstGeom prst="line">
              <a:avLst/>
            </a:prstGeom>
            <a:noFill/>
            <a:ln w="19050">
              <a:solidFill>
                <a:schemeClr val="tx1"/>
              </a:solidFill>
              <a:round/>
              <a:headEnd type="none" w="sm" len="sm"/>
              <a:tailEnd type="stealth" w="med" len="med"/>
            </a:ln>
            <a:extLst>
              <a:ext uri="{909E8E84-426E-40DD-AFC4-6F175D3DCCD1}">
                <a14:hiddenFill xmlns:a14="http://schemas.microsoft.com/office/drawing/2010/main">
                  <a:noFill/>
                </a14:hiddenFill>
              </a:ext>
            </a:extLst>
          </p:spPr>
          <p:txBody>
            <a:bodyPr wrap="none" lIns="91409" tIns="45704" rIns="91409" bIns="45704" anchor="ctr">
              <a:spAutoFit/>
            </a:bodyPr>
            <a:lstStyle/>
            <a:p>
              <a:endParaRPr lang="en-US"/>
            </a:p>
          </p:txBody>
        </p:sp>
        <p:sp>
          <p:nvSpPr>
            <p:cNvPr id="66" name="Freeform 64">
              <a:extLst>
                <a:ext uri="{FF2B5EF4-FFF2-40B4-BE49-F238E27FC236}">
                  <a16:creationId xmlns:a16="http://schemas.microsoft.com/office/drawing/2014/main" id="{2F6231F5-D055-8348-95D9-318BA0E05EEA}"/>
                </a:ext>
              </a:extLst>
            </p:cNvPr>
            <p:cNvSpPr>
              <a:spLocks/>
            </p:cNvSpPr>
            <p:nvPr/>
          </p:nvSpPr>
          <p:spPr bwMode="auto">
            <a:xfrm>
              <a:off x="2053" y="3707"/>
              <a:ext cx="319" cy="155"/>
            </a:xfrm>
            <a:custGeom>
              <a:avLst/>
              <a:gdLst>
                <a:gd name="T0" fmla="*/ 0 w 459"/>
                <a:gd name="T1" fmla="*/ 0 h 241"/>
                <a:gd name="T2" fmla="*/ 132 w 459"/>
                <a:gd name="T3" fmla="*/ 0 h 241"/>
                <a:gd name="T4" fmla="*/ 132 w 459"/>
                <a:gd name="T5" fmla="*/ 99 h 241"/>
                <a:gd name="T6" fmla="*/ 221 w 459"/>
                <a:gd name="T7" fmla="*/ 99 h 241"/>
                <a:gd name="T8" fmla="*/ 0 60000 65536"/>
                <a:gd name="T9" fmla="*/ 0 60000 65536"/>
                <a:gd name="T10" fmla="*/ 0 60000 65536"/>
                <a:gd name="T11" fmla="*/ 0 60000 65536"/>
                <a:gd name="T12" fmla="*/ 0 w 459"/>
                <a:gd name="T13" fmla="*/ 0 h 241"/>
                <a:gd name="T14" fmla="*/ 459 w 459"/>
                <a:gd name="T15" fmla="*/ 241 h 241"/>
              </a:gdLst>
              <a:ahLst/>
              <a:cxnLst>
                <a:cxn ang="T8">
                  <a:pos x="T0" y="T1"/>
                </a:cxn>
                <a:cxn ang="T9">
                  <a:pos x="T2" y="T3"/>
                </a:cxn>
                <a:cxn ang="T10">
                  <a:pos x="T4" y="T5"/>
                </a:cxn>
                <a:cxn ang="T11">
                  <a:pos x="T6" y="T7"/>
                </a:cxn>
              </a:cxnLst>
              <a:rect l="T12" t="T13" r="T14" b="T15"/>
              <a:pathLst>
                <a:path w="459" h="241">
                  <a:moveTo>
                    <a:pt x="0" y="0"/>
                  </a:moveTo>
                  <a:lnTo>
                    <a:pt x="274" y="0"/>
                  </a:lnTo>
                  <a:lnTo>
                    <a:pt x="274" y="240"/>
                  </a:lnTo>
                  <a:lnTo>
                    <a:pt x="458" y="240"/>
                  </a:lnTo>
                </a:path>
              </a:pathLst>
            </a:custGeom>
            <a:noFill/>
            <a:ln w="19050" cap="rnd">
              <a:solidFill>
                <a:schemeClr val="tx1"/>
              </a:solidFill>
              <a:round/>
              <a:headEnd type="none" w="sm" len="sm"/>
              <a:tailEnd type="stealth" w="med" len="med"/>
            </a:ln>
            <a:extLst>
              <a:ext uri="{909E8E84-426E-40DD-AFC4-6F175D3DCCD1}">
                <a14:hiddenFill xmlns:a14="http://schemas.microsoft.com/office/drawing/2010/main">
                  <a:solidFill>
                    <a:srgbClr val="FFFFFF"/>
                  </a:solidFill>
                </a14:hiddenFill>
              </a:ext>
            </a:extLst>
          </p:spPr>
          <p:txBody>
            <a:bodyPr wrap="none" lIns="91409" tIns="45704" rIns="91409" bIns="45704" anchor="ctr">
              <a:spAutoFit/>
            </a:bodyPr>
            <a:lstStyle/>
            <a:p>
              <a:endParaRPr lang="en-US"/>
            </a:p>
          </p:txBody>
        </p:sp>
        <p:sp>
          <p:nvSpPr>
            <p:cNvPr id="67" name="Text Box 65">
              <a:extLst>
                <a:ext uri="{FF2B5EF4-FFF2-40B4-BE49-F238E27FC236}">
                  <a16:creationId xmlns:a16="http://schemas.microsoft.com/office/drawing/2014/main" id="{8B67C1B6-9843-8E45-8464-5F4FC2B2EC9C}"/>
                </a:ext>
              </a:extLst>
            </p:cNvPr>
            <p:cNvSpPr txBox="1">
              <a:spLocks noChangeArrowheads="1"/>
            </p:cNvSpPr>
            <p:nvPr/>
          </p:nvSpPr>
          <p:spPr bwMode="auto">
            <a:xfrm>
              <a:off x="1901" y="3852"/>
              <a:ext cx="350"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type="none" w="sm" len="med"/>
                  <a:tailEnd type="none" w="sm" len="med"/>
                </a14:hiddenLine>
              </a:ext>
            </a:extLst>
          </p:spPr>
          <p:txBody>
            <a:bodyPr wrap="none" lIns="91409" tIns="45704" rIns="91409" bIns="45704" anchor="ctr">
              <a:spAutoFit/>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algn="ctr">
                <a:spcBef>
                  <a:spcPct val="50000"/>
                </a:spcBef>
              </a:pPr>
              <a:r>
                <a:rPr lang="en-US" altLang="en-US" sz="1000" i="0">
                  <a:solidFill>
                    <a:srgbClr val="000000"/>
                  </a:solidFill>
                </a:rPr>
                <a:t>Author</a:t>
              </a:r>
              <a:endParaRPr lang="en-US" altLang="en-US" sz="2000" i="0">
                <a:solidFill>
                  <a:srgbClr val="000000"/>
                </a:solidFill>
              </a:endParaRPr>
            </a:p>
          </p:txBody>
        </p:sp>
        <p:sp>
          <p:nvSpPr>
            <p:cNvPr id="68" name="Text Box 66">
              <a:extLst>
                <a:ext uri="{FF2B5EF4-FFF2-40B4-BE49-F238E27FC236}">
                  <a16:creationId xmlns:a16="http://schemas.microsoft.com/office/drawing/2014/main" id="{91A45E30-61CB-BF43-B900-B57CD9F69857}"/>
                </a:ext>
              </a:extLst>
            </p:cNvPr>
            <p:cNvSpPr txBox="1">
              <a:spLocks noChangeArrowheads="1"/>
            </p:cNvSpPr>
            <p:nvPr/>
          </p:nvSpPr>
          <p:spPr bwMode="auto">
            <a:xfrm>
              <a:off x="2352" y="3744"/>
              <a:ext cx="284"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type="none" w="sm" len="med"/>
                  <a:tailEnd type="none" w="sm" len="med"/>
                </a14:hiddenLine>
              </a:ext>
            </a:extLst>
          </p:spPr>
          <p:txBody>
            <a:bodyPr wrap="none" lIns="91409" tIns="45704" rIns="91409" bIns="45704" anchor="ctr">
              <a:spAutoFit/>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algn="ctr">
                <a:spcBef>
                  <a:spcPct val="50000"/>
                </a:spcBef>
              </a:pPr>
              <a:r>
                <a:rPr lang="en-US" altLang="en-US" sz="1000" i="0">
                  <a:solidFill>
                    <a:srgbClr val="000000"/>
                  </a:solidFill>
                </a:rPr>
                <a:t>Date</a:t>
              </a:r>
              <a:endParaRPr lang="en-US" altLang="en-US" sz="2000" i="0">
                <a:solidFill>
                  <a:srgbClr val="000000"/>
                </a:solidFill>
              </a:endParaRPr>
            </a:p>
          </p:txBody>
        </p:sp>
        <p:sp>
          <p:nvSpPr>
            <p:cNvPr id="69" name="Text Box 67">
              <a:extLst>
                <a:ext uri="{FF2B5EF4-FFF2-40B4-BE49-F238E27FC236}">
                  <a16:creationId xmlns:a16="http://schemas.microsoft.com/office/drawing/2014/main" id="{61C3C895-E920-D442-8E4E-DF963616EA45}"/>
                </a:ext>
              </a:extLst>
            </p:cNvPr>
            <p:cNvSpPr txBox="1">
              <a:spLocks noChangeArrowheads="1"/>
            </p:cNvSpPr>
            <p:nvPr/>
          </p:nvSpPr>
          <p:spPr bwMode="auto">
            <a:xfrm>
              <a:off x="1730" y="3610"/>
              <a:ext cx="267"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type="none" w="sm" len="med"/>
                  <a:tailEnd type="none" w="sm" len="med"/>
                </a14:hiddenLine>
              </a:ext>
            </a:extLst>
          </p:spPr>
          <p:txBody>
            <a:bodyPr wrap="none" lIns="91409" tIns="45704" rIns="91409" bIns="45704" anchor="ctr">
              <a:spAutoFit/>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algn="ctr"/>
              <a:r>
                <a:rPr lang="en-US" altLang="en-US" sz="1000" i="0">
                  <a:solidFill>
                    <a:srgbClr val="000000"/>
                  </a:solidFill>
                </a:rPr>
                <a:t>Title</a:t>
              </a:r>
              <a:endParaRPr lang="en-US" altLang="en-US" sz="1200" b="1" i="0">
                <a:solidFill>
                  <a:srgbClr val="000000"/>
                </a:solidFill>
              </a:endParaRPr>
            </a:p>
          </p:txBody>
        </p:sp>
      </p:grpSp>
      <p:grpSp>
        <p:nvGrpSpPr>
          <p:cNvPr id="70" name="Group 68">
            <a:extLst>
              <a:ext uri="{FF2B5EF4-FFF2-40B4-BE49-F238E27FC236}">
                <a16:creationId xmlns:a16="http://schemas.microsoft.com/office/drawing/2014/main" id="{53EFFAE5-94F1-1340-9412-CAC4870595B6}"/>
              </a:ext>
            </a:extLst>
          </p:cNvPr>
          <p:cNvGrpSpPr>
            <a:grpSpLocks/>
          </p:cNvGrpSpPr>
          <p:nvPr/>
        </p:nvGrpSpPr>
        <p:grpSpPr bwMode="auto">
          <a:xfrm>
            <a:off x="4370337" y="5154073"/>
            <a:ext cx="1752600" cy="1069975"/>
            <a:chOff x="3216" y="3504"/>
            <a:chExt cx="1104" cy="674"/>
          </a:xfrm>
        </p:grpSpPr>
        <p:sp>
          <p:nvSpPr>
            <p:cNvPr id="71" name="Freeform 69">
              <a:extLst>
                <a:ext uri="{FF2B5EF4-FFF2-40B4-BE49-F238E27FC236}">
                  <a16:creationId xmlns:a16="http://schemas.microsoft.com/office/drawing/2014/main" id="{D8B02321-0F6E-9F46-8E30-8FCBD8D14FD1}"/>
                </a:ext>
              </a:extLst>
            </p:cNvPr>
            <p:cNvSpPr>
              <a:spLocks/>
            </p:cNvSpPr>
            <p:nvPr/>
          </p:nvSpPr>
          <p:spPr bwMode="auto">
            <a:xfrm>
              <a:off x="3216" y="3561"/>
              <a:ext cx="1104" cy="616"/>
            </a:xfrm>
            <a:custGeom>
              <a:avLst/>
              <a:gdLst>
                <a:gd name="T0" fmla="*/ 0 w 1725"/>
                <a:gd name="T1" fmla="*/ 0 h 961"/>
                <a:gd name="T2" fmla="*/ 0 w 1725"/>
                <a:gd name="T3" fmla="*/ 394 h 961"/>
                <a:gd name="T4" fmla="*/ 706 w 1725"/>
                <a:gd name="T5" fmla="*/ 394 h 961"/>
                <a:gd name="T6" fmla="*/ 706 w 1725"/>
                <a:gd name="T7" fmla="*/ 0 h 961"/>
                <a:gd name="T8" fmla="*/ 0 60000 65536"/>
                <a:gd name="T9" fmla="*/ 0 60000 65536"/>
                <a:gd name="T10" fmla="*/ 0 60000 65536"/>
                <a:gd name="T11" fmla="*/ 0 60000 65536"/>
                <a:gd name="T12" fmla="*/ 0 w 1725"/>
                <a:gd name="T13" fmla="*/ 0 h 961"/>
                <a:gd name="T14" fmla="*/ 1725 w 1725"/>
                <a:gd name="T15" fmla="*/ 961 h 961"/>
              </a:gdLst>
              <a:ahLst/>
              <a:cxnLst>
                <a:cxn ang="T8">
                  <a:pos x="T0" y="T1"/>
                </a:cxn>
                <a:cxn ang="T9">
                  <a:pos x="T2" y="T3"/>
                </a:cxn>
                <a:cxn ang="T10">
                  <a:pos x="T4" y="T5"/>
                </a:cxn>
                <a:cxn ang="T11">
                  <a:pos x="T6" y="T7"/>
                </a:cxn>
              </a:cxnLst>
              <a:rect l="T12" t="T13" r="T14" b="T15"/>
              <a:pathLst>
                <a:path w="1725" h="961">
                  <a:moveTo>
                    <a:pt x="0" y="0"/>
                  </a:moveTo>
                  <a:lnTo>
                    <a:pt x="0" y="960"/>
                  </a:lnTo>
                  <a:lnTo>
                    <a:pt x="1724" y="960"/>
                  </a:lnTo>
                  <a:lnTo>
                    <a:pt x="1724" y="0"/>
                  </a:lnTo>
                </a:path>
              </a:pathLst>
            </a:custGeom>
            <a:solidFill>
              <a:srgbClr val="E8C1E9"/>
            </a:solidFill>
            <a:ln w="25400" cap="rnd">
              <a:solidFill>
                <a:schemeClr val="tx1"/>
              </a:solidFill>
              <a:round/>
              <a:headEnd type="none" w="sm" len="sm"/>
              <a:tailEnd type="none" w="sm" len="sm"/>
            </a:ln>
          </p:spPr>
          <p:txBody>
            <a:bodyPr wrap="none" lIns="91409" tIns="45704" rIns="91409" bIns="45704" anchor="ctr">
              <a:spAutoFit/>
            </a:bodyPr>
            <a:lstStyle/>
            <a:p>
              <a:endParaRPr lang="en-US"/>
            </a:p>
          </p:txBody>
        </p:sp>
        <p:sp>
          <p:nvSpPr>
            <p:cNvPr id="72" name="Oval 70">
              <a:extLst>
                <a:ext uri="{FF2B5EF4-FFF2-40B4-BE49-F238E27FC236}">
                  <a16:creationId xmlns:a16="http://schemas.microsoft.com/office/drawing/2014/main" id="{A893ACA5-FE62-E641-B90B-CE1564E9F077}"/>
                </a:ext>
              </a:extLst>
            </p:cNvPr>
            <p:cNvSpPr>
              <a:spLocks noChangeArrowheads="1"/>
            </p:cNvSpPr>
            <p:nvPr/>
          </p:nvSpPr>
          <p:spPr bwMode="auto">
            <a:xfrm>
              <a:off x="3216" y="3504"/>
              <a:ext cx="1104" cy="96"/>
            </a:xfrm>
            <a:prstGeom prst="ellipse">
              <a:avLst/>
            </a:prstGeom>
            <a:solidFill>
              <a:srgbClr val="E8C1E9"/>
            </a:solidFill>
            <a:ln w="25400">
              <a:solidFill>
                <a:schemeClr val="tx1"/>
              </a:solidFill>
              <a:round/>
              <a:headEnd/>
              <a:tailEnd/>
            </a:ln>
          </p:spPr>
          <p:txBody>
            <a:bodyPr wrap="none" lIns="91409" tIns="45704" rIns="91409" bIns="45704" anchor="ctr">
              <a:spAutoFit/>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73" name="Line 71">
              <a:extLst>
                <a:ext uri="{FF2B5EF4-FFF2-40B4-BE49-F238E27FC236}">
                  <a16:creationId xmlns:a16="http://schemas.microsoft.com/office/drawing/2014/main" id="{2EC43928-9DC6-4143-A168-C12D56B1EDA3}"/>
                </a:ext>
              </a:extLst>
            </p:cNvPr>
            <p:cNvSpPr>
              <a:spLocks noChangeShapeType="1"/>
            </p:cNvSpPr>
            <p:nvPr/>
          </p:nvSpPr>
          <p:spPr bwMode="auto">
            <a:xfrm flipV="1">
              <a:off x="3400" y="3795"/>
              <a:ext cx="0" cy="183"/>
            </a:xfrm>
            <a:prstGeom prst="line">
              <a:avLst/>
            </a:prstGeom>
            <a:noFill/>
            <a:ln w="38100" cmpd="dbl">
              <a:solidFill>
                <a:schemeClr val="tx1"/>
              </a:solidFill>
              <a:round/>
              <a:headEnd type="none" w="sm" len="sm"/>
              <a:tailEnd type="arrow" w="sm" len="sm"/>
            </a:ln>
            <a:extLst>
              <a:ext uri="{909E8E84-426E-40DD-AFC4-6F175D3DCCD1}">
                <a14:hiddenFill xmlns:a14="http://schemas.microsoft.com/office/drawing/2010/main">
                  <a:noFill/>
                </a14:hiddenFill>
              </a:ext>
            </a:extLst>
          </p:spPr>
          <p:txBody>
            <a:bodyPr wrap="none" lIns="91409" tIns="45704" rIns="91409" bIns="45704" anchor="ctr">
              <a:spAutoFit/>
            </a:bodyPr>
            <a:lstStyle/>
            <a:p>
              <a:endParaRPr lang="en-US"/>
            </a:p>
          </p:txBody>
        </p:sp>
        <p:sp>
          <p:nvSpPr>
            <p:cNvPr id="74" name="Line 72">
              <a:extLst>
                <a:ext uri="{FF2B5EF4-FFF2-40B4-BE49-F238E27FC236}">
                  <a16:creationId xmlns:a16="http://schemas.microsoft.com/office/drawing/2014/main" id="{3627FEE6-B307-0A40-A664-C448D21E8329}"/>
                </a:ext>
              </a:extLst>
            </p:cNvPr>
            <p:cNvSpPr>
              <a:spLocks noChangeShapeType="1"/>
            </p:cNvSpPr>
            <p:nvPr/>
          </p:nvSpPr>
          <p:spPr bwMode="auto">
            <a:xfrm flipH="1">
              <a:off x="3836" y="3764"/>
              <a:ext cx="149" cy="66"/>
            </a:xfrm>
            <a:prstGeom prst="line">
              <a:avLst/>
            </a:prstGeom>
            <a:noFill/>
            <a:ln w="12700">
              <a:solidFill>
                <a:schemeClr val="tx1"/>
              </a:solidFill>
              <a:round/>
              <a:headEnd type="stealth" w="med" len="med"/>
              <a:tailEnd/>
            </a:ln>
            <a:extLst>
              <a:ext uri="{909E8E84-426E-40DD-AFC4-6F175D3DCCD1}">
                <a14:hiddenFill xmlns:a14="http://schemas.microsoft.com/office/drawing/2010/main">
                  <a:noFill/>
                </a14:hiddenFill>
              </a:ext>
            </a:extLst>
          </p:spPr>
          <p:txBody>
            <a:bodyPr wrap="none" lIns="91409" tIns="45704" rIns="91409" bIns="45704" anchor="ctr">
              <a:spAutoFit/>
            </a:bodyPr>
            <a:lstStyle/>
            <a:p>
              <a:endParaRPr lang="en-US"/>
            </a:p>
          </p:txBody>
        </p:sp>
        <p:sp>
          <p:nvSpPr>
            <p:cNvPr id="75" name="Oval 73">
              <a:extLst>
                <a:ext uri="{FF2B5EF4-FFF2-40B4-BE49-F238E27FC236}">
                  <a16:creationId xmlns:a16="http://schemas.microsoft.com/office/drawing/2014/main" id="{1390EAF1-F60D-604B-8EE2-41550FEF80A1}"/>
                </a:ext>
              </a:extLst>
            </p:cNvPr>
            <p:cNvSpPr>
              <a:spLocks noChangeArrowheads="1"/>
            </p:cNvSpPr>
            <p:nvPr/>
          </p:nvSpPr>
          <p:spPr bwMode="auto">
            <a:xfrm rot="420000">
              <a:off x="3338" y="3979"/>
              <a:ext cx="143" cy="140"/>
            </a:xfrm>
            <a:prstGeom prst="ellipse">
              <a:avLst/>
            </a:prstGeom>
            <a:solidFill>
              <a:srgbClr val="CC00CC"/>
            </a:solidFill>
            <a:ln w="12700">
              <a:solidFill>
                <a:schemeClr val="tx1"/>
              </a:solidFill>
              <a:round/>
              <a:headEnd/>
              <a:tailEnd/>
            </a:ln>
          </p:spPr>
          <p:txBody>
            <a:bodyPr wrap="none" lIns="91409" tIns="45704" rIns="91409" bIns="45704" anchor="ctr">
              <a:spAutoFit/>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76" name="Oval 74">
              <a:extLst>
                <a:ext uri="{FF2B5EF4-FFF2-40B4-BE49-F238E27FC236}">
                  <a16:creationId xmlns:a16="http://schemas.microsoft.com/office/drawing/2014/main" id="{8E0B4D54-CBC8-7342-BAB3-2632508B13DD}"/>
                </a:ext>
              </a:extLst>
            </p:cNvPr>
            <p:cNvSpPr>
              <a:spLocks noChangeArrowheads="1"/>
            </p:cNvSpPr>
            <p:nvPr/>
          </p:nvSpPr>
          <p:spPr bwMode="auto">
            <a:xfrm rot="420000">
              <a:off x="3701" y="3792"/>
              <a:ext cx="142" cy="140"/>
            </a:xfrm>
            <a:prstGeom prst="ellipse">
              <a:avLst/>
            </a:prstGeom>
            <a:solidFill>
              <a:srgbClr val="CC00CC"/>
            </a:solidFill>
            <a:ln w="12700">
              <a:solidFill>
                <a:schemeClr val="tx1"/>
              </a:solidFill>
              <a:round/>
              <a:headEnd/>
              <a:tailEnd/>
            </a:ln>
          </p:spPr>
          <p:txBody>
            <a:bodyPr wrap="none" lIns="91409" tIns="45704" rIns="91409" bIns="45704" anchor="ctr">
              <a:spAutoFit/>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77" name="Oval 75">
              <a:extLst>
                <a:ext uri="{FF2B5EF4-FFF2-40B4-BE49-F238E27FC236}">
                  <a16:creationId xmlns:a16="http://schemas.microsoft.com/office/drawing/2014/main" id="{AD0E7B63-57F1-D948-AA4D-852AF0DAEC37}"/>
                </a:ext>
              </a:extLst>
            </p:cNvPr>
            <p:cNvSpPr>
              <a:spLocks noChangeArrowheads="1"/>
            </p:cNvSpPr>
            <p:nvPr/>
          </p:nvSpPr>
          <p:spPr bwMode="auto">
            <a:xfrm rot="420000">
              <a:off x="3948" y="3945"/>
              <a:ext cx="142" cy="141"/>
            </a:xfrm>
            <a:prstGeom prst="ellipse">
              <a:avLst/>
            </a:prstGeom>
            <a:solidFill>
              <a:srgbClr val="CC00CC"/>
            </a:solidFill>
            <a:ln w="12700">
              <a:solidFill>
                <a:schemeClr val="tx1"/>
              </a:solidFill>
              <a:round/>
              <a:headEnd/>
              <a:tailEnd/>
            </a:ln>
          </p:spPr>
          <p:txBody>
            <a:bodyPr wrap="none" lIns="91409" tIns="45704" rIns="91409" bIns="45704" anchor="ctr">
              <a:spAutoFit/>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78" name="Oval 76">
              <a:extLst>
                <a:ext uri="{FF2B5EF4-FFF2-40B4-BE49-F238E27FC236}">
                  <a16:creationId xmlns:a16="http://schemas.microsoft.com/office/drawing/2014/main" id="{46A8C4AE-C98D-9447-B057-BC62A7971C48}"/>
                </a:ext>
              </a:extLst>
            </p:cNvPr>
            <p:cNvSpPr>
              <a:spLocks noChangeArrowheads="1"/>
            </p:cNvSpPr>
            <p:nvPr/>
          </p:nvSpPr>
          <p:spPr bwMode="auto">
            <a:xfrm rot="420000">
              <a:off x="3968" y="3673"/>
              <a:ext cx="144" cy="138"/>
            </a:xfrm>
            <a:prstGeom prst="ellipse">
              <a:avLst/>
            </a:prstGeom>
            <a:solidFill>
              <a:srgbClr val="CC00CC"/>
            </a:solidFill>
            <a:ln w="12700">
              <a:solidFill>
                <a:schemeClr val="tx1"/>
              </a:solidFill>
              <a:round/>
              <a:headEnd/>
              <a:tailEnd/>
            </a:ln>
          </p:spPr>
          <p:txBody>
            <a:bodyPr wrap="none" lIns="91409" tIns="45704" rIns="91409" bIns="45704" anchor="ctr">
              <a:spAutoFit/>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79" name="Text Box 77">
              <a:extLst>
                <a:ext uri="{FF2B5EF4-FFF2-40B4-BE49-F238E27FC236}">
                  <a16:creationId xmlns:a16="http://schemas.microsoft.com/office/drawing/2014/main" id="{30CB542D-CC93-024D-BA93-C7FC70B5829D}"/>
                </a:ext>
              </a:extLst>
            </p:cNvPr>
            <p:cNvSpPr txBox="1">
              <a:spLocks noChangeArrowheads="1"/>
            </p:cNvSpPr>
            <p:nvPr/>
          </p:nvSpPr>
          <p:spPr bwMode="auto">
            <a:xfrm>
              <a:off x="3531" y="4024"/>
              <a:ext cx="319"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type="none" w="sm" len="med"/>
                  <a:tailEnd type="none" w="sm" len="med"/>
                </a14:hiddenLine>
              </a:ext>
            </a:extLst>
          </p:spPr>
          <p:txBody>
            <a:bodyPr wrap="none" lIns="91409" tIns="45704" rIns="91409" bIns="45704" anchor="ctr">
              <a:spAutoFit/>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algn="ctr">
                <a:spcBef>
                  <a:spcPct val="50000"/>
                </a:spcBef>
              </a:pPr>
              <a:r>
                <a:rPr lang="en-US" altLang="en-US" sz="1000" i="0">
                  <a:solidFill>
                    <a:srgbClr val="000000"/>
                  </a:solidFill>
                </a:rPr>
                <a:t>paper</a:t>
              </a:r>
              <a:endParaRPr lang="en-US" altLang="en-US" sz="2000" i="0">
                <a:solidFill>
                  <a:srgbClr val="000000"/>
                </a:solidFill>
              </a:endParaRPr>
            </a:p>
          </p:txBody>
        </p:sp>
        <p:sp>
          <p:nvSpPr>
            <p:cNvPr id="80" name="Text Box 78">
              <a:extLst>
                <a:ext uri="{FF2B5EF4-FFF2-40B4-BE49-F238E27FC236}">
                  <a16:creationId xmlns:a16="http://schemas.microsoft.com/office/drawing/2014/main" id="{8EF6D4B8-6294-2C46-BAAB-252B80E7C417}"/>
                </a:ext>
              </a:extLst>
            </p:cNvPr>
            <p:cNvSpPr txBox="1">
              <a:spLocks noChangeArrowheads="1"/>
            </p:cNvSpPr>
            <p:nvPr/>
          </p:nvSpPr>
          <p:spPr bwMode="auto">
            <a:xfrm>
              <a:off x="3984" y="3830"/>
              <a:ext cx="329"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type="none" w="sm" len="med"/>
                  <a:tailEnd type="none" w="sm" len="med"/>
                </a14:hiddenLine>
              </a:ext>
            </a:extLst>
          </p:spPr>
          <p:txBody>
            <a:bodyPr wrap="none" lIns="91409" tIns="45704" rIns="91409" bIns="45704" anchor="ctr">
              <a:spAutoFit/>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algn="ctr"/>
              <a:r>
                <a:rPr lang="en-US" altLang="en-US" sz="1000" i="0">
                  <a:solidFill>
                    <a:srgbClr val="000000"/>
                  </a:solidFill>
                </a:rPr>
                <a:t>Name</a:t>
              </a:r>
              <a:endParaRPr lang="en-US" altLang="en-US" sz="1200" b="1" i="0">
                <a:solidFill>
                  <a:srgbClr val="000000"/>
                </a:solidFill>
              </a:endParaRPr>
            </a:p>
          </p:txBody>
        </p:sp>
        <p:sp>
          <p:nvSpPr>
            <p:cNvPr id="81" name="Line 79">
              <a:extLst>
                <a:ext uri="{FF2B5EF4-FFF2-40B4-BE49-F238E27FC236}">
                  <a16:creationId xmlns:a16="http://schemas.microsoft.com/office/drawing/2014/main" id="{CA64AC4B-ED27-3445-81F1-833826ADF0CA}"/>
                </a:ext>
              </a:extLst>
            </p:cNvPr>
            <p:cNvSpPr>
              <a:spLocks noChangeShapeType="1"/>
            </p:cNvSpPr>
            <p:nvPr/>
          </p:nvSpPr>
          <p:spPr bwMode="auto">
            <a:xfrm flipH="1" flipV="1">
              <a:off x="3825" y="3902"/>
              <a:ext cx="122" cy="90"/>
            </a:xfrm>
            <a:prstGeom prst="line">
              <a:avLst/>
            </a:prstGeom>
            <a:noFill/>
            <a:ln w="12700">
              <a:solidFill>
                <a:schemeClr val="tx1"/>
              </a:solidFill>
              <a:round/>
              <a:headEnd type="stealth" w="med" len="med"/>
              <a:tailEnd/>
            </a:ln>
            <a:extLst>
              <a:ext uri="{909E8E84-426E-40DD-AFC4-6F175D3DCCD1}">
                <a14:hiddenFill xmlns:a14="http://schemas.microsoft.com/office/drawing/2010/main">
                  <a:noFill/>
                </a14:hiddenFill>
              </a:ext>
            </a:extLst>
          </p:spPr>
          <p:txBody>
            <a:bodyPr wrap="none" lIns="91409" tIns="45704" rIns="91409" bIns="45704" anchor="ctr">
              <a:spAutoFit/>
            </a:bodyPr>
            <a:lstStyle/>
            <a:p>
              <a:endParaRPr lang="en-US"/>
            </a:p>
          </p:txBody>
        </p:sp>
        <p:sp>
          <p:nvSpPr>
            <p:cNvPr id="82" name="Oval 80">
              <a:extLst>
                <a:ext uri="{FF2B5EF4-FFF2-40B4-BE49-F238E27FC236}">
                  <a16:creationId xmlns:a16="http://schemas.microsoft.com/office/drawing/2014/main" id="{81DD89C1-4816-164F-AF97-4F818F132B55}"/>
                </a:ext>
              </a:extLst>
            </p:cNvPr>
            <p:cNvSpPr>
              <a:spLocks noChangeArrowheads="1"/>
            </p:cNvSpPr>
            <p:nvPr/>
          </p:nvSpPr>
          <p:spPr bwMode="auto">
            <a:xfrm rot="420000">
              <a:off x="3331" y="3649"/>
              <a:ext cx="144" cy="140"/>
            </a:xfrm>
            <a:prstGeom prst="ellipse">
              <a:avLst/>
            </a:prstGeom>
            <a:solidFill>
              <a:srgbClr val="CC00CC"/>
            </a:solidFill>
            <a:ln w="12700">
              <a:solidFill>
                <a:schemeClr val="tx1"/>
              </a:solidFill>
              <a:round/>
              <a:headEnd/>
              <a:tailEnd/>
            </a:ln>
          </p:spPr>
          <p:txBody>
            <a:bodyPr wrap="none" lIns="91409" tIns="45704" rIns="91409" bIns="45704" anchor="ctr">
              <a:spAutoFit/>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83" name="Line 81">
              <a:extLst>
                <a:ext uri="{FF2B5EF4-FFF2-40B4-BE49-F238E27FC236}">
                  <a16:creationId xmlns:a16="http://schemas.microsoft.com/office/drawing/2014/main" id="{A78B3489-6B41-E64C-BBF5-F375B9B9B1C4}"/>
                </a:ext>
              </a:extLst>
            </p:cNvPr>
            <p:cNvSpPr>
              <a:spLocks noChangeShapeType="1"/>
            </p:cNvSpPr>
            <p:nvPr/>
          </p:nvSpPr>
          <p:spPr bwMode="auto">
            <a:xfrm flipH="1">
              <a:off x="3469" y="3894"/>
              <a:ext cx="226" cy="124"/>
            </a:xfrm>
            <a:prstGeom prst="line">
              <a:avLst/>
            </a:prstGeom>
            <a:noFill/>
            <a:ln w="12700">
              <a:solidFill>
                <a:schemeClr val="tx1"/>
              </a:solidFill>
              <a:round/>
              <a:headEnd type="stealth" w="med" len="med"/>
              <a:tailEnd/>
            </a:ln>
            <a:extLst>
              <a:ext uri="{909E8E84-426E-40DD-AFC4-6F175D3DCCD1}">
                <a14:hiddenFill xmlns:a14="http://schemas.microsoft.com/office/drawing/2010/main">
                  <a:noFill/>
                </a14:hiddenFill>
              </a:ext>
            </a:extLst>
          </p:spPr>
          <p:txBody>
            <a:bodyPr wrap="none" lIns="91409" tIns="45704" rIns="91409" bIns="45704" anchor="ctr">
              <a:spAutoFit/>
            </a:bodyPr>
            <a:lstStyle/>
            <a:p>
              <a:endParaRPr lang="en-US"/>
            </a:p>
          </p:txBody>
        </p:sp>
        <p:sp>
          <p:nvSpPr>
            <p:cNvPr id="84" name="Text Box 82">
              <a:extLst>
                <a:ext uri="{FF2B5EF4-FFF2-40B4-BE49-F238E27FC236}">
                  <a16:creationId xmlns:a16="http://schemas.microsoft.com/office/drawing/2014/main" id="{ADC929FD-F15A-A247-90EC-5473A5CCC9B0}"/>
                </a:ext>
              </a:extLst>
            </p:cNvPr>
            <p:cNvSpPr txBox="1">
              <a:spLocks noChangeArrowheads="1"/>
            </p:cNvSpPr>
            <p:nvPr/>
          </p:nvSpPr>
          <p:spPr bwMode="auto">
            <a:xfrm>
              <a:off x="3546" y="3658"/>
              <a:ext cx="350"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type="none" w="sm" len="med"/>
                  <a:tailEnd type="none" w="sm" len="med"/>
                </a14:hiddenLine>
              </a:ext>
            </a:extLst>
          </p:spPr>
          <p:txBody>
            <a:bodyPr wrap="none" lIns="91409" tIns="45704" rIns="91409" bIns="45704" anchor="ctr">
              <a:spAutoFit/>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algn="ctr"/>
              <a:r>
                <a:rPr lang="en-US" altLang="en-US" sz="1000" i="0">
                  <a:solidFill>
                    <a:srgbClr val="000000"/>
                  </a:solidFill>
                </a:rPr>
                <a:t>Author</a:t>
              </a:r>
              <a:endParaRPr lang="en-US" altLang="en-US" sz="1200" b="1" i="0">
                <a:solidFill>
                  <a:srgbClr val="000000"/>
                </a:solidFill>
              </a:endParaRPr>
            </a:p>
          </p:txBody>
        </p:sp>
      </p:grpSp>
      <p:sp>
        <p:nvSpPr>
          <p:cNvPr id="85" name="Text Box 83">
            <a:extLst>
              <a:ext uri="{FF2B5EF4-FFF2-40B4-BE49-F238E27FC236}">
                <a16:creationId xmlns:a16="http://schemas.microsoft.com/office/drawing/2014/main" id="{12889D20-838F-5B48-9A5A-E024B0DAE9C1}"/>
              </a:ext>
            </a:extLst>
          </p:cNvPr>
          <p:cNvSpPr txBox="1">
            <a:spLocks noChangeArrowheads="1"/>
          </p:cNvSpPr>
          <p:nvPr/>
        </p:nvSpPr>
        <p:spPr bwMode="auto">
          <a:xfrm>
            <a:off x="484137" y="6147848"/>
            <a:ext cx="13398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0" tIns="45715" rIns="91430" bIns="45715">
            <a:spAutoFit/>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i="0"/>
              <a:t>Web pages</a:t>
            </a:r>
          </a:p>
        </p:txBody>
      </p:sp>
      <p:sp>
        <p:nvSpPr>
          <p:cNvPr id="86" name="Text Box 84">
            <a:extLst>
              <a:ext uri="{FF2B5EF4-FFF2-40B4-BE49-F238E27FC236}">
                <a16:creationId xmlns:a16="http://schemas.microsoft.com/office/drawing/2014/main" id="{CC7D417D-8701-F642-8061-EEFE4AC55360}"/>
              </a:ext>
            </a:extLst>
          </p:cNvPr>
          <p:cNvSpPr txBox="1">
            <a:spLocks noChangeArrowheads="1"/>
          </p:cNvSpPr>
          <p:nvPr/>
        </p:nvSpPr>
        <p:spPr bwMode="auto">
          <a:xfrm>
            <a:off x="2751087" y="6184360"/>
            <a:ext cx="10096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0" tIns="45715" rIns="91430" bIns="45715">
            <a:spAutoFit/>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i="0"/>
              <a:t>RDBMS</a:t>
            </a:r>
          </a:p>
        </p:txBody>
      </p:sp>
      <p:sp>
        <p:nvSpPr>
          <p:cNvPr id="87" name="Text Box 85">
            <a:extLst>
              <a:ext uri="{FF2B5EF4-FFF2-40B4-BE49-F238E27FC236}">
                <a16:creationId xmlns:a16="http://schemas.microsoft.com/office/drawing/2014/main" id="{55C954DF-EF77-2949-B423-1ECDE878B47E}"/>
              </a:ext>
            </a:extLst>
          </p:cNvPr>
          <p:cNvSpPr txBox="1">
            <a:spLocks noChangeArrowheads="1"/>
          </p:cNvSpPr>
          <p:nvPr/>
        </p:nvSpPr>
        <p:spPr bwMode="auto">
          <a:xfrm>
            <a:off x="4694187" y="6162135"/>
            <a:ext cx="1200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0" tIns="45715" rIns="91430" bIns="45715">
            <a:spAutoFit/>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i="0"/>
              <a:t>OODBMS</a:t>
            </a:r>
          </a:p>
        </p:txBody>
      </p:sp>
      <p:sp>
        <p:nvSpPr>
          <p:cNvPr id="88" name="Line 86">
            <a:extLst>
              <a:ext uri="{FF2B5EF4-FFF2-40B4-BE49-F238E27FC236}">
                <a16:creationId xmlns:a16="http://schemas.microsoft.com/office/drawing/2014/main" id="{D3FA4ED6-C6C3-504D-A4F7-C225AB959E21}"/>
              </a:ext>
            </a:extLst>
          </p:cNvPr>
          <p:cNvSpPr>
            <a:spLocks noChangeShapeType="1"/>
          </p:cNvSpPr>
          <p:nvPr/>
        </p:nvSpPr>
        <p:spPr bwMode="auto">
          <a:xfrm>
            <a:off x="3155899" y="4863560"/>
            <a:ext cx="0" cy="357188"/>
          </a:xfrm>
          <a:prstGeom prst="line">
            <a:avLst/>
          </a:prstGeom>
          <a:noFill/>
          <a:ln w="19050">
            <a:solidFill>
              <a:schemeClr val="tx1"/>
            </a:solidFill>
            <a:round/>
            <a:headEnd type="triangle" w="sm" len="med"/>
            <a:tailEnd type="triangle" w="sm" len="med"/>
          </a:ln>
          <a:extLst>
            <a:ext uri="{909E8E84-426E-40DD-AFC4-6F175D3DCCD1}">
              <a14:hiddenFill xmlns:a14="http://schemas.microsoft.com/office/drawing/2010/main">
                <a:noFill/>
              </a14:hiddenFill>
            </a:ext>
          </a:extLst>
        </p:spPr>
        <p:txBody>
          <a:bodyPr wrap="none" anchor="ctr"/>
          <a:lstStyle/>
          <a:p>
            <a:endParaRPr lang="en-US"/>
          </a:p>
        </p:txBody>
      </p:sp>
      <p:sp>
        <p:nvSpPr>
          <p:cNvPr id="89" name="Line 87">
            <a:extLst>
              <a:ext uri="{FF2B5EF4-FFF2-40B4-BE49-F238E27FC236}">
                <a16:creationId xmlns:a16="http://schemas.microsoft.com/office/drawing/2014/main" id="{72773371-0155-EB47-9FF7-7B5F295078D4}"/>
              </a:ext>
            </a:extLst>
          </p:cNvPr>
          <p:cNvSpPr>
            <a:spLocks noChangeShapeType="1"/>
          </p:cNvSpPr>
          <p:nvPr/>
        </p:nvSpPr>
        <p:spPr bwMode="auto">
          <a:xfrm>
            <a:off x="1087387" y="4863560"/>
            <a:ext cx="0" cy="357188"/>
          </a:xfrm>
          <a:prstGeom prst="line">
            <a:avLst/>
          </a:prstGeom>
          <a:noFill/>
          <a:ln w="19050">
            <a:solidFill>
              <a:schemeClr val="tx1"/>
            </a:solidFill>
            <a:round/>
            <a:headEnd type="triangle" w="sm" len="med"/>
            <a:tailEnd type="triangle" w="sm" len="med"/>
          </a:ln>
          <a:extLst>
            <a:ext uri="{909E8E84-426E-40DD-AFC4-6F175D3DCCD1}">
              <a14:hiddenFill xmlns:a14="http://schemas.microsoft.com/office/drawing/2010/main">
                <a:noFill/>
              </a14:hiddenFill>
            </a:ext>
          </a:extLst>
        </p:spPr>
        <p:txBody>
          <a:bodyPr wrap="none" anchor="ctr"/>
          <a:lstStyle/>
          <a:p>
            <a:endParaRPr lang="en-US"/>
          </a:p>
        </p:txBody>
      </p:sp>
      <p:sp>
        <p:nvSpPr>
          <p:cNvPr id="90" name="Line 88">
            <a:extLst>
              <a:ext uri="{FF2B5EF4-FFF2-40B4-BE49-F238E27FC236}">
                <a16:creationId xmlns:a16="http://schemas.microsoft.com/office/drawing/2014/main" id="{7A02D5DD-0EDE-6C4F-9FBB-E8485FFB693D}"/>
              </a:ext>
            </a:extLst>
          </p:cNvPr>
          <p:cNvSpPr>
            <a:spLocks noChangeShapeType="1"/>
          </p:cNvSpPr>
          <p:nvPr/>
        </p:nvSpPr>
        <p:spPr bwMode="auto">
          <a:xfrm>
            <a:off x="5284737" y="4849273"/>
            <a:ext cx="0" cy="381000"/>
          </a:xfrm>
          <a:prstGeom prst="line">
            <a:avLst/>
          </a:prstGeom>
          <a:noFill/>
          <a:ln w="19050">
            <a:solidFill>
              <a:schemeClr val="tx1"/>
            </a:solidFill>
            <a:round/>
            <a:headEnd type="triangle" w="sm" len="med"/>
            <a:tailEnd type="triangle" w="sm" len="med"/>
          </a:ln>
          <a:extLst>
            <a:ext uri="{909E8E84-426E-40DD-AFC4-6F175D3DCCD1}">
              <a14:hiddenFill xmlns:a14="http://schemas.microsoft.com/office/drawing/2010/main">
                <a:noFill/>
              </a14:hiddenFill>
            </a:ext>
          </a:extLst>
        </p:spPr>
        <p:txBody>
          <a:bodyPr wrap="none" anchor="ctr"/>
          <a:lstStyle/>
          <a:p>
            <a:endParaRPr lang="en-US"/>
          </a:p>
        </p:txBody>
      </p:sp>
    </p:spTree>
    <p:extLst>
      <p:ext uri="{BB962C8B-B14F-4D97-AF65-F5344CB8AC3E}">
        <p14:creationId xmlns:p14="http://schemas.microsoft.com/office/powerpoint/2010/main" val="3226557294"/>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a:extLst>
              <a:ext uri="{FF2B5EF4-FFF2-40B4-BE49-F238E27FC236}">
                <a16:creationId xmlns:a16="http://schemas.microsoft.com/office/drawing/2014/main" id="{D90FE955-CA75-CD40-A4D7-336292A6C30B}"/>
              </a:ext>
            </a:extLst>
          </p:cNvPr>
          <p:cNvSpPr>
            <a:spLocks noGrp="1" noChangeArrowheads="1"/>
          </p:cNvSpPr>
          <p:nvPr>
            <p:ph type="title"/>
          </p:nvPr>
        </p:nvSpPr>
        <p:spPr/>
        <p:txBody>
          <a:bodyPr/>
          <a:lstStyle/>
          <a:p>
            <a:pPr eaLnBrk="1" hangingPunct="1"/>
            <a:r>
              <a:rPr lang="en-US" altLang="en-US">
                <a:ea typeface="ＭＳ Ｐゴシック" panose="020B0600070205080204" pitchFamily="34" charset="-128"/>
              </a:rPr>
              <a:t>Model Level</a:t>
            </a:r>
          </a:p>
        </p:txBody>
      </p:sp>
      <p:sp>
        <p:nvSpPr>
          <p:cNvPr id="38913" name="Slide Number Placeholder 3">
            <a:extLst>
              <a:ext uri="{FF2B5EF4-FFF2-40B4-BE49-F238E27FC236}">
                <a16:creationId xmlns:a16="http://schemas.microsoft.com/office/drawing/2014/main" id="{D2DAAD90-DA07-324A-8BF5-D19A3DEF62D7}"/>
              </a:ext>
            </a:extLst>
          </p:cNvPr>
          <p:cNvSpPr>
            <a:spLocks noGrp="1"/>
          </p:cNvSpPr>
          <p:nvPr>
            <p:ph type="sldNum" sz="quarter" idx="12"/>
          </p:nvPr>
        </p:nvSpPr>
        <p:spPr bwMode="auto">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r" rtl="0" fontAlgn="base">
              <a:spcBef>
                <a:spcPct val="0"/>
              </a:spcBef>
              <a:spcAft>
                <a:spcPct val="0"/>
              </a:spcAft>
              <a:defRPr sz="1200" i="0" kern="1200">
                <a:solidFill>
                  <a:srgbClr val="0E2135"/>
                </a:solidFill>
                <a:latin typeface="Arial" panose="020B0604020202020204" pitchFamily="34" charset="0"/>
                <a:ea typeface="ＭＳ Ｐゴシック" panose="020B0600070205080204" pitchFamily="34" charset="-128"/>
                <a:cs typeface="+mn-cs"/>
              </a:defRPr>
            </a:lvl1pPr>
            <a:lvl2pPr marL="457200" algn="l" rtl="0" fontAlgn="base">
              <a:spcBef>
                <a:spcPct val="0"/>
              </a:spcBef>
              <a:spcAft>
                <a:spcPct val="0"/>
              </a:spcAft>
              <a:defRPr i="1" kern="1200">
                <a:solidFill>
                  <a:schemeClr val="tx1"/>
                </a:solidFill>
                <a:latin typeface="Arial" panose="020B0604020202020204" pitchFamily="34" charset="0"/>
                <a:ea typeface="ＭＳ Ｐゴシック" panose="020B0600070205080204" pitchFamily="34" charset="-128"/>
                <a:cs typeface="+mn-cs"/>
              </a:defRPr>
            </a:lvl2pPr>
            <a:lvl3pPr marL="914400" algn="l" rtl="0" fontAlgn="base">
              <a:spcBef>
                <a:spcPct val="0"/>
              </a:spcBef>
              <a:spcAft>
                <a:spcPct val="0"/>
              </a:spcAft>
              <a:defRPr i="1" kern="1200">
                <a:solidFill>
                  <a:schemeClr val="tx1"/>
                </a:solidFill>
                <a:latin typeface="Arial" panose="020B0604020202020204" pitchFamily="34" charset="0"/>
                <a:ea typeface="ＭＳ Ｐゴシック" panose="020B0600070205080204" pitchFamily="34" charset="-128"/>
                <a:cs typeface="+mn-cs"/>
              </a:defRPr>
            </a:lvl3pPr>
            <a:lvl4pPr marL="1371600" algn="l" rtl="0" fontAlgn="base">
              <a:spcBef>
                <a:spcPct val="0"/>
              </a:spcBef>
              <a:spcAft>
                <a:spcPct val="0"/>
              </a:spcAft>
              <a:defRPr i="1" kern="1200">
                <a:solidFill>
                  <a:schemeClr val="tx1"/>
                </a:solidFill>
                <a:latin typeface="Arial" panose="020B0604020202020204" pitchFamily="34" charset="0"/>
                <a:ea typeface="ＭＳ Ｐゴシック" panose="020B0600070205080204" pitchFamily="34" charset="-128"/>
                <a:cs typeface="+mn-cs"/>
              </a:defRPr>
            </a:lvl4pPr>
            <a:lvl5pPr marL="1828800" algn="l" rtl="0" fontAlgn="base">
              <a:spcBef>
                <a:spcPct val="0"/>
              </a:spcBef>
              <a:spcAft>
                <a:spcPct val="0"/>
              </a:spcAft>
              <a:defRPr i="1"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i="1"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i="1"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i="1"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i="1" kern="1200">
                <a:solidFill>
                  <a:schemeClr val="tx1"/>
                </a:solidFill>
                <a:latin typeface="Arial" panose="020B0604020202020204" pitchFamily="34" charset="0"/>
                <a:ea typeface="ＭＳ Ｐゴシック" panose="020B0600070205080204" pitchFamily="34" charset="-128"/>
                <a:cs typeface="+mn-cs"/>
              </a:defRPr>
            </a:lvl9pPr>
          </a:lstStyle>
          <a:p>
            <a:pPr eaLnBrk="1" hangingPunct="1"/>
            <a:fld id="{B682D0C3-E2C7-684E-8680-D22E89D26B98}" type="slidenum">
              <a:rPr lang="en-US" altLang="en-US" smtClean="0"/>
              <a:pPr eaLnBrk="1" hangingPunct="1"/>
              <a:t>8</a:t>
            </a:fld>
            <a:endParaRPr lang="en-US" altLang="en-US" sz="1200" i="0">
              <a:solidFill>
                <a:srgbClr val="0E2135"/>
              </a:solidFill>
            </a:endParaRPr>
          </a:p>
        </p:txBody>
      </p:sp>
      <p:sp>
        <p:nvSpPr>
          <p:cNvPr id="38915" name="Rectangle 3">
            <a:extLst>
              <a:ext uri="{FF2B5EF4-FFF2-40B4-BE49-F238E27FC236}">
                <a16:creationId xmlns:a16="http://schemas.microsoft.com/office/drawing/2014/main" id="{DB62B313-7476-924A-B31B-87261A1B5095}"/>
              </a:ext>
            </a:extLst>
          </p:cNvPr>
          <p:cNvSpPr>
            <a:spLocks noGrp="1" noChangeArrowheads="1"/>
          </p:cNvSpPr>
          <p:nvPr>
            <p:ph type="body" idx="4294967295"/>
          </p:nvPr>
        </p:nvSpPr>
        <p:spPr>
          <a:xfrm>
            <a:off x="5475289" y="1924050"/>
            <a:ext cx="6643687" cy="1450975"/>
          </a:xfrm>
        </p:spPr>
        <p:txBody>
          <a:bodyPr/>
          <a:lstStyle/>
          <a:p>
            <a:pPr eaLnBrk="1" hangingPunct="1"/>
            <a:r>
              <a:rPr lang="en-US" altLang="en-US">
                <a:ea typeface="ＭＳ Ｐゴシック" panose="020B0600070205080204" pitchFamily="34" charset="-128"/>
              </a:rPr>
              <a:t>Wrappers</a:t>
            </a:r>
          </a:p>
          <a:p>
            <a:pPr lvl="1" eaLnBrk="1" hangingPunct="1"/>
            <a:r>
              <a:rPr lang="en-US" altLang="en-US">
                <a:ea typeface="Arial" panose="020B0604020202020204" pitchFamily="34" charset="0"/>
              </a:rPr>
              <a:t>Wrap the sources into a common data model</a:t>
            </a:r>
          </a:p>
          <a:p>
            <a:pPr lvl="1" eaLnBrk="1" hangingPunct="1"/>
            <a:endParaRPr lang="en-US" altLang="en-US">
              <a:ea typeface="Arial" panose="020B0604020202020204" pitchFamily="34" charset="0"/>
            </a:endParaRPr>
          </a:p>
        </p:txBody>
      </p:sp>
      <p:graphicFrame>
        <p:nvGraphicFramePr>
          <p:cNvPr id="77" name="Object 43">
            <a:extLst>
              <a:ext uri="{FF2B5EF4-FFF2-40B4-BE49-F238E27FC236}">
                <a16:creationId xmlns:a16="http://schemas.microsoft.com/office/drawing/2014/main" id="{BEEBFC0C-8E99-564E-99F0-92CA02030EE7}"/>
              </a:ext>
            </a:extLst>
          </p:cNvPr>
          <p:cNvGraphicFramePr>
            <a:graphicFrameLocks noChangeAspect="1"/>
          </p:cNvGraphicFramePr>
          <p:nvPr>
            <p:extLst>
              <p:ext uri="{D42A27DB-BD31-4B8C-83A1-F6EECF244321}">
                <p14:modId xmlns:p14="http://schemas.microsoft.com/office/powerpoint/2010/main" val="829580164"/>
              </p:ext>
            </p:extLst>
          </p:nvPr>
        </p:nvGraphicFramePr>
        <p:xfrm>
          <a:off x="258763" y="1109127"/>
          <a:ext cx="576262" cy="1238250"/>
        </p:xfrm>
        <a:graphic>
          <a:graphicData uri="http://schemas.openxmlformats.org/presentationml/2006/ole">
            <mc:AlternateContent xmlns:mc="http://schemas.openxmlformats.org/markup-compatibility/2006">
              <mc:Choice xmlns:v="urn:schemas-microsoft-com:vml" Requires="v">
                <p:oleObj spid="_x0000_s43009" name="Clip" r:id="rId3" imgW="10693400" imgH="23012400" progId="MS_ClipArt_Gallery.2">
                  <p:embed/>
                </p:oleObj>
              </mc:Choice>
              <mc:Fallback>
                <p:oleObj name="Clip" r:id="rId3" imgW="10693400" imgH="23012400" progId="MS_ClipArt_Gallery.2">
                  <p:embed/>
                  <p:pic>
                    <p:nvPicPr>
                      <p:cNvPr id="77" name="Object 43">
                        <a:extLst>
                          <a:ext uri="{FF2B5EF4-FFF2-40B4-BE49-F238E27FC236}">
                            <a16:creationId xmlns:a16="http://schemas.microsoft.com/office/drawing/2014/main" id="{BEEBFC0C-8E99-564E-99F0-92CA02030EE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8763" y="1109127"/>
                        <a:ext cx="576262" cy="1238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pSp>
        <p:nvGrpSpPr>
          <p:cNvPr id="78" name="Group 50">
            <a:extLst>
              <a:ext uri="{FF2B5EF4-FFF2-40B4-BE49-F238E27FC236}">
                <a16:creationId xmlns:a16="http://schemas.microsoft.com/office/drawing/2014/main" id="{730B2F03-1622-B04C-B790-ED18B75A423E}"/>
              </a:ext>
            </a:extLst>
          </p:cNvPr>
          <p:cNvGrpSpPr>
            <a:grpSpLocks/>
          </p:cNvGrpSpPr>
          <p:nvPr/>
        </p:nvGrpSpPr>
        <p:grpSpPr bwMode="auto">
          <a:xfrm>
            <a:off x="744538" y="3866614"/>
            <a:ext cx="714375" cy="493713"/>
            <a:chOff x="3030" y="2051"/>
            <a:chExt cx="802" cy="471"/>
          </a:xfrm>
        </p:grpSpPr>
        <p:sp>
          <p:nvSpPr>
            <p:cNvPr id="79" name="Oval 51">
              <a:extLst>
                <a:ext uri="{FF2B5EF4-FFF2-40B4-BE49-F238E27FC236}">
                  <a16:creationId xmlns:a16="http://schemas.microsoft.com/office/drawing/2014/main" id="{096A89BE-6234-3747-AD9F-DB3F255F5C9B}"/>
                </a:ext>
              </a:extLst>
            </p:cNvPr>
            <p:cNvSpPr>
              <a:spLocks noChangeArrowheads="1"/>
            </p:cNvSpPr>
            <p:nvPr/>
          </p:nvSpPr>
          <p:spPr bwMode="auto">
            <a:xfrm>
              <a:off x="3031" y="2053"/>
              <a:ext cx="148" cy="140"/>
            </a:xfrm>
            <a:prstGeom prst="ellipse">
              <a:avLst/>
            </a:prstGeom>
            <a:solidFill>
              <a:srgbClr val="99CC00"/>
            </a:solidFill>
            <a:ln w="15875">
              <a:solidFill>
                <a:schemeClr val="tx1"/>
              </a:solidFill>
              <a:round/>
              <a:headEnd/>
              <a:tailEnd/>
            </a:ln>
          </p:spPr>
          <p:txBody>
            <a:bodyPr wrap="none" anchor="ctr">
              <a:spAutoFit/>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80" name="Oval 52">
              <a:extLst>
                <a:ext uri="{FF2B5EF4-FFF2-40B4-BE49-F238E27FC236}">
                  <a16:creationId xmlns:a16="http://schemas.microsoft.com/office/drawing/2014/main" id="{22CCB515-A3E6-8849-BF86-DFF942D924BD}"/>
                </a:ext>
              </a:extLst>
            </p:cNvPr>
            <p:cNvSpPr>
              <a:spLocks noChangeArrowheads="1"/>
            </p:cNvSpPr>
            <p:nvPr/>
          </p:nvSpPr>
          <p:spPr bwMode="auto">
            <a:xfrm>
              <a:off x="3030" y="2380"/>
              <a:ext cx="148" cy="140"/>
            </a:xfrm>
            <a:prstGeom prst="ellipse">
              <a:avLst/>
            </a:prstGeom>
            <a:solidFill>
              <a:srgbClr val="99CC00"/>
            </a:solidFill>
            <a:ln w="15875">
              <a:solidFill>
                <a:schemeClr val="tx1"/>
              </a:solidFill>
              <a:round/>
              <a:headEnd/>
              <a:tailEnd/>
            </a:ln>
          </p:spPr>
          <p:txBody>
            <a:bodyPr wrap="none" anchor="ctr">
              <a:spAutoFit/>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81" name="Oval 53">
              <a:extLst>
                <a:ext uri="{FF2B5EF4-FFF2-40B4-BE49-F238E27FC236}">
                  <a16:creationId xmlns:a16="http://schemas.microsoft.com/office/drawing/2014/main" id="{E6413B52-27CD-1A46-A712-BF0975487862}"/>
                </a:ext>
              </a:extLst>
            </p:cNvPr>
            <p:cNvSpPr>
              <a:spLocks noChangeArrowheads="1"/>
            </p:cNvSpPr>
            <p:nvPr/>
          </p:nvSpPr>
          <p:spPr bwMode="auto">
            <a:xfrm>
              <a:off x="3684" y="2114"/>
              <a:ext cx="148" cy="140"/>
            </a:xfrm>
            <a:prstGeom prst="ellipse">
              <a:avLst/>
            </a:prstGeom>
            <a:solidFill>
              <a:srgbClr val="99CC00"/>
            </a:solidFill>
            <a:ln w="15875">
              <a:solidFill>
                <a:schemeClr val="tx1"/>
              </a:solidFill>
              <a:round/>
              <a:headEnd/>
              <a:tailEnd/>
            </a:ln>
          </p:spPr>
          <p:txBody>
            <a:bodyPr wrap="none" anchor="ctr">
              <a:spAutoFit/>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82" name="Oval 54">
              <a:extLst>
                <a:ext uri="{FF2B5EF4-FFF2-40B4-BE49-F238E27FC236}">
                  <a16:creationId xmlns:a16="http://schemas.microsoft.com/office/drawing/2014/main" id="{E25C11DC-BEE7-B743-8957-8911E3463399}"/>
                </a:ext>
              </a:extLst>
            </p:cNvPr>
            <p:cNvSpPr>
              <a:spLocks noChangeArrowheads="1"/>
            </p:cNvSpPr>
            <p:nvPr/>
          </p:nvSpPr>
          <p:spPr bwMode="auto">
            <a:xfrm>
              <a:off x="3493" y="2382"/>
              <a:ext cx="148" cy="140"/>
            </a:xfrm>
            <a:prstGeom prst="ellipse">
              <a:avLst/>
            </a:prstGeom>
            <a:solidFill>
              <a:srgbClr val="99CC00"/>
            </a:solidFill>
            <a:ln w="15875">
              <a:solidFill>
                <a:schemeClr val="tx1"/>
              </a:solidFill>
              <a:round/>
              <a:headEnd/>
              <a:tailEnd/>
            </a:ln>
          </p:spPr>
          <p:txBody>
            <a:bodyPr wrap="none" anchor="ctr">
              <a:spAutoFit/>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83" name="Oval 55">
              <a:extLst>
                <a:ext uri="{FF2B5EF4-FFF2-40B4-BE49-F238E27FC236}">
                  <a16:creationId xmlns:a16="http://schemas.microsoft.com/office/drawing/2014/main" id="{CF04B2CA-0AF9-F641-8D87-6126F9D7D6A2}"/>
                </a:ext>
              </a:extLst>
            </p:cNvPr>
            <p:cNvSpPr>
              <a:spLocks noChangeArrowheads="1"/>
            </p:cNvSpPr>
            <p:nvPr/>
          </p:nvSpPr>
          <p:spPr bwMode="auto">
            <a:xfrm>
              <a:off x="3267" y="2051"/>
              <a:ext cx="148" cy="140"/>
            </a:xfrm>
            <a:prstGeom prst="ellipse">
              <a:avLst/>
            </a:prstGeom>
            <a:solidFill>
              <a:srgbClr val="99CC00"/>
            </a:solidFill>
            <a:ln w="15875">
              <a:solidFill>
                <a:schemeClr val="tx1"/>
              </a:solidFill>
              <a:round/>
              <a:headEnd/>
              <a:tailEnd/>
            </a:ln>
          </p:spPr>
          <p:txBody>
            <a:bodyPr wrap="none" anchor="ctr">
              <a:spAutoFit/>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cxnSp>
          <p:nvCxnSpPr>
            <p:cNvPr id="84" name="AutoShape 56">
              <a:extLst>
                <a:ext uri="{FF2B5EF4-FFF2-40B4-BE49-F238E27FC236}">
                  <a16:creationId xmlns:a16="http://schemas.microsoft.com/office/drawing/2014/main" id="{DF58A49D-A263-4049-92EA-199FC2CEF319}"/>
                </a:ext>
              </a:extLst>
            </p:cNvPr>
            <p:cNvCxnSpPr>
              <a:cxnSpLocks noChangeShapeType="1"/>
              <a:stCxn id="80" idx="0"/>
              <a:endCxn id="79" idx="4"/>
            </p:cNvCxnSpPr>
            <p:nvPr/>
          </p:nvCxnSpPr>
          <p:spPr bwMode="auto">
            <a:xfrm flipV="1">
              <a:off x="3104" y="2198"/>
              <a:ext cx="1" cy="177"/>
            </a:xfrm>
            <a:prstGeom prst="straightConnector1">
              <a:avLst/>
            </a:prstGeom>
            <a:noFill/>
            <a:ln w="1587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85" name="AutoShape 57">
              <a:extLst>
                <a:ext uri="{FF2B5EF4-FFF2-40B4-BE49-F238E27FC236}">
                  <a16:creationId xmlns:a16="http://schemas.microsoft.com/office/drawing/2014/main" id="{5CCCDA7D-16FD-6C44-8859-960C3EA7E139}"/>
                </a:ext>
              </a:extLst>
            </p:cNvPr>
            <p:cNvCxnSpPr>
              <a:cxnSpLocks noChangeShapeType="1"/>
              <a:stCxn id="82" idx="0"/>
              <a:endCxn id="83" idx="5"/>
            </p:cNvCxnSpPr>
            <p:nvPr/>
          </p:nvCxnSpPr>
          <p:spPr bwMode="auto">
            <a:xfrm flipH="1" flipV="1">
              <a:off x="3393" y="2175"/>
              <a:ext cx="174" cy="202"/>
            </a:xfrm>
            <a:prstGeom prst="straightConnector1">
              <a:avLst/>
            </a:prstGeom>
            <a:noFill/>
            <a:ln w="1587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86" name="AutoShape 58">
              <a:extLst>
                <a:ext uri="{FF2B5EF4-FFF2-40B4-BE49-F238E27FC236}">
                  <a16:creationId xmlns:a16="http://schemas.microsoft.com/office/drawing/2014/main" id="{0E41A9C2-BF28-0C4F-9970-495B0FBDDFB7}"/>
                </a:ext>
              </a:extLst>
            </p:cNvPr>
            <p:cNvCxnSpPr>
              <a:cxnSpLocks noChangeShapeType="1"/>
              <a:stCxn id="82" idx="0"/>
              <a:endCxn id="81" idx="3"/>
            </p:cNvCxnSpPr>
            <p:nvPr/>
          </p:nvCxnSpPr>
          <p:spPr bwMode="auto">
            <a:xfrm flipV="1">
              <a:off x="3567" y="2238"/>
              <a:ext cx="139" cy="139"/>
            </a:xfrm>
            <a:prstGeom prst="straightConnector1">
              <a:avLst/>
            </a:prstGeom>
            <a:noFill/>
            <a:ln w="1587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87" name="AutoShape 59">
              <a:extLst>
                <a:ext uri="{FF2B5EF4-FFF2-40B4-BE49-F238E27FC236}">
                  <a16:creationId xmlns:a16="http://schemas.microsoft.com/office/drawing/2014/main" id="{BC0E79D0-31CF-D14E-83CF-15D5A5798731}"/>
                </a:ext>
              </a:extLst>
            </p:cNvPr>
            <p:cNvCxnSpPr>
              <a:cxnSpLocks noChangeShapeType="1"/>
              <a:stCxn id="80" idx="6"/>
              <a:endCxn id="82" idx="2"/>
            </p:cNvCxnSpPr>
            <p:nvPr/>
          </p:nvCxnSpPr>
          <p:spPr bwMode="auto">
            <a:xfrm>
              <a:off x="3183" y="2450"/>
              <a:ext cx="305" cy="2"/>
            </a:xfrm>
            <a:prstGeom prst="straightConnector1">
              <a:avLst/>
            </a:prstGeom>
            <a:noFill/>
            <a:ln w="15875">
              <a:solidFill>
                <a:schemeClr val="tx1"/>
              </a:solidFill>
              <a:round/>
              <a:headEnd/>
              <a:tailEnd type="triangle" w="med" len="med"/>
            </a:ln>
            <a:extLst>
              <a:ext uri="{909E8E84-426E-40DD-AFC4-6F175D3DCCD1}">
                <a14:hiddenFill xmlns:a14="http://schemas.microsoft.com/office/drawing/2010/main">
                  <a:noFill/>
                </a14:hiddenFill>
              </a:ext>
            </a:extLst>
          </p:spPr>
        </p:cxnSp>
      </p:grpSp>
      <p:grpSp>
        <p:nvGrpSpPr>
          <p:cNvPr id="88" name="Group 60">
            <a:extLst>
              <a:ext uri="{FF2B5EF4-FFF2-40B4-BE49-F238E27FC236}">
                <a16:creationId xmlns:a16="http://schemas.microsoft.com/office/drawing/2014/main" id="{BFDDA7EB-6992-1743-B270-7B9484A93B40}"/>
              </a:ext>
            </a:extLst>
          </p:cNvPr>
          <p:cNvGrpSpPr>
            <a:grpSpLocks/>
          </p:cNvGrpSpPr>
          <p:nvPr/>
        </p:nvGrpSpPr>
        <p:grpSpPr bwMode="auto">
          <a:xfrm>
            <a:off x="2763838" y="3890427"/>
            <a:ext cx="787400" cy="481012"/>
            <a:chOff x="3982" y="2098"/>
            <a:chExt cx="720" cy="471"/>
          </a:xfrm>
        </p:grpSpPr>
        <p:sp>
          <p:nvSpPr>
            <p:cNvPr id="89" name="Oval 61">
              <a:extLst>
                <a:ext uri="{FF2B5EF4-FFF2-40B4-BE49-F238E27FC236}">
                  <a16:creationId xmlns:a16="http://schemas.microsoft.com/office/drawing/2014/main" id="{6605ABE5-E492-4544-B6C2-D1BC69219932}"/>
                </a:ext>
              </a:extLst>
            </p:cNvPr>
            <p:cNvSpPr>
              <a:spLocks noChangeArrowheads="1"/>
            </p:cNvSpPr>
            <p:nvPr/>
          </p:nvSpPr>
          <p:spPr bwMode="auto">
            <a:xfrm>
              <a:off x="3982" y="2427"/>
              <a:ext cx="148" cy="140"/>
            </a:xfrm>
            <a:prstGeom prst="ellipse">
              <a:avLst/>
            </a:prstGeom>
            <a:solidFill>
              <a:srgbClr val="FFCC99"/>
            </a:solidFill>
            <a:ln w="15875">
              <a:solidFill>
                <a:schemeClr val="tx1"/>
              </a:solidFill>
              <a:round/>
              <a:headEnd/>
              <a:tailEnd/>
            </a:ln>
          </p:spPr>
          <p:txBody>
            <a:bodyPr wrap="none" anchor="ctr">
              <a:spAutoFit/>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90" name="Oval 62">
              <a:extLst>
                <a:ext uri="{FF2B5EF4-FFF2-40B4-BE49-F238E27FC236}">
                  <a16:creationId xmlns:a16="http://schemas.microsoft.com/office/drawing/2014/main" id="{D0B2B90E-43C7-A845-8AA6-E9A93CABD89D}"/>
                </a:ext>
              </a:extLst>
            </p:cNvPr>
            <p:cNvSpPr>
              <a:spLocks noChangeArrowheads="1"/>
            </p:cNvSpPr>
            <p:nvPr/>
          </p:nvSpPr>
          <p:spPr bwMode="auto">
            <a:xfrm>
              <a:off x="4554" y="2120"/>
              <a:ext cx="148" cy="140"/>
            </a:xfrm>
            <a:prstGeom prst="ellipse">
              <a:avLst/>
            </a:prstGeom>
            <a:solidFill>
              <a:srgbClr val="FFCC99"/>
            </a:solidFill>
            <a:ln w="15875">
              <a:solidFill>
                <a:schemeClr val="tx1"/>
              </a:solidFill>
              <a:round/>
              <a:headEnd/>
              <a:tailEnd/>
            </a:ln>
          </p:spPr>
          <p:txBody>
            <a:bodyPr wrap="none" anchor="ctr">
              <a:spAutoFit/>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91" name="Oval 63">
              <a:extLst>
                <a:ext uri="{FF2B5EF4-FFF2-40B4-BE49-F238E27FC236}">
                  <a16:creationId xmlns:a16="http://schemas.microsoft.com/office/drawing/2014/main" id="{B9412CCC-A244-9C47-A766-1A21C5FAA3AD}"/>
                </a:ext>
              </a:extLst>
            </p:cNvPr>
            <p:cNvSpPr>
              <a:spLocks noChangeArrowheads="1"/>
            </p:cNvSpPr>
            <p:nvPr/>
          </p:nvSpPr>
          <p:spPr bwMode="auto">
            <a:xfrm>
              <a:off x="4445" y="2429"/>
              <a:ext cx="148" cy="140"/>
            </a:xfrm>
            <a:prstGeom prst="ellipse">
              <a:avLst/>
            </a:prstGeom>
            <a:solidFill>
              <a:srgbClr val="FFCC99"/>
            </a:solidFill>
            <a:ln w="15875">
              <a:solidFill>
                <a:schemeClr val="tx1"/>
              </a:solidFill>
              <a:round/>
              <a:headEnd/>
              <a:tailEnd/>
            </a:ln>
          </p:spPr>
          <p:txBody>
            <a:bodyPr wrap="none" anchor="ctr">
              <a:spAutoFit/>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92" name="Oval 64">
              <a:extLst>
                <a:ext uri="{FF2B5EF4-FFF2-40B4-BE49-F238E27FC236}">
                  <a16:creationId xmlns:a16="http://schemas.microsoft.com/office/drawing/2014/main" id="{AB50CE23-A993-AE45-86A2-E8F9D1D2FC91}"/>
                </a:ext>
              </a:extLst>
            </p:cNvPr>
            <p:cNvSpPr>
              <a:spLocks noChangeArrowheads="1"/>
            </p:cNvSpPr>
            <p:nvPr/>
          </p:nvSpPr>
          <p:spPr bwMode="auto">
            <a:xfrm>
              <a:off x="4219" y="2098"/>
              <a:ext cx="148" cy="140"/>
            </a:xfrm>
            <a:prstGeom prst="ellipse">
              <a:avLst/>
            </a:prstGeom>
            <a:solidFill>
              <a:srgbClr val="FFCC99"/>
            </a:solidFill>
            <a:ln w="15875">
              <a:solidFill>
                <a:schemeClr val="tx1"/>
              </a:solidFill>
              <a:round/>
              <a:headEnd/>
              <a:tailEnd/>
            </a:ln>
          </p:spPr>
          <p:txBody>
            <a:bodyPr wrap="none" anchor="ctr">
              <a:spAutoFit/>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cxnSp>
          <p:nvCxnSpPr>
            <p:cNvPr id="93" name="AutoShape 65">
              <a:extLst>
                <a:ext uri="{FF2B5EF4-FFF2-40B4-BE49-F238E27FC236}">
                  <a16:creationId xmlns:a16="http://schemas.microsoft.com/office/drawing/2014/main" id="{7313D529-CEB5-DD44-AC30-3CE29F8E9F76}"/>
                </a:ext>
              </a:extLst>
            </p:cNvPr>
            <p:cNvCxnSpPr>
              <a:cxnSpLocks noChangeShapeType="1"/>
              <a:stCxn id="89" idx="0"/>
              <a:endCxn id="92" idx="3"/>
            </p:cNvCxnSpPr>
            <p:nvPr/>
          </p:nvCxnSpPr>
          <p:spPr bwMode="auto">
            <a:xfrm flipV="1">
              <a:off x="4056" y="2222"/>
              <a:ext cx="185" cy="200"/>
            </a:xfrm>
            <a:prstGeom prst="straightConnector1">
              <a:avLst/>
            </a:prstGeom>
            <a:noFill/>
            <a:ln w="1587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94" name="AutoShape 66">
              <a:extLst>
                <a:ext uri="{FF2B5EF4-FFF2-40B4-BE49-F238E27FC236}">
                  <a16:creationId xmlns:a16="http://schemas.microsoft.com/office/drawing/2014/main" id="{2EFF4ECD-A55D-3A47-A665-DD6E90CCD020}"/>
                </a:ext>
              </a:extLst>
            </p:cNvPr>
            <p:cNvCxnSpPr>
              <a:cxnSpLocks noChangeShapeType="1"/>
              <a:stCxn id="91" idx="0"/>
              <a:endCxn id="92" idx="5"/>
            </p:cNvCxnSpPr>
            <p:nvPr/>
          </p:nvCxnSpPr>
          <p:spPr bwMode="auto">
            <a:xfrm flipH="1" flipV="1">
              <a:off x="4345" y="2222"/>
              <a:ext cx="174" cy="202"/>
            </a:xfrm>
            <a:prstGeom prst="straightConnector1">
              <a:avLst/>
            </a:prstGeom>
            <a:noFill/>
            <a:ln w="1587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95" name="AutoShape 67">
              <a:extLst>
                <a:ext uri="{FF2B5EF4-FFF2-40B4-BE49-F238E27FC236}">
                  <a16:creationId xmlns:a16="http://schemas.microsoft.com/office/drawing/2014/main" id="{CFC09DEF-6176-F44D-83D7-2F586CA8BFB3}"/>
                </a:ext>
              </a:extLst>
            </p:cNvPr>
            <p:cNvCxnSpPr>
              <a:cxnSpLocks noChangeShapeType="1"/>
              <a:stCxn id="91" idx="0"/>
              <a:endCxn id="90" idx="3"/>
            </p:cNvCxnSpPr>
            <p:nvPr/>
          </p:nvCxnSpPr>
          <p:spPr bwMode="auto">
            <a:xfrm flipV="1">
              <a:off x="4519" y="2244"/>
              <a:ext cx="57" cy="180"/>
            </a:xfrm>
            <a:prstGeom prst="straightConnector1">
              <a:avLst/>
            </a:prstGeom>
            <a:noFill/>
            <a:ln w="1587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96" name="AutoShape 68">
              <a:extLst>
                <a:ext uri="{FF2B5EF4-FFF2-40B4-BE49-F238E27FC236}">
                  <a16:creationId xmlns:a16="http://schemas.microsoft.com/office/drawing/2014/main" id="{1761DE9D-2224-1341-8384-DA28E271CD56}"/>
                </a:ext>
              </a:extLst>
            </p:cNvPr>
            <p:cNvCxnSpPr>
              <a:cxnSpLocks noChangeShapeType="1"/>
              <a:stCxn id="89" idx="6"/>
              <a:endCxn id="91" idx="2"/>
            </p:cNvCxnSpPr>
            <p:nvPr/>
          </p:nvCxnSpPr>
          <p:spPr bwMode="auto">
            <a:xfrm>
              <a:off x="4135" y="2497"/>
              <a:ext cx="305" cy="2"/>
            </a:xfrm>
            <a:prstGeom prst="straightConnector1">
              <a:avLst/>
            </a:prstGeom>
            <a:noFill/>
            <a:ln w="15875">
              <a:solidFill>
                <a:schemeClr val="tx1"/>
              </a:solidFill>
              <a:round/>
              <a:headEnd/>
              <a:tailEnd type="triangle" w="med" len="med"/>
            </a:ln>
            <a:extLst>
              <a:ext uri="{909E8E84-426E-40DD-AFC4-6F175D3DCCD1}">
                <a14:hiddenFill xmlns:a14="http://schemas.microsoft.com/office/drawing/2010/main">
                  <a:noFill/>
                </a14:hiddenFill>
              </a:ext>
            </a:extLst>
          </p:spPr>
        </p:cxnSp>
      </p:grpSp>
      <p:grpSp>
        <p:nvGrpSpPr>
          <p:cNvPr id="97" name="Group 69">
            <a:extLst>
              <a:ext uri="{FF2B5EF4-FFF2-40B4-BE49-F238E27FC236}">
                <a16:creationId xmlns:a16="http://schemas.microsoft.com/office/drawing/2014/main" id="{7FEE0405-876D-734B-B930-F99DBB646482}"/>
              </a:ext>
            </a:extLst>
          </p:cNvPr>
          <p:cNvGrpSpPr>
            <a:grpSpLocks/>
          </p:cNvGrpSpPr>
          <p:nvPr/>
        </p:nvGrpSpPr>
        <p:grpSpPr bwMode="auto">
          <a:xfrm>
            <a:off x="4730750" y="3941227"/>
            <a:ext cx="563563" cy="415925"/>
            <a:chOff x="4869" y="2098"/>
            <a:chExt cx="587" cy="438"/>
          </a:xfrm>
        </p:grpSpPr>
        <p:sp>
          <p:nvSpPr>
            <p:cNvPr id="98" name="Oval 70">
              <a:extLst>
                <a:ext uri="{FF2B5EF4-FFF2-40B4-BE49-F238E27FC236}">
                  <a16:creationId xmlns:a16="http://schemas.microsoft.com/office/drawing/2014/main" id="{35678178-8849-6043-96F1-077D03832794}"/>
                </a:ext>
              </a:extLst>
            </p:cNvPr>
            <p:cNvSpPr>
              <a:spLocks noChangeArrowheads="1"/>
            </p:cNvSpPr>
            <p:nvPr/>
          </p:nvSpPr>
          <p:spPr bwMode="auto">
            <a:xfrm>
              <a:off x="4869" y="2296"/>
              <a:ext cx="148" cy="140"/>
            </a:xfrm>
            <a:prstGeom prst="ellipse">
              <a:avLst/>
            </a:prstGeom>
            <a:solidFill>
              <a:srgbClr val="FF99CC"/>
            </a:solidFill>
            <a:ln w="15875">
              <a:solidFill>
                <a:schemeClr val="tx1"/>
              </a:solidFill>
              <a:round/>
              <a:headEnd/>
              <a:tailEnd/>
            </a:ln>
          </p:spPr>
          <p:txBody>
            <a:bodyPr wrap="none" anchor="ctr">
              <a:spAutoFit/>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99" name="Oval 71">
              <a:extLst>
                <a:ext uri="{FF2B5EF4-FFF2-40B4-BE49-F238E27FC236}">
                  <a16:creationId xmlns:a16="http://schemas.microsoft.com/office/drawing/2014/main" id="{6E467515-2045-C84B-86E9-8F92503873A3}"/>
                </a:ext>
              </a:extLst>
            </p:cNvPr>
            <p:cNvSpPr>
              <a:spLocks noChangeArrowheads="1"/>
            </p:cNvSpPr>
            <p:nvPr/>
          </p:nvSpPr>
          <p:spPr bwMode="auto">
            <a:xfrm>
              <a:off x="5308" y="2396"/>
              <a:ext cx="148" cy="140"/>
            </a:xfrm>
            <a:prstGeom prst="ellipse">
              <a:avLst/>
            </a:prstGeom>
            <a:solidFill>
              <a:srgbClr val="FF99CC"/>
            </a:solidFill>
            <a:ln w="15875">
              <a:solidFill>
                <a:schemeClr val="tx1"/>
              </a:solidFill>
              <a:round/>
              <a:headEnd/>
              <a:tailEnd/>
            </a:ln>
          </p:spPr>
          <p:txBody>
            <a:bodyPr wrap="none" anchor="ctr">
              <a:spAutoFit/>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100" name="Oval 72">
              <a:extLst>
                <a:ext uri="{FF2B5EF4-FFF2-40B4-BE49-F238E27FC236}">
                  <a16:creationId xmlns:a16="http://schemas.microsoft.com/office/drawing/2014/main" id="{660896E1-2C63-8540-93B8-2933BA108BF3}"/>
                </a:ext>
              </a:extLst>
            </p:cNvPr>
            <p:cNvSpPr>
              <a:spLocks noChangeArrowheads="1"/>
            </p:cNvSpPr>
            <p:nvPr/>
          </p:nvSpPr>
          <p:spPr bwMode="auto">
            <a:xfrm>
              <a:off x="5295" y="2098"/>
              <a:ext cx="148" cy="140"/>
            </a:xfrm>
            <a:prstGeom prst="ellipse">
              <a:avLst/>
            </a:prstGeom>
            <a:solidFill>
              <a:srgbClr val="FF99CC"/>
            </a:solidFill>
            <a:ln w="15875">
              <a:solidFill>
                <a:schemeClr val="tx1"/>
              </a:solidFill>
              <a:round/>
              <a:headEnd/>
              <a:tailEnd/>
            </a:ln>
          </p:spPr>
          <p:txBody>
            <a:bodyPr wrap="none" anchor="ctr">
              <a:spAutoFit/>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cxnSp>
          <p:nvCxnSpPr>
            <p:cNvPr id="101" name="AutoShape 73">
              <a:extLst>
                <a:ext uri="{FF2B5EF4-FFF2-40B4-BE49-F238E27FC236}">
                  <a16:creationId xmlns:a16="http://schemas.microsoft.com/office/drawing/2014/main" id="{53DF82CB-AD22-EF45-AD63-7CC6E3B30BFB}"/>
                </a:ext>
              </a:extLst>
            </p:cNvPr>
            <p:cNvCxnSpPr>
              <a:cxnSpLocks noChangeShapeType="1"/>
              <a:stCxn id="98" idx="7"/>
              <a:endCxn id="100" idx="3"/>
            </p:cNvCxnSpPr>
            <p:nvPr/>
          </p:nvCxnSpPr>
          <p:spPr bwMode="auto">
            <a:xfrm flipV="1">
              <a:off x="4995" y="2222"/>
              <a:ext cx="322" cy="90"/>
            </a:xfrm>
            <a:prstGeom prst="straightConnector1">
              <a:avLst/>
            </a:prstGeom>
            <a:noFill/>
            <a:ln w="1587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02" name="AutoShape 74">
              <a:extLst>
                <a:ext uri="{FF2B5EF4-FFF2-40B4-BE49-F238E27FC236}">
                  <a16:creationId xmlns:a16="http://schemas.microsoft.com/office/drawing/2014/main" id="{E666C341-FA06-AE49-9B97-3BA2F25B15D5}"/>
                </a:ext>
              </a:extLst>
            </p:cNvPr>
            <p:cNvCxnSpPr>
              <a:cxnSpLocks noChangeShapeType="1"/>
              <a:stCxn id="99" idx="0"/>
              <a:endCxn id="100" idx="5"/>
            </p:cNvCxnSpPr>
            <p:nvPr/>
          </p:nvCxnSpPr>
          <p:spPr bwMode="auto">
            <a:xfrm flipV="1">
              <a:off x="5382" y="2222"/>
              <a:ext cx="39" cy="169"/>
            </a:xfrm>
            <a:prstGeom prst="straightConnector1">
              <a:avLst/>
            </a:prstGeom>
            <a:noFill/>
            <a:ln w="1587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03" name="AutoShape 75">
              <a:extLst>
                <a:ext uri="{FF2B5EF4-FFF2-40B4-BE49-F238E27FC236}">
                  <a16:creationId xmlns:a16="http://schemas.microsoft.com/office/drawing/2014/main" id="{603A0C1C-495F-3046-953F-92146D2340B8}"/>
                </a:ext>
              </a:extLst>
            </p:cNvPr>
            <p:cNvCxnSpPr>
              <a:cxnSpLocks noChangeShapeType="1"/>
              <a:stCxn id="98" idx="6"/>
              <a:endCxn id="99" idx="2"/>
            </p:cNvCxnSpPr>
            <p:nvPr/>
          </p:nvCxnSpPr>
          <p:spPr bwMode="auto">
            <a:xfrm>
              <a:off x="5022" y="2366"/>
              <a:ext cx="281" cy="100"/>
            </a:xfrm>
            <a:prstGeom prst="straightConnector1">
              <a:avLst/>
            </a:prstGeom>
            <a:noFill/>
            <a:ln w="15875">
              <a:solidFill>
                <a:schemeClr val="tx1"/>
              </a:solidFill>
              <a:round/>
              <a:headEnd/>
              <a:tailEnd type="triangle" w="med" len="med"/>
            </a:ln>
            <a:extLst>
              <a:ext uri="{909E8E84-426E-40DD-AFC4-6F175D3DCCD1}">
                <a14:hiddenFill xmlns:a14="http://schemas.microsoft.com/office/drawing/2010/main">
                  <a:noFill/>
                </a14:hiddenFill>
              </a:ext>
            </a:extLst>
          </p:spPr>
        </p:cxnSp>
      </p:grpSp>
      <p:grpSp>
        <p:nvGrpSpPr>
          <p:cNvPr id="104" name="Group 76">
            <a:extLst>
              <a:ext uri="{FF2B5EF4-FFF2-40B4-BE49-F238E27FC236}">
                <a16:creationId xmlns:a16="http://schemas.microsoft.com/office/drawing/2014/main" id="{41DEFBD7-22E6-6843-851E-D4833389F5A6}"/>
              </a:ext>
            </a:extLst>
          </p:cNvPr>
          <p:cNvGrpSpPr>
            <a:grpSpLocks/>
          </p:cNvGrpSpPr>
          <p:nvPr/>
        </p:nvGrpSpPr>
        <p:grpSpPr bwMode="auto">
          <a:xfrm>
            <a:off x="354013" y="5155664"/>
            <a:ext cx="1752600" cy="1068388"/>
            <a:chOff x="240" y="3496"/>
            <a:chExt cx="1104" cy="673"/>
          </a:xfrm>
        </p:grpSpPr>
        <p:sp>
          <p:nvSpPr>
            <p:cNvPr id="105" name="Freeform 77">
              <a:extLst>
                <a:ext uri="{FF2B5EF4-FFF2-40B4-BE49-F238E27FC236}">
                  <a16:creationId xmlns:a16="http://schemas.microsoft.com/office/drawing/2014/main" id="{F7CC92D2-AD4A-904E-8D8D-E45E448A5DB7}"/>
                </a:ext>
              </a:extLst>
            </p:cNvPr>
            <p:cNvSpPr>
              <a:spLocks/>
            </p:cNvSpPr>
            <p:nvPr/>
          </p:nvSpPr>
          <p:spPr bwMode="auto">
            <a:xfrm>
              <a:off x="240" y="3552"/>
              <a:ext cx="1104" cy="617"/>
            </a:xfrm>
            <a:custGeom>
              <a:avLst/>
              <a:gdLst>
                <a:gd name="T0" fmla="*/ 0 w 1833"/>
                <a:gd name="T1" fmla="*/ 0 h 961"/>
                <a:gd name="T2" fmla="*/ 0 w 1833"/>
                <a:gd name="T3" fmla="*/ 395 h 961"/>
                <a:gd name="T4" fmla="*/ 664 w 1833"/>
                <a:gd name="T5" fmla="*/ 395 h 961"/>
                <a:gd name="T6" fmla="*/ 664 w 1833"/>
                <a:gd name="T7" fmla="*/ 0 h 961"/>
                <a:gd name="T8" fmla="*/ 0 60000 65536"/>
                <a:gd name="T9" fmla="*/ 0 60000 65536"/>
                <a:gd name="T10" fmla="*/ 0 60000 65536"/>
                <a:gd name="T11" fmla="*/ 0 60000 65536"/>
                <a:gd name="T12" fmla="*/ 0 w 1833"/>
                <a:gd name="T13" fmla="*/ 0 h 961"/>
                <a:gd name="T14" fmla="*/ 1833 w 1833"/>
                <a:gd name="T15" fmla="*/ 961 h 961"/>
              </a:gdLst>
              <a:ahLst/>
              <a:cxnLst>
                <a:cxn ang="T8">
                  <a:pos x="T0" y="T1"/>
                </a:cxn>
                <a:cxn ang="T9">
                  <a:pos x="T2" y="T3"/>
                </a:cxn>
                <a:cxn ang="T10">
                  <a:pos x="T4" y="T5"/>
                </a:cxn>
                <a:cxn ang="T11">
                  <a:pos x="T6" y="T7"/>
                </a:cxn>
              </a:cxnLst>
              <a:rect l="T12" t="T13" r="T14" b="T15"/>
              <a:pathLst>
                <a:path w="1833" h="961">
                  <a:moveTo>
                    <a:pt x="0" y="0"/>
                  </a:moveTo>
                  <a:lnTo>
                    <a:pt x="0" y="960"/>
                  </a:lnTo>
                  <a:lnTo>
                    <a:pt x="1832" y="960"/>
                  </a:lnTo>
                  <a:lnTo>
                    <a:pt x="1832" y="0"/>
                  </a:lnTo>
                </a:path>
              </a:pathLst>
            </a:custGeom>
            <a:solidFill>
              <a:srgbClr val="009900"/>
            </a:solidFill>
            <a:ln w="25400" cap="rnd">
              <a:solidFill>
                <a:schemeClr val="tx1"/>
              </a:solidFill>
              <a:round/>
              <a:headEnd type="none" w="sm" len="sm"/>
              <a:tailEnd type="none" w="sm" len="sm"/>
            </a:ln>
          </p:spPr>
          <p:txBody>
            <a:bodyPr lIns="0" tIns="0" rIns="0" bIns="0" anchor="ctr">
              <a:spAutoFit/>
            </a:bodyPr>
            <a:lstStyle/>
            <a:p>
              <a:endParaRPr lang="en-US"/>
            </a:p>
          </p:txBody>
        </p:sp>
        <p:sp>
          <p:nvSpPr>
            <p:cNvPr id="106" name="Oval 78">
              <a:extLst>
                <a:ext uri="{FF2B5EF4-FFF2-40B4-BE49-F238E27FC236}">
                  <a16:creationId xmlns:a16="http://schemas.microsoft.com/office/drawing/2014/main" id="{EB29DB2C-5FA4-C941-B236-A9582E0213CF}"/>
                </a:ext>
              </a:extLst>
            </p:cNvPr>
            <p:cNvSpPr>
              <a:spLocks noChangeArrowheads="1"/>
            </p:cNvSpPr>
            <p:nvPr/>
          </p:nvSpPr>
          <p:spPr bwMode="auto">
            <a:xfrm>
              <a:off x="240" y="3496"/>
              <a:ext cx="1104" cy="104"/>
            </a:xfrm>
            <a:prstGeom prst="ellipse">
              <a:avLst/>
            </a:prstGeom>
            <a:solidFill>
              <a:srgbClr val="009900"/>
            </a:solidFill>
            <a:ln w="25400">
              <a:solidFill>
                <a:schemeClr val="tx1"/>
              </a:solidFill>
              <a:round/>
              <a:headEnd/>
              <a:tailEnd/>
            </a:ln>
          </p:spPr>
          <p:txBody>
            <a:bodyPr lIns="0" tIns="0" rIns="0" bIns="0" anchor="ctr">
              <a:spAutoFit/>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107" name="Rectangle 79">
              <a:extLst>
                <a:ext uri="{FF2B5EF4-FFF2-40B4-BE49-F238E27FC236}">
                  <a16:creationId xmlns:a16="http://schemas.microsoft.com/office/drawing/2014/main" id="{17D53EF7-0131-AA42-84DC-275C4FBC6E6F}"/>
                </a:ext>
              </a:extLst>
            </p:cNvPr>
            <p:cNvSpPr>
              <a:spLocks noChangeArrowheads="1"/>
            </p:cNvSpPr>
            <p:nvPr/>
          </p:nvSpPr>
          <p:spPr bwMode="auto">
            <a:xfrm>
              <a:off x="437" y="3628"/>
              <a:ext cx="633" cy="334"/>
            </a:xfrm>
            <a:prstGeom prst="rect">
              <a:avLst/>
            </a:prstGeom>
            <a:solidFill>
              <a:srgbClr val="CCFFCC"/>
            </a:solidFill>
            <a:ln w="19050">
              <a:solidFill>
                <a:schemeClr val="tx1"/>
              </a:solidFill>
              <a:miter lim="800000"/>
              <a:headEnd/>
              <a:tailEnd/>
            </a:ln>
          </p:spPr>
          <p:txBody>
            <a:bodyPr lIns="0" tIns="0" rIns="0" bIns="0" anchor="ctr">
              <a:spAutoFit/>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108" name="Rectangle 80">
              <a:extLst>
                <a:ext uri="{FF2B5EF4-FFF2-40B4-BE49-F238E27FC236}">
                  <a16:creationId xmlns:a16="http://schemas.microsoft.com/office/drawing/2014/main" id="{9F4C8B5F-0F9E-7A47-B8F1-6890BE912352}"/>
                </a:ext>
              </a:extLst>
            </p:cNvPr>
            <p:cNvSpPr>
              <a:spLocks noChangeArrowheads="1"/>
            </p:cNvSpPr>
            <p:nvPr/>
          </p:nvSpPr>
          <p:spPr bwMode="auto">
            <a:xfrm>
              <a:off x="498" y="3684"/>
              <a:ext cx="604" cy="334"/>
            </a:xfrm>
            <a:prstGeom prst="rect">
              <a:avLst/>
            </a:prstGeom>
            <a:gradFill rotWithShape="0">
              <a:gsLst>
                <a:gs pos="0">
                  <a:srgbClr val="CCFFCC"/>
                </a:gs>
                <a:gs pos="50000">
                  <a:srgbClr val="CCFFCC"/>
                </a:gs>
                <a:gs pos="100000">
                  <a:srgbClr val="CCFFCC"/>
                </a:gs>
              </a:gsLst>
              <a:lin ang="5400000" scaled="1"/>
            </a:gradFill>
            <a:ln w="19050">
              <a:solidFill>
                <a:schemeClr val="tx1"/>
              </a:solidFill>
              <a:miter lim="800000"/>
              <a:headEnd/>
              <a:tailEnd/>
            </a:ln>
          </p:spPr>
          <p:txBody>
            <a:bodyPr lIns="0" tIns="0" rIns="0" bIns="0" anchor="ctr">
              <a:spAutoFit/>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109" name="Rectangle 81">
              <a:extLst>
                <a:ext uri="{FF2B5EF4-FFF2-40B4-BE49-F238E27FC236}">
                  <a16:creationId xmlns:a16="http://schemas.microsoft.com/office/drawing/2014/main" id="{7C924412-7A49-7F40-8838-D152367DAAC7}"/>
                </a:ext>
              </a:extLst>
            </p:cNvPr>
            <p:cNvSpPr>
              <a:spLocks noChangeArrowheads="1"/>
            </p:cNvSpPr>
            <p:nvPr/>
          </p:nvSpPr>
          <p:spPr bwMode="auto">
            <a:xfrm>
              <a:off x="566" y="3732"/>
              <a:ext cx="582" cy="348"/>
            </a:xfrm>
            <a:prstGeom prst="rect">
              <a:avLst/>
            </a:prstGeom>
            <a:gradFill rotWithShape="0">
              <a:gsLst>
                <a:gs pos="0">
                  <a:srgbClr val="CCFFCC"/>
                </a:gs>
                <a:gs pos="50000">
                  <a:srgbClr val="CCFFCC"/>
                </a:gs>
                <a:gs pos="100000">
                  <a:srgbClr val="CCFFCC"/>
                </a:gs>
              </a:gsLst>
              <a:lin ang="5400000" scaled="1"/>
            </a:gradFill>
            <a:ln w="19050">
              <a:solidFill>
                <a:schemeClr val="tx1"/>
              </a:solidFill>
              <a:miter lim="800000"/>
              <a:headEnd/>
              <a:tailEnd/>
            </a:ln>
          </p:spPr>
          <p:txBody>
            <a:bodyPr lIns="0" tIns="0" rIns="0" bIns="0" anchor="ctr">
              <a:spAutoFit/>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110" name="Rectangle 82">
              <a:extLst>
                <a:ext uri="{FF2B5EF4-FFF2-40B4-BE49-F238E27FC236}">
                  <a16:creationId xmlns:a16="http://schemas.microsoft.com/office/drawing/2014/main" id="{67F22F29-7578-184E-80C4-8EBBF250F9BE}"/>
                </a:ext>
              </a:extLst>
            </p:cNvPr>
            <p:cNvSpPr>
              <a:spLocks noChangeArrowheads="1"/>
            </p:cNvSpPr>
            <p:nvPr/>
          </p:nvSpPr>
          <p:spPr bwMode="auto">
            <a:xfrm>
              <a:off x="629" y="3794"/>
              <a:ext cx="584" cy="347"/>
            </a:xfrm>
            <a:prstGeom prst="rect">
              <a:avLst/>
            </a:prstGeom>
            <a:gradFill rotWithShape="0">
              <a:gsLst>
                <a:gs pos="0">
                  <a:srgbClr val="CCFFCC"/>
                </a:gs>
                <a:gs pos="100000">
                  <a:srgbClr val="CCFFCC"/>
                </a:gs>
              </a:gsLst>
              <a:lin ang="5400000" scaled="1"/>
            </a:gradFill>
            <a:ln w="19050">
              <a:solidFill>
                <a:schemeClr val="tx1"/>
              </a:solidFill>
              <a:miter lim="800000"/>
              <a:headEnd/>
              <a:tailEnd/>
            </a:ln>
          </p:spPr>
          <p:txBody>
            <a:bodyPr lIns="0" tIns="0" rIns="0" bIns="0" anchor="ctr">
              <a:spAutoFit/>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111" name="Text Box 83">
              <a:extLst>
                <a:ext uri="{FF2B5EF4-FFF2-40B4-BE49-F238E27FC236}">
                  <a16:creationId xmlns:a16="http://schemas.microsoft.com/office/drawing/2014/main" id="{1168CB1C-E7A8-0D4D-83E2-F754F013A8EC}"/>
                </a:ext>
              </a:extLst>
            </p:cNvPr>
            <p:cNvSpPr txBox="1">
              <a:spLocks noChangeArrowheads="1"/>
            </p:cNvSpPr>
            <p:nvPr/>
          </p:nvSpPr>
          <p:spPr bwMode="auto">
            <a:xfrm>
              <a:off x="649" y="3812"/>
              <a:ext cx="647" cy="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type="none" w="sm" len="med"/>
                  <a:tailEnd type="none" w="sm" len="med"/>
                </a14:hiddenLine>
              </a:ext>
            </a:extLst>
          </p:spPr>
          <p:txBody>
            <a:bodyPr lIns="0" tIns="0" rIns="0" bIns="0" anchor="ctr">
              <a:spAutoFit/>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a:lnSpc>
                  <a:spcPct val="80000"/>
                </a:lnSpc>
                <a:spcBef>
                  <a:spcPct val="20000"/>
                </a:spcBef>
              </a:pPr>
              <a:r>
                <a:rPr lang="en-US" altLang="en-US" sz="1200" i="0">
                  <a:solidFill>
                    <a:srgbClr val="000000"/>
                  </a:solidFill>
                </a:rPr>
                <a:t>&lt;Title&gt; … </a:t>
              </a:r>
            </a:p>
            <a:p>
              <a:pPr>
                <a:lnSpc>
                  <a:spcPct val="80000"/>
                </a:lnSpc>
                <a:spcBef>
                  <a:spcPct val="20000"/>
                </a:spcBef>
              </a:pPr>
              <a:r>
                <a:rPr lang="en-US" altLang="en-US" sz="1200" i="0">
                  <a:solidFill>
                    <a:srgbClr val="000000"/>
                  </a:solidFill>
                </a:rPr>
                <a:t>&lt;Author&gt; … </a:t>
              </a:r>
            </a:p>
            <a:p>
              <a:pPr>
                <a:lnSpc>
                  <a:spcPct val="80000"/>
                </a:lnSpc>
                <a:spcBef>
                  <a:spcPct val="20000"/>
                </a:spcBef>
              </a:pPr>
              <a:r>
                <a:rPr lang="en-US" altLang="en-US" sz="1200" i="0">
                  <a:solidFill>
                    <a:srgbClr val="000000"/>
                  </a:solidFill>
                </a:rPr>
                <a:t>&lt;Date&gt; …</a:t>
              </a:r>
              <a:endParaRPr lang="en-US" altLang="en-US" sz="2000" i="0">
                <a:solidFill>
                  <a:srgbClr val="000000"/>
                </a:solidFill>
              </a:endParaRPr>
            </a:p>
          </p:txBody>
        </p:sp>
      </p:grpSp>
      <p:grpSp>
        <p:nvGrpSpPr>
          <p:cNvPr id="112" name="Group 84">
            <a:extLst>
              <a:ext uri="{FF2B5EF4-FFF2-40B4-BE49-F238E27FC236}">
                <a16:creationId xmlns:a16="http://schemas.microsoft.com/office/drawing/2014/main" id="{18721752-654B-3E4E-A286-256863644702}"/>
              </a:ext>
            </a:extLst>
          </p:cNvPr>
          <p:cNvGrpSpPr>
            <a:grpSpLocks/>
          </p:cNvGrpSpPr>
          <p:nvPr/>
        </p:nvGrpSpPr>
        <p:grpSpPr bwMode="auto">
          <a:xfrm>
            <a:off x="2411413" y="5149314"/>
            <a:ext cx="1757362" cy="1074738"/>
            <a:chOff x="1581" y="3492"/>
            <a:chExt cx="1107" cy="677"/>
          </a:xfrm>
        </p:grpSpPr>
        <p:sp>
          <p:nvSpPr>
            <p:cNvPr id="113" name="Freeform 85">
              <a:extLst>
                <a:ext uri="{FF2B5EF4-FFF2-40B4-BE49-F238E27FC236}">
                  <a16:creationId xmlns:a16="http://schemas.microsoft.com/office/drawing/2014/main" id="{8498BBEB-9362-A642-876B-FEDAD491C464}"/>
                </a:ext>
              </a:extLst>
            </p:cNvPr>
            <p:cNvSpPr>
              <a:spLocks/>
            </p:cNvSpPr>
            <p:nvPr/>
          </p:nvSpPr>
          <p:spPr bwMode="auto">
            <a:xfrm>
              <a:off x="1586" y="3553"/>
              <a:ext cx="1102" cy="616"/>
            </a:xfrm>
            <a:custGeom>
              <a:avLst/>
              <a:gdLst>
                <a:gd name="T0" fmla="*/ 0 w 1725"/>
                <a:gd name="T1" fmla="*/ 0 h 961"/>
                <a:gd name="T2" fmla="*/ 0 w 1725"/>
                <a:gd name="T3" fmla="*/ 394 h 961"/>
                <a:gd name="T4" fmla="*/ 703 w 1725"/>
                <a:gd name="T5" fmla="*/ 394 h 961"/>
                <a:gd name="T6" fmla="*/ 703 w 1725"/>
                <a:gd name="T7" fmla="*/ 0 h 961"/>
                <a:gd name="T8" fmla="*/ 0 60000 65536"/>
                <a:gd name="T9" fmla="*/ 0 60000 65536"/>
                <a:gd name="T10" fmla="*/ 0 60000 65536"/>
                <a:gd name="T11" fmla="*/ 0 60000 65536"/>
                <a:gd name="T12" fmla="*/ 0 w 1725"/>
                <a:gd name="T13" fmla="*/ 0 h 961"/>
                <a:gd name="T14" fmla="*/ 1725 w 1725"/>
                <a:gd name="T15" fmla="*/ 961 h 961"/>
              </a:gdLst>
              <a:ahLst/>
              <a:cxnLst>
                <a:cxn ang="T8">
                  <a:pos x="T0" y="T1"/>
                </a:cxn>
                <a:cxn ang="T9">
                  <a:pos x="T2" y="T3"/>
                </a:cxn>
                <a:cxn ang="T10">
                  <a:pos x="T4" y="T5"/>
                </a:cxn>
                <a:cxn ang="T11">
                  <a:pos x="T6" y="T7"/>
                </a:cxn>
              </a:cxnLst>
              <a:rect l="T12" t="T13" r="T14" b="T15"/>
              <a:pathLst>
                <a:path w="1725" h="961">
                  <a:moveTo>
                    <a:pt x="0" y="0"/>
                  </a:moveTo>
                  <a:lnTo>
                    <a:pt x="0" y="960"/>
                  </a:lnTo>
                  <a:lnTo>
                    <a:pt x="1724" y="960"/>
                  </a:lnTo>
                  <a:lnTo>
                    <a:pt x="1724" y="0"/>
                  </a:lnTo>
                </a:path>
              </a:pathLst>
            </a:custGeom>
            <a:solidFill>
              <a:srgbClr val="FFCC66"/>
            </a:solidFill>
            <a:ln w="25400" cap="rnd">
              <a:solidFill>
                <a:schemeClr val="tx1"/>
              </a:solidFill>
              <a:round/>
              <a:headEnd type="none" w="sm" len="sm"/>
              <a:tailEnd type="none" w="sm" len="sm"/>
            </a:ln>
          </p:spPr>
          <p:txBody>
            <a:bodyPr wrap="none" lIns="91409" tIns="45704" rIns="91409" bIns="45704" anchor="ctr">
              <a:spAutoFit/>
            </a:bodyPr>
            <a:lstStyle/>
            <a:p>
              <a:endParaRPr lang="en-US"/>
            </a:p>
          </p:txBody>
        </p:sp>
        <p:sp>
          <p:nvSpPr>
            <p:cNvPr id="114" name="Oval 86">
              <a:extLst>
                <a:ext uri="{FF2B5EF4-FFF2-40B4-BE49-F238E27FC236}">
                  <a16:creationId xmlns:a16="http://schemas.microsoft.com/office/drawing/2014/main" id="{F9B0408F-AFF4-014E-9C60-99F762BD12EF}"/>
                </a:ext>
              </a:extLst>
            </p:cNvPr>
            <p:cNvSpPr>
              <a:spLocks noChangeArrowheads="1"/>
            </p:cNvSpPr>
            <p:nvPr/>
          </p:nvSpPr>
          <p:spPr bwMode="auto">
            <a:xfrm>
              <a:off x="1581" y="3492"/>
              <a:ext cx="1107" cy="108"/>
            </a:xfrm>
            <a:prstGeom prst="ellipse">
              <a:avLst/>
            </a:prstGeom>
            <a:solidFill>
              <a:srgbClr val="FFCC66"/>
            </a:solidFill>
            <a:ln w="25400">
              <a:solidFill>
                <a:schemeClr val="tx1"/>
              </a:solidFill>
              <a:round/>
              <a:headEnd/>
              <a:tailEnd/>
            </a:ln>
          </p:spPr>
          <p:txBody>
            <a:bodyPr wrap="none" lIns="91409" tIns="45704" rIns="91409" bIns="45704" anchor="ctr">
              <a:spAutoFit/>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115" name="Rectangle 87">
              <a:extLst>
                <a:ext uri="{FF2B5EF4-FFF2-40B4-BE49-F238E27FC236}">
                  <a16:creationId xmlns:a16="http://schemas.microsoft.com/office/drawing/2014/main" id="{723586FC-D85C-A842-94E6-EE1FC300E6F3}"/>
                </a:ext>
              </a:extLst>
            </p:cNvPr>
            <p:cNvSpPr>
              <a:spLocks noChangeArrowheads="1"/>
            </p:cNvSpPr>
            <p:nvPr/>
          </p:nvSpPr>
          <p:spPr bwMode="auto">
            <a:xfrm>
              <a:off x="1716" y="3640"/>
              <a:ext cx="329" cy="142"/>
            </a:xfrm>
            <a:prstGeom prst="rect">
              <a:avLst/>
            </a:prstGeom>
            <a:solidFill>
              <a:srgbClr val="FF9900"/>
            </a:solidFill>
            <a:ln w="19050">
              <a:solidFill>
                <a:schemeClr val="tx1"/>
              </a:solidFill>
              <a:miter lim="800000"/>
              <a:headEnd/>
              <a:tailEnd/>
            </a:ln>
          </p:spPr>
          <p:txBody>
            <a:bodyPr wrap="none" lIns="91409" tIns="45704" rIns="91409" bIns="45704" anchor="ctr">
              <a:spAutoFit/>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116" name="Rectangle 88">
              <a:extLst>
                <a:ext uri="{FF2B5EF4-FFF2-40B4-BE49-F238E27FC236}">
                  <a16:creationId xmlns:a16="http://schemas.microsoft.com/office/drawing/2014/main" id="{F4E9D1C4-FDFF-4C42-99AE-4E31D6AE79E1}"/>
                </a:ext>
              </a:extLst>
            </p:cNvPr>
            <p:cNvSpPr>
              <a:spLocks noChangeArrowheads="1"/>
            </p:cNvSpPr>
            <p:nvPr/>
          </p:nvSpPr>
          <p:spPr bwMode="auto">
            <a:xfrm>
              <a:off x="1922" y="3881"/>
              <a:ext cx="292" cy="252"/>
            </a:xfrm>
            <a:prstGeom prst="rect">
              <a:avLst/>
            </a:prstGeom>
            <a:solidFill>
              <a:srgbClr val="FF9900"/>
            </a:solidFill>
            <a:ln w="19050">
              <a:solidFill>
                <a:schemeClr val="tx1"/>
              </a:solidFill>
              <a:miter lim="800000"/>
              <a:headEnd/>
              <a:tailEnd/>
            </a:ln>
          </p:spPr>
          <p:txBody>
            <a:bodyPr wrap="none" lIns="91409" tIns="45704" rIns="91409" bIns="45704" anchor="ctr">
              <a:spAutoFit/>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117" name="Rectangle 89">
              <a:extLst>
                <a:ext uri="{FF2B5EF4-FFF2-40B4-BE49-F238E27FC236}">
                  <a16:creationId xmlns:a16="http://schemas.microsoft.com/office/drawing/2014/main" id="{51514486-FF66-2B45-85DC-BCF55586376D}"/>
                </a:ext>
              </a:extLst>
            </p:cNvPr>
            <p:cNvSpPr>
              <a:spLocks noChangeArrowheads="1"/>
            </p:cNvSpPr>
            <p:nvPr/>
          </p:nvSpPr>
          <p:spPr bwMode="auto">
            <a:xfrm>
              <a:off x="2366" y="3758"/>
              <a:ext cx="274" cy="344"/>
            </a:xfrm>
            <a:prstGeom prst="rect">
              <a:avLst/>
            </a:prstGeom>
            <a:solidFill>
              <a:srgbClr val="FF9900"/>
            </a:solidFill>
            <a:ln w="19050">
              <a:solidFill>
                <a:schemeClr val="tx1"/>
              </a:solidFill>
              <a:miter lim="800000"/>
              <a:headEnd/>
              <a:tailEnd/>
            </a:ln>
          </p:spPr>
          <p:txBody>
            <a:bodyPr wrap="none" lIns="91409" tIns="45704" rIns="91409" bIns="45704" anchor="ctr">
              <a:spAutoFit/>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118" name="Freeform 90">
              <a:extLst>
                <a:ext uri="{FF2B5EF4-FFF2-40B4-BE49-F238E27FC236}">
                  <a16:creationId xmlns:a16="http://schemas.microsoft.com/office/drawing/2014/main" id="{908134DB-290E-A94C-A4D9-38BF14D5FD01}"/>
                </a:ext>
              </a:extLst>
            </p:cNvPr>
            <p:cNvSpPr>
              <a:spLocks/>
            </p:cNvSpPr>
            <p:nvPr/>
          </p:nvSpPr>
          <p:spPr bwMode="auto">
            <a:xfrm>
              <a:off x="1766" y="3800"/>
              <a:ext cx="159" cy="184"/>
            </a:xfrm>
            <a:custGeom>
              <a:avLst/>
              <a:gdLst>
                <a:gd name="T0" fmla="*/ 0 w 230"/>
                <a:gd name="T1" fmla="*/ 0 h 289"/>
                <a:gd name="T2" fmla="*/ 0 w 230"/>
                <a:gd name="T3" fmla="*/ 117 h 289"/>
                <a:gd name="T4" fmla="*/ 109 w 230"/>
                <a:gd name="T5" fmla="*/ 117 h 289"/>
                <a:gd name="T6" fmla="*/ 0 60000 65536"/>
                <a:gd name="T7" fmla="*/ 0 60000 65536"/>
                <a:gd name="T8" fmla="*/ 0 60000 65536"/>
                <a:gd name="T9" fmla="*/ 0 w 230"/>
                <a:gd name="T10" fmla="*/ 0 h 289"/>
                <a:gd name="T11" fmla="*/ 230 w 230"/>
                <a:gd name="T12" fmla="*/ 289 h 289"/>
              </a:gdLst>
              <a:ahLst/>
              <a:cxnLst>
                <a:cxn ang="T6">
                  <a:pos x="T0" y="T1"/>
                </a:cxn>
                <a:cxn ang="T7">
                  <a:pos x="T2" y="T3"/>
                </a:cxn>
                <a:cxn ang="T8">
                  <a:pos x="T4" y="T5"/>
                </a:cxn>
              </a:cxnLst>
              <a:rect l="T9" t="T10" r="T11" b="T12"/>
              <a:pathLst>
                <a:path w="230" h="289">
                  <a:moveTo>
                    <a:pt x="0" y="0"/>
                  </a:moveTo>
                  <a:lnTo>
                    <a:pt x="0" y="288"/>
                  </a:lnTo>
                  <a:lnTo>
                    <a:pt x="229" y="288"/>
                  </a:lnTo>
                </a:path>
              </a:pathLst>
            </a:custGeom>
            <a:noFill/>
            <a:ln w="19050" cap="rnd">
              <a:solidFill>
                <a:schemeClr val="tx1"/>
              </a:solidFill>
              <a:round/>
              <a:headEnd type="none" w="sm" len="sm"/>
              <a:tailEnd type="stealth" w="med" len="med"/>
            </a:ln>
            <a:extLst>
              <a:ext uri="{909E8E84-426E-40DD-AFC4-6F175D3DCCD1}">
                <a14:hiddenFill xmlns:a14="http://schemas.microsoft.com/office/drawing/2010/main">
                  <a:solidFill>
                    <a:srgbClr val="FFFFFF"/>
                  </a:solidFill>
                </a14:hiddenFill>
              </a:ext>
            </a:extLst>
          </p:spPr>
          <p:txBody>
            <a:bodyPr wrap="none" lIns="91409" tIns="45704" rIns="91409" bIns="45704" anchor="ctr">
              <a:spAutoFit/>
            </a:bodyPr>
            <a:lstStyle/>
            <a:p>
              <a:endParaRPr lang="en-US"/>
            </a:p>
          </p:txBody>
        </p:sp>
        <p:sp>
          <p:nvSpPr>
            <p:cNvPr id="119" name="Freeform 91">
              <a:extLst>
                <a:ext uri="{FF2B5EF4-FFF2-40B4-BE49-F238E27FC236}">
                  <a16:creationId xmlns:a16="http://schemas.microsoft.com/office/drawing/2014/main" id="{62FFD025-9746-2C42-B3F4-F598C83F28B3}"/>
                </a:ext>
              </a:extLst>
            </p:cNvPr>
            <p:cNvSpPr>
              <a:spLocks/>
            </p:cNvSpPr>
            <p:nvPr/>
          </p:nvSpPr>
          <p:spPr bwMode="auto">
            <a:xfrm>
              <a:off x="1660" y="3717"/>
              <a:ext cx="253" cy="374"/>
            </a:xfrm>
            <a:custGeom>
              <a:avLst/>
              <a:gdLst>
                <a:gd name="T0" fmla="*/ 176 w 363"/>
                <a:gd name="T1" fmla="*/ 240 h 582"/>
                <a:gd name="T2" fmla="*/ 0 w 363"/>
                <a:gd name="T3" fmla="*/ 240 h 582"/>
                <a:gd name="T4" fmla="*/ 0 w 363"/>
                <a:gd name="T5" fmla="*/ 0 h 582"/>
                <a:gd name="T6" fmla="*/ 39 w 363"/>
                <a:gd name="T7" fmla="*/ 0 h 582"/>
                <a:gd name="T8" fmla="*/ 0 60000 65536"/>
                <a:gd name="T9" fmla="*/ 0 60000 65536"/>
                <a:gd name="T10" fmla="*/ 0 60000 65536"/>
                <a:gd name="T11" fmla="*/ 0 60000 65536"/>
                <a:gd name="T12" fmla="*/ 0 w 363"/>
                <a:gd name="T13" fmla="*/ 0 h 582"/>
                <a:gd name="T14" fmla="*/ 363 w 363"/>
                <a:gd name="T15" fmla="*/ 582 h 582"/>
              </a:gdLst>
              <a:ahLst/>
              <a:cxnLst>
                <a:cxn ang="T8">
                  <a:pos x="T0" y="T1"/>
                </a:cxn>
                <a:cxn ang="T9">
                  <a:pos x="T2" y="T3"/>
                </a:cxn>
                <a:cxn ang="T10">
                  <a:pos x="T4" y="T5"/>
                </a:cxn>
                <a:cxn ang="T11">
                  <a:pos x="T6" y="T7"/>
                </a:cxn>
              </a:cxnLst>
              <a:rect l="T12" t="T13" r="T14" b="T15"/>
              <a:pathLst>
                <a:path w="363" h="582">
                  <a:moveTo>
                    <a:pt x="362" y="581"/>
                  </a:moveTo>
                  <a:lnTo>
                    <a:pt x="0" y="581"/>
                  </a:lnTo>
                  <a:lnTo>
                    <a:pt x="0" y="0"/>
                  </a:lnTo>
                  <a:lnTo>
                    <a:pt x="81" y="0"/>
                  </a:lnTo>
                </a:path>
              </a:pathLst>
            </a:custGeom>
            <a:noFill/>
            <a:ln w="19050" cap="rnd">
              <a:solidFill>
                <a:schemeClr val="tx1"/>
              </a:solidFill>
              <a:round/>
              <a:headEnd type="none" w="sm" len="sm"/>
              <a:tailEnd type="stealth" w="med" len="med"/>
            </a:ln>
            <a:extLst>
              <a:ext uri="{909E8E84-426E-40DD-AFC4-6F175D3DCCD1}">
                <a14:hiddenFill xmlns:a14="http://schemas.microsoft.com/office/drawing/2010/main">
                  <a:solidFill>
                    <a:srgbClr val="FFFFFF"/>
                  </a:solidFill>
                </a14:hiddenFill>
              </a:ext>
            </a:extLst>
          </p:spPr>
          <p:txBody>
            <a:bodyPr wrap="none" lIns="91409" tIns="45704" rIns="91409" bIns="45704" anchor="ctr">
              <a:spAutoFit/>
            </a:bodyPr>
            <a:lstStyle/>
            <a:p>
              <a:endParaRPr lang="en-US"/>
            </a:p>
          </p:txBody>
        </p:sp>
        <p:sp>
          <p:nvSpPr>
            <p:cNvPr id="120" name="Line 92">
              <a:extLst>
                <a:ext uri="{FF2B5EF4-FFF2-40B4-BE49-F238E27FC236}">
                  <a16:creationId xmlns:a16="http://schemas.microsoft.com/office/drawing/2014/main" id="{2A7798F7-6783-5848-8D17-E206A0E259F1}"/>
                </a:ext>
              </a:extLst>
            </p:cNvPr>
            <p:cNvSpPr>
              <a:spLocks noChangeShapeType="1"/>
            </p:cNvSpPr>
            <p:nvPr/>
          </p:nvSpPr>
          <p:spPr bwMode="auto">
            <a:xfrm>
              <a:off x="2220" y="4041"/>
              <a:ext cx="140" cy="0"/>
            </a:xfrm>
            <a:prstGeom prst="line">
              <a:avLst/>
            </a:prstGeom>
            <a:noFill/>
            <a:ln w="19050">
              <a:solidFill>
                <a:schemeClr val="tx1"/>
              </a:solidFill>
              <a:round/>
              <a:headEnd type="none" w="sm" len="sm"/>
              <a:tailEnd type="stealth" w="med" len="med"/>
            </a:ln>
            <a:extLst>
              <a:ext uri="{909E8E84-426E-40DD-AFC4-6F175D3DCCD1}">
                <a14:hiddenFill xmlns:a14="http://schemas.microsoft.com/office/drawing/2010/main">
                  <a:noFill/>
                </a14:hiddenFill>
              </a:ext>
            </a:extLst>
          </p:spPr>
          <p:txBody>
            <a:bodyPr wrap="none" lIns="91409" tIns="45704" rIns="91409" bIns="45704" anchor="ctr">
              <a:spAutoFit/>
            </a:bodyPr>
            <a:lstStyle/>
            <a:p>
              <a:endParaRPr lang="en-US"/>
            </a:p>
          </p:txBody>
        </p:sp>
        <p:sp>
          <p:nvSpPr>
            <p:cNvPr id="121" name="Freeform 93">
              <a:extLst>
                <a:ext uri="{FF2B5EF4-FFF2-40B4-BE49-F238E27FC236}">
                  <a16:creationId xmlns:a16="http://schemas.microsoft.com/office/drawing/2014/main" id="{816D3783-F300-8547-8B71-7AD42C37B1D5}"/>
                </a:ext>
              </a:extLst>
            </p:cNvPr>
            <p:cNvSpPr>
              <a:spLocks/>
            </p:cNvSpPr>
            <p:nvPr/>
          </p:nvSpPr>
          <p:spPr bwMode="auto">
            <a:xfrm>
              <a:off x="2053" y="3707"/>
              <a:ext cx="319" cy="155"/>
            </a:xfrm>
            <a:custGeom>
              <a:avLst/>
              <a:gdLst>
                <a:gd name="T0" fmla="*/ 0 w 459"/>
                <a:gd name="T1" fmla="*/ 0 h 241"/>
                <a:gd name="T2" fmla="*/ 132 w 459"/>
                <a:gd name="T3" fmla="*/ 0 h 241"/>
                <a:gd name="T4" fmla="*/ 132 w 459"/>
                <a:gd name="T5" fmla="*/ 99 h 241"/>
                <a:gd name="T6" fmla="*/ 221 w 459"/>
                <a:gd name="T7" fmla="*/ 99 h 241"/>
                <a:gd name="T8" fmla="*/ 0 60000 65536"/>
                <a:gd name="T9" fmla="*/ 0 60000 65536"/>
                <a:gd name="T10" fmla="*/ 0 60000 65536"/>
                <a:gd name="T11" fmla="*/ 0 60000 65536"/>
                <a:gd name="T12" fmla="*/ 0 w 459"/>
                <a:gd name="T13" fmla="*/ 0 h 241"/>
                <a:gd name="T14" fmla="*/ 459 w 459"/>
                <a:gd name="T15" fmla="*/ 241 h 241"/>
              </a:gdLst>
              <a:ahLst/>
              <a:cxnLst>
                <a:cxn ang="T8">
                  <a:pos x="T0" y="T1"/>
                </a:cxn>
                <a:cxn ang="T9">
                  <a:pos x="T2" y="T3"/>
                </a:cxn>
                <a:cxn ang="T10">
                  <a:pos x="T4" y="T5"/>
                </a:cxn>
                <a:cxn ang="T11">
                  <a:pos x="T6" y="T7"/>
                </a:cxn>
              </a:cxnLst>
              <a:rect l="T12" t="T13" r="T14" b="T15"/>
              <a:pathLst>
                <a:path w="459" h="241">
                  <a:moveTo>
                    <a:pt x="0" y="0"/>
                  </a:moveTo>
                  <a:lnTo>
                    <a:pt x="274" y="0"/>
                  </a:lnTo>
                  <a:lnTo>
                    <a:pt x="274" y="240"/>
                  </a:lnTo>
                  <a:lnTo>
                    <a:pt x="458" y="240"/>
                  </a:lnTo>
                </a:path>
              </a:pathLst>
            </a:custGeom>
            <a:noFill/>
            <a:ln w="19050" cap="rnd">
              <a:solidFill>
                <a:schemeClr val="tx1"/>
              </a:solidFill>
              <a:round/>
              <a:headEnd type="none" w="sm" len="sm"/>
              <a:tailEnd type="stealth" w="med" len="med"/>
            </a:ln>
            <a:extLst>
              <a:ext uri="{909E8E84-426E-40DD-AFC4-6F175D3DCCD1}">
                <a14:hiddenFill xmlns:a14="http://schemas.microsoft.com/office/drawing/2010/main">
                  <a:solidFill>
                    <a:srgbClr val="FFFFFF"/>
                  </a:solidFill>
                </a14:hiddenFill>
              </a:ext>
            </a:extLst>
          </p:spPr>
          <p:txBody>
            <a:bodyPr wrap="none" lIns="91409" tIns="45704" rIns="91409" bIns="45704" anchor="ctr">
              <a:spAutoFit/>
            </a:bodyPr>
            <a:lstStyle/>
            <a:p>
              <a:endParaRPr lang="en-US"/>
            </a:p>
          </p:txBody>
        </p:sp>
        <p:sp>
          <p:nvSpPr>
            <p:cNvPr id="122" name="Text Box 94">
              <a:extLst>
                <a:ext uri="{FF2B5EF4-FFF2-40B4-BE49-F238E27FC236}">
                  <a16:creationId xmlns:a16="http://schemas.microsoft.com/office/drawing/2014/main" id="{967DA84B-C953-8847-8582-BC5A8A5EC136}"/>
                </a:ext>
              </a:extLst>
            </p:cNvPr>
            <p:cNvSpPr txBox="1">
              <a:spLocks noChangeArrowheads="1"/>
            </p:cNvSpPr>
            <p:nvPr/>
          </p:nvSpPr>
          <p:spPr bwMode="auto">
            <a:xfrm>
              <a:off x="1901" y="3852"/>
              <a:ext cx="350"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type="none" w="sm" len="med"/>
                  <a:tailEnd type="none" w="sm" len="med"/>
                </a14:hiddenLine>
              </a:ext>
            </a:extLst>
          </p:spPr>
          <p:txBody>
            <a:bodyPr wrap="none" lIns="91409" tIns="45704" rIns="91409" bIns="45704" anchor="ctr">
              <a:spAutoFit/>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algn="ctr">
                <a:spcBef>
                  <a:spcPct val="50000"/>
                </a:spcBef>
              </a:pPr>
              <a:r>
                <a:rPr lang="en-US" altLang="en-US" sz="1000" i="0">
                  <a:solidFill>
                    <a:srgbClr val="000000"/>
                  </a:solidFill>
                </a:rPr>
                <a:t>Author</a:t>
              </a:r>
              <a:endParaRPr lang="en-US" altLang="en-US" sz="2000" i="0">
                <a:solidFill>
                  <a:srgbClr val="000000"/>
                </a:solidFill>
              </a:endParaRPr>
            </a:p>
          </p:txBody>
        </p:sp>
        <p:sp>
          <p:nvSpPr>
            <p:cNvPr id="123" name="Text Box 95">
              <a:extLst>
                <a:ext uri="{FF2B5EF4-FFF2-40B4-BE49-F238E27FC236}">
                  <a16:creationId xmlns:a16="http://schemas.microsoft.com/office/drawing/2014/main" id="{EE271EFD-3548-C845-9510-EBF2576E359E}"/>
                </a:ext>
              </a:extLst>
            </p:cNvPr>
            <p:cNvSpPr txBox="1">
              <a:spLocks noChangeArrowheads="1"/>
            </p:cNvSpPr>
            <p:nvPr/>
          </p:nvSpPr>
          <p:spPr bwMode="auto">
            <a:xfrm>
              <a:off x="2352" y="3744"/>
              <a:ext cx="284"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type="none" w="sm" len="med"/>
                  <a:tailEnd type="none" w="sm" len="med"/>
                </a14:hiddenLine>
              </a:ext>
            </a:extLst>
          </p:spPr>
          <p:txBody>
            <a:bodyPr wrap="none" lIns="91409" tIns="45704" rIns="91409" bIns="45704" anchor="ctr">
              <a:spAutoFit/>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algn="ctr">
                <a:spcBef>
                  <a:spcPct val="50000"/>
                </a:spcBef>
              </a:pPr>
              <a:r>
                <a:rPr lang="en-US" altLang="en-US" sz="1000" i="0">
                  <a:solidFill>
                    <a:srgbClr val="000000"/>
                  </a:solidFill>
                </a:rPr>
                <a:t>Date</a:t>
              </a:r>
              <a:endParaRPr lang="en-US" altLang="en-US" sz="2000" i="0">
                <a:solidFill>
                  <a:srgbClr val="000000"/>
                </a:solidFill>
              </a:endParaRPr>
            </a:p>
          </p:txBody>
        </p:sp>
        <p:sp>
          <p:nvSpPr>
            <p:cNvPr id="124" name="Text Box 96">
              <a:extLst>
                <a:ext uri="{FF2B5EF4-FFF2-40B4-BE49-F238E27FC236}">
                  <a16:creationId xmlns:a16="http://schemas.microsoft.com/office/drawing/2014/main" id="{0D59F2E9-106C-7B48-BE09-D1253C7AEE51}"/>
                </a:ext>
              </a:extLst>
            </p:cNvPr>
            <p:cNvSpPr txBox="1">
              <a:spLocks noChangeArrowheads="1"/>
            </p:cNvSpPr>
            <p:nvPr/>
          </p:nvSpPr>
          <p:spPr bwMode="auto">
            <a:xfrm>
              <a:off x="1730" y="3610"/>
              <a:ext cx="267"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type="none" w="sm" len="med"/>
                  <a:tailEnd type="none" w="sm" len="med"/>
                </a14:hiddenLine>
              </a:ext>
            </a:extLst>
          </p:spPr>
          <p:txBody>
            <a:bodyPr wrap="none" lIns="91409" tIns="45704" rIns="91409" bIns="45704" anchor="ctr">
              <a:spAutoFit/>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algn="ctr"/>
              <a:r>
                <a:rPr lang="en-US" altLang="en-US" sz="1000" i="0">
                  <a:solidFill>
                    <a:srgbClr val="000000"/>
                  </a:solidFill>
                </a:rPr>
                <a:t>Title</a:t>
              </a:r>
              <a:endParaRPr lang="en-US" altLang="en-US" sz="1200" b="1" i="0">
                <a:solidFill>
                  <a:srgbClr val="000000"/>
                </a:solidFill>
              </a:endParaRPr>
            </a:p>
          </p:txBody>
        </p:sp>
      </p:grpSp>
      <p:grpSp>
        <p:nvGrpSpPr>
          <p:cNvPr id="125" name="Group 97">
            <a:extLst>
              <a:ext uri="{FF2B5EF4-FFF2-40B4-BE49-F238E27FC236}">
                <a16:creationId xmlns:a16="http://schemas.microsoft.com/office/drawing/2014/main" id="{3B8961E8-86CF-E448-8A1A-74685B331683}"/>
              </a:ext>
            </a:extLst>
          </p:cNvPr>
          <p:cNvGrpSpPr>
            <a:grpSpLocks/>
          </p:cNvGrpSpPr>
          <p:nvPr/>
        </p:nvGrpSpPr>
        <p:grpSpPr bwMode="auto">
          <a:xfrm>
            <a:off x="4468813" y="5154077"/>
            <a:ext cx="1752600" cy="1069975"/>
            <a:chOff x="3216" y="3504"/>
            <a:chExt cx="1104" cy="674"/>
          </a:xfrm>
        </p:grpSpPr>
        <p:sp>
          <p:nvSpPr>
            <p:cNvPr id="126" name="Freeform 98">
              <a:extLst>
                <a:ext uri="{FF2B5EF4-FFF2-40B4-BE49-F238E27FC236}">
                  <a16:creationId xmlns:a16="http://schemas.microsoft.com/office/drawing/2014/main" id="{40BD457E-AD40-5044-8F34-E784C29042BE}"/>
                </a:ext>
              </a:extLst>
            </p:cNvPr>
            <p:cNvSpPr>
              <a:spLocks/>
            </p:cNvSpPr>
            <p:nvPr/>
          </p:nvSpPr>
          <p:spPr bwMode="auto">
            <a:xfrm>
              <a:off x="3216" y="3561"/>
              <a:ext cx="1104" cy="616"/>
            </a:xfrm>
            <a:custGeom>
              <a:avLst/>
              <a:gdLst>
                <a:gd name="T0" fmla="*/ 0 w 1725"/>
                <a:gd name="T1" fmla="*/ 0 h 961"/>
                <a:gd name="T2" fmla="*/ 0 w 1725"/>
                <a:gd name="T3" fmla="*/ 394 h 961"/>
                <a:gd name="T4" fmla="*/ 706 w 1725"/>
                <a:gd name="T5" fmla="*/ 394 h 961"/>
                <a:gd name="T6" fmla="*/ 706 w 1725"/>
                <a:gd name="T7" fmla="*/ 0 h 961"/>
                <a:gd name="T8" fmla="*/ 0 60000 65536"/>
                <a:gd name="T9" fmla="*/ 0 60000 65536"/>
                <a:gd name="T10" fmla="*/ 0 60000 65536"/>
                <a:gd name="T11" fmla="*/ 0 60000 65536"/>
                <a:gd name="T12" fmla="*/ 0 w 1725"/>
                <a:gd name="T13" fmla="*/ 0 h 961"/>
                <a:gd name="T14" fmla="*/ 1725 w 1725"/>
                <a:gd name="T15" fmla="*/ 961 h 961"/>
              </a:gdLst>
              <a:ahLst/>
              <a:cxnLst>
                <a:cxn ang="T8">
                  <a:pos x="T0" y="T1"/>
                </a:cxn>
                <a:cxn ang="T9">
                  <a:pos x="T2" y="T3"/>
                </a:cxn>
                <a:cxn ang="T10">
                  <a:pos x="T4" y="T5"/>
                </a:cxn>
                <a:cxn ang="T11">
                  <a:pos x="T6" y="T7"/>
                </a:cxn>
              </a:cxnLst>
              <a:rect l="T12" t="T13" r="T14" b="T15"/>
              <a:pathLst>
                <a:path w="1725" h="961">
                  <a:moveTo>
                    <a:pt x="0" y="0"/>
                  </a:moveTo>
                  <a:lnTo>
                    <a:pt x="0" y="960"/>
                  </a:lnTo>
                  <a:lnTo>
                    <a:pt x="1724" y="960"/>
                  </a:lnTo>
                  <a:lnTo>
                    <a:pt x="1724" y="0"/>
                  </a:lnTo>
                </a:path>
              </a:pathLst>
            </a:custGeom>
            <a:solidFill>
              <a:srgbClr val="E8C1E9"/>
            </a:solidFill>
            <a:ln w="25400" cap="rnd">
              <a:solidFill>
                <a:schemeClr val="tx1"/>
              </a:solidFill>
              <a:round/>
              <a:headEnd type="none" w="sm" len="sm"/>
              <a:tailEnd type="none" w="sm" len="sm"/>
            </a:ln>
          </p:spPr>
          <p:txBody>
            <a:bodyPr wrap="none" lIns="91409" tIns="45704" rIns="91409" bIns="45704" anchor="ctr">
              <a:spAutoFit/>
            </a:bodyPr>
            <a:lstStyle/>
            <a:p>
              <a:endParaRPr lang="en-US"/>
            </a:p>
          </p:txBody>
        </p:sp>
        <p:sp>
          <p:nvSpPr>
            <p:cNvPr id="127" name="Oval 99">
              <a:extLst>
                <a:ext uri="{FF2B5EF4-FFF2-40B4-BE49-F238E27FC236}">
                  <a16:creationId xmlns:a16="http://schemas.microsoft.com/office/drawing/2014/main" id="{70A1D278-A925-634B-AE3B-6D0813BB74D0}"/>
                </a:ext>
              </a:extLst>
            </p:cNvPr>
            <p:cNvSpPr>
              <a:spLocks noChangeArrowheads="1"/>
            </p:cNvSpPr>
            <p:nvPr/>
          </p:nvSpPr>
          <p:spPr bwMode="auto">
            <a:xfrm>
              <a:off x="3216" y="3504"/>
              <a:ext cx="1104" cy="96"/>
            </a:xfrm>
            <a:prstGeom prst="ellipse">
              <a:avLst/>
            </a:prstGeom>
            <a:solidFill>
              <a:srgbClr val="E8C1E9"/>
            </a:solidFill>
            <a:ln w="25400">
              <a:solidFill>
                <a:schemeClr val="tx1"/>
              </a:solidFill>
              <a:round/>
              <a:headEnd/>
              <a:tailEnd/>
            </a:ln>
          </p:spPr>
          <p:txBody>
            <a:bodyPr wrap="none" lIns="91409" tIns="45704" rIns="91409" bIns="45704" anchor="ctr">
              <a:spAutoFit/>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128" name="Line 100">
              <a:extLst>
                <a:ext uri="{FF2B5EF4-FFF2-40B4-BE49-F238E27FC236}">
                  <a16:creationId xmlns:a16="http://schemas.microsoft.com/office/drawing/2014/main" id="{77B7974D-26EB-B946-9217-DEDDC62F211C}"/>
                </a:ext>
              </a:extLst>
            </p:cNvPr>
            <p:cNvSpPr>
              <a:spLocks noChangeShapeType="1"/>
            </p:cNvSpPr>
            <p:nvPr/>
          </p:nvSpPr>
          <p:spPr bwMode="auto">
            <a:xfrm flipV="1">
              <a:off x="3400" y="3795"/>
              <a:ext cx="0" cy="183"/>
            </a:xfrm>
            <a:prstGeom prst="line">
              <a:avLst/>
            </a:prstGeom>
            <a:noFill/>
            <a:ln w="38100" cmpd="dbl">
              <a:solidFill>
                <a:schemeClr val="tx1"/>
              </a:solidFill>
              <a:round/>
              <a:headEnd type="none" w="sm" len="sm"/>
              <a:tailEnd type="arrow" w="sm" len="sm"/>
            </a:ln>
            <a:extLst>
              <a:ext uri="{909E8E84-426E-40DD-AFC4-6F175D3DCCD1}">
                <a14:hiddenFill xmlns:a14="http://schemas.microsoft.com/office/drawing/2010/main">
                  <a:noFill/>
                </a14:hiddenFill>
              </a:ext>
            </a:extLst>
          </p:spPr>
          <p:txBody>
            <a:bodyPr wrap="none" lIns="91409" tIns="45704" rIns="91409" bIns="45704" anchor="ctr">
              <a:spAutoFit/>
            </a:bodyPr>
            <a:lstStyle/>
            <a:p>
              <a:endParaRPr lang="en-US"/>
            </a:p>
          </p:txBody>
        </p:sp>
        <p:sp>
          <p:nvSpPr>
            <p:cNvPr id="129" name="Line 101">
              <a:extLst>
                <a:ext uri="{FF2B5EF4-FFF2-40B4-BE49-F238E27FC236}">
                  <a16:creationId xmlns:a16="http://schemas.microsoft.com/office/drawing/2014/main" id="{F60F5BB4-58E2-2447-8BA1-D699CE9A13B2}"/>
                </a:ext>
              </a:extLst>
            </p:cNvPr>
            <p:cNvSpPr>
              <a:spLocks noChangeShapeType="1"/>
            </p:cNvSpPr>
            <p:nvPr/>
          </p:nvSpPr>
          <p:spPr bwMode="auto">
            <a:xfrm flipH="1">
              <a:off x="3836" y="3764"/>
              <a:ext cx="149" cy="66"/>
            </a:xfrm>
            <a:prstGeom prst="line">
              <a:avLst/>
            </a:prstGeom>
            <a:noFill/>
            <a:ln w="12700">
              <a:solidFill>
                <a:schemeClr val="tx1"/>
              </a:solidFill>
              <a:round/>
              <a:headEnd type="stealth" w="med" len="med"/>
              <a:tailEnd/>
            </a:ln>
            <a:extLst>
              <a:ext uri="{909E8E84-426E-40DD-AFC4-6F175D3DCCD1}">
                <a14:hiddenFill xmlns:a14="http://schemas.microsoft.com/office/drawing/2010/main">
                  <a:noFill/>
                </a14:hiddenFill>
              </a:ext>
            </a:extLst>
          </p:spPr>
          <p:txBody>
            <a:bodyPr wrap="none" lIns="91409" tIns="45704" rIns="91409" bIns="45704" anchor="ctr">
              <a:spAutoFit/>
            </a:bodyPr>
            <a:lstStyle/>
            <a:p>
              <a:endParaRPr lang="en-US"/>
            </a:p>
          </p:txBody>
        </p:sp>
        <p:sp>
          <p:nvSpPr>
            <p:cNvPr id="130" name="Oval 102">
              <a:extLst>
                <a:ext uri="{FF2B5EF4-FFF2-40B4-BE49-F238E27FC236}">
                  <a16:creationId xmlns:a16="http://schemas.microsoft.com/office/drawing/2014/main" id="{5B5EC84B-FD43-F543-BD20-0CEB088BD7C0}"/>
                </a:ext>
              </a:extLst>
            </p:cNvPr>
            <p:cNvSpPr>
              <a:spLocks noChangeArrowheads="1"/>
            </p:cNvSpPr>
            <p:nvPr/>
          </p:nvSpPr>
          <p:spPr bwMode="auto">
            <a:xfrm rot="420000">
              <a:off x="3338" y="3979"/>
              <a:ext cx="143" cy="140"/>
            </a:xfrm>
            <a:prstGeom prst="ellipse">
              <a:avLst/>
            </a:prstGeom>
            <a:solidFill>
              <a:srgbClr val="CC00CC"/>
            </a:solidFill>
            <a:ln w="12700">
              <a:solidFill>
                <a:schemeClr val="tx1"/>
              </a:solidFill>
              <a:round/>
              <a:headEnd/>
              <a:tailEnd/>
            </a:ln>
          </p:spPr>
          <p:txBody>
            <a:bodyPr wrap="none" lIns="91409" tIns="45704" rIns="91409" bIns="45704" anchor="ctr">
              <a:spAutoFit/>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131" name="Oval 103">
              <a:extLst>
                <a:ext uri="{FF2B5EF4-FFF2-40B4-BE49-F238E27FC236}">
                  <a16:creationId xmlns:a16="http://schemas.microsoft.com/office/drawing/2014/main" id="{8104CBCE-85B1-834E-A118-1E64C670EB7D}"/>
                </a:ext>
              </a:extLst>
            </p:cNvPr>
            <p:cNvSpPr>
              <a:spLocks noChangeArrowheads="1"/>
            </p:cNvSpPr>
            <p:nvPr/>
          </p:nvSpPr>
          <p:spPr bwMode="auto">
            <a:xfrm rot="420000">
              <a:off x="3701" y="3792"/>
              <a:ext cx="142" cy="140"/>
            </a:xfrm>
            <a:prstGeom prst="ellipse">
              <a:avLst/>
            </a:prstGeom>
            <a:solidFill>
              <a:srgbClr val="CC00CC"/>
            </a:solidFill>
            <a:ln w="12700">
              <a:solidFill>
                <a:schemeClr val="tx1"/>
              </a:solidFill>
              <a:round/>
              <a:headEnd/>
              <a:tailEnd/>
            </a:ln>
          </p:spPr>
          <p:txBody>
            <a:bodyPr wrap="none" lIns="91409" tIns="45704" rIns="91409" bIns="45704" anchor="ctr">
              <a:spAutoFit/>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132" name="Oval 104">
              <a:extLst>
                <a:ext uri="{FF2B5EF4-FFF2-40B4-BE49-F238E27FC236}">
                  <a16:creationId xmlns:a16="http://schemas.microsoft.com/office/drawing/2014/main" id="{B4792D9F-2AA8-1D46-917B-BFA6FB5D049B}"/>
                </a:ext>
              </a:extLst>
            </p:cNvPr>
            <p:cNvSpPr>
              <a:spLocks noChangeArrowheads="1"/>
            </p:cNvSpPr>
            <p:nvPr/>
          </p:nvSpPr>
          <p:spPr bwMode="auto">
            <a:xfrm rot="420000">
              <a:off x="3948" y="3945"/>
              <a:ext cx="142" cy="141"/>
            </a:xfrm>
            <a:prstGeom prst="ellipse">
              <a:avLst/>
            </a:prstGeom>
            <a:solidFill>
              <a:srgbClr val="CC00CC"/>
            </a:solidFill>
            <a:ln w="12700">
              <a:solidFill>
                <a:schemeClr val="tx1"/>
              </a:solidFill>
              <a:round/>
              <a:headEnd/>
              <a:tailEnd/>
            </a:ln>
          </p:spPr>
          <p:txBody>
            <a:bodyPr wrap="none" lIns="91409" tIns="45704" rIns="91409" bIns="45704" anchor="ctr">
              <a:spAutoFit/>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133" name="Oval 105">
              <a:extLst>
                <a:ext uri="{FF2B5EF4-FFF2-40B4-BE49-F238E27FC236}">
                  <a16:creationId xmlns:a16="http://schemas.microsoft.com/office/drawing/2014/main" id="{2F91A6B3-262F-3848-B1B2-38F601C5328E}"/>
                </a:ext>
              </a:extLst>
            </p:cNvPr>
            <p:cNvSpPr>
              <a:spLocks noChangeArrowheads="1"/>
            </p:cNvSpPr>
            <p:nvPr/>
          </p:nvSpPr>
          <p:spPr bwMode="auto">
            <a:xfrm rot="420000">
              <a:off x="3968" y="3673"/>
              <a:ext cx="144" cy="138"/>
            </a:xfrm>
            <a:prstGeom prst="ellipse">
              <a:avLst/>
            </a:prstGeom>
            <a:solidFill>
              <a:srgbClr val="CC00CC"/>
            </a:solidFill>
            <a:ln w="12700">
              <a:solidFill>
                <a:schemeClr val="tx1"/>
              </a:solidFill>
              <a:round/>
              <a:headEnd/>
              <a:tailEnd/>
            </a:ln>
          </p:spPr>
          <p:txBody>
            <a:bodyPr wrap="none" lIns="91409" tIns="45704" rIns="91409" bIns="45704" anchor="ctr">
              <a:spAutoFit/>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134" name="Text Box 106">
              <a:extLst>
                <a:ext uri="{FF2B5EF4-FFF2-40B4-BE49-F238E27FC236}">
                  <a16:creationId xmlns:a16="http://schemas.microsoft.com/office/drawing/2014/main" id="{4F7B6811-661E-B34A-A450-EA26EDCAAF3E}"/>
                </a:ext>
              </a:extLst>
            </p:cNvPr>
            <p:cNvSpPr txBox="1">
              <a:spLocks noChangeArrowheads="1"/>
            </p:cNvSpPr>
            <p:nvPr/>
          </p:nvSpPr>
          <p:spPr bwMode="auto">
            <a:xfrm>
              <a:off x="3531" y="4024"/>
              <a:ext cx="319"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type="none" w="sm" len="med"/>
                  <a:tailEnd type="none" w="sm" len="med"/>
                </a14:hiddenLine>
              </a:ext>
            </a:extLst>
          </p:spPr>
          <p:txBody>
            <a:bodyPr wrap="none" lIns="91409" tIns="45704" rIns="91409" bIns="45704" anchor="ctr">
              <a:spAutoFit/>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algn="ctr">
                <a:spcBef>
                  <a:spcPct val="50000"/>
                </a:spcBef>
              </a:pPr>
              <a:r>
                <a:rPr lang="en-US" altLang="en-US" sz="1000" i="0">
                  <a:solidFill>
                    <a:srgbClr val="000000"/>
                  </a:solidFill>
                </a:rPr>
                <a:t>paper</a:t>
              </a:r>
              <a:endParaRPr lang="en-US" altLang="en-US" sz="2000" i="0">
                <a:solidFill>
                  <a:srgbClr val="000000"/>
                </a:solidFill>
              </a:endParaRPr>
            </a:p>
          </p:txBody>
        </p:sp>
        <p:sp>
          <p:nvSpPr>
            <p:cNvPr id="135" name="Text Box 107">
              <a:extLst>
                <a:ext uri="{FF2B5EF4-FFF2-40B4-BE49-F238E27FC236}">
                  <a16:creationId xmlns:a16="http://schemas.microsoft.com/office/drawing/2014/main" id="{ED170E72-72AA-C847-8129-AB71B0DD60BC}"/>
                </a:ext>
              </a:extLst>
            </p:cNvPr>
            <p:cNvSpPr txBox="1">
              <a:spLocks noChangeArrowheads="1"/>
            </p:cNvSpPr>
            <p:nvPr/>
          </p:nvSpPr>
          <p:spPr bwMode="auto">
            <a:xfrm>
              <a:off x="3984" y="3830"/>
              <a:ext cx="329"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type="none" w="sm" len="med"/>
                  <a:tailEnd type="none" w="sm" len="med"/>
                </a14:hiddenLine>
              </a:ext>
            </a:extLst>
          </p:spPr>
          <p:txBody>
            <a:bodyPr wrap="none" lIns="91409" tIns="45704" rIns="91409" bIns="45704" anchor="ctr">
              <a:spAutoFit/>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algn="ctr"/>
              <a:r>
                <a:rPr lang="en-US" altLang="en-US" sz="1000" i="0">
                  <a:solidFill>
                    <a:srgbClr val="000000"/>
                  </a:solidFill>
                </a:rPr>
                <a:t>Name</a:t>
              </a:r>
              <a:endParaRPr lang="en-US" altLang="en-US" sz="1200" b="1" i="0">
                <a:solidFill>
                  <a:srgbClr val="000000"/>
                </a:solidFill>
              </a:endParaRPr>
            </a:p>
          </p:txBody>
        </p:sp>
        <p:sp>
          <p:nvSpPr>
            <p:cNvPr id="136" name="Line 108">
              <a:extLst>
                <a:ext uri="{FF2B5EF4-FFF2-40B4-BE49-F238E27FC236}">
                  <a16:creationId xmlns:a16="http://schemas.microsoft.com/office/drawing/2014/main" id="{73C90616-E586-0A43-AA5A-1BA305731004}"/>
                </a:ext>
              </a:extLst>
            </p:cNvPr>
            <p:cNvSpPr>
              <a:spLocks noChangeShapeType="1"/>
            </p:cNvSpPr>
            <p:nvPr/>
          </p:nvSpPr>
          <p:spPr bwMode="auto">
            <a:xfrm flipH="1" flipV="1">
              <a:off x="3825" y="3902"/>
              <a:ext cx="122" cy="90"/>
            </a:xfrm>
            <a:prstGeom prst="line">
              <a:avLst/>
            </a:prstGeom>
            <a:noFill/>
            <a:ln w="12700">
              <a:solidFill>
                <a:schemeClr val="tx1"/>
              </a:solidFill>
              <a:round/>
              <a:headEnd type="stealth" w="med" len="med"/>
              <a:tailEnd/>
            </a:ln>
            <a:extLst>
              <a:ext uri="{909E8E84-426E-40DD-AFC4-6F175D3DCCD1}">
                <a14:hiddenFill xmlns:a14="http://schemas.microsoft.com/office/drawing/2010/main">
                  <a:noFill/>
                </a14:hiddenFill>
              </a:ext>
            </a:extLst>
          </p:spPr>
          <p:txBody>
            <a:bodyPr wrap="none" lIns="91409" tIns="45704" rIns="91409" bIns="45704" anchor="ctr">
              <a:spAutoFit/>
            </a:bodyPr>
            <a:lstStyle/>
            <a:p>
              <a:endParaRPr lang="en-US"/>
            </a:p>
          </p:txBody>
        </p:sp>
        <p:sp>
          <p:nvSpPr>
            <p:cNvPr id="137" name="Oval 109">
              <a:extLst>
                <a:ext uri="{FF2B5EF4-FFF2-40B4-BE49-F238E27FC236}">
                  <a16:creationId xmlns:a16="http://schemas.microsoft.com/office/drawing/2014/main" id="{6994EA6D-EFA1-5C40-84C0-0C5585549639}"/>
                </a:ext>
              </a:extLst>
            </p:cNvPr>
            <p:cNvSpPr>
              <a:spLocks noChangeArrowheads="1"/>
            </p:cNvSpPr>
            <p:nvPr/>
          </p:nvSpPr>
          <p:spPr bwMode="auto">
            <a:xfrm rot="420000">
              <a:off x="3331" y="3649"/>
              <a:ext cx="144" cy="140"/>
            </a:xfrm>
            <a:prstGeom prst="ellipse">
              <a:avLst/>
            </a:prstGeom>
            <a:solidFill>
              <a:srgbClr val="CC00CC"/>
            </a:solidFill>
            <a:ln w="12700">
              <a:solidFill>
                <a:schemeClr val="tx1"/>
              </a:solidFill>
              <a:round/>
              <a:headEnd/>
              <a:tailEnd/>
            </a:ln>
          </p:spPr>
          <p:txBody>
            <a:bodyPr wrap="none" lIns="91409" tIns="45704" rIns="91409" bIns="45704" anchor="ctr">
              <a:spAutoFit/>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138" name="Line 110">
              <a:extLst>
                <a:ext uri="{FF2B5EF4-FFF2-40B4-BE49-F238E27FC236}">
                  <a16:creationId xmlns:a16="http://schemas.microsoft.com/office/drawing/2014/main" id="{ABFF0657-F044-AA4A-B00C-4278004BFB16}"/>
                </a:ext>
              </a:extLst>
            </p:cNvPr>
            <p:cNvSpPr>
              <a:spLocks noChangeShapeType="1"/>
            </p:cNvSpPr>
            <p:nvPr/>
          </p:nvSpPr>
          <p:spPr bwMode="auto">
            <a:xfrm flipH="1">
              <a:off x="3469" y="3894"/>
              <a:ext cx="226" cy="124"/>
            </a:xfrm>
            <a:prstGeom prst="line">
              <a:avLst/>
            </a:prstGeom>
            <a:noFill/>
            <a:ln w="12700">
              <a:solidFill>
                <a:schemeClr val="tx1"/>
              </a:solidFill>
              <a:round/>
              <a:headEnd type="stealth" w="med" len="med"/>
              <a:tailEnd/>
            </a:ln>
            <a:extLst>
              <a:ext uri="{909E8E84-426E-40DD-AFC4-6F175D3DCCD1}">
                <a14:hiddenFill xmlns:a14="http://schemas.microsoft.com/office/drawing/2010/main">
                  <a:noFill/>
                </a14:hiddenFill>
              </a:ext>
            </a:extLst>
          </p:spPr>
          <p:txBody>
            <a:bodyPr wrap="none" lIns="91409" tIns="45704" rIns="91409" bIns="45704" anchor="ctr">
              <a:spAutoFit/>
            </a:bodyPr>
            <a:lstStyle/>
            <a:p>
              <a:endParaRPr lang="en-US"/>
            </a:p>
          </p:txBody>
        </p:sp>
        <p:sp>
          <p:nvSpPr>
            <p:cNvPr id="139" name="Text Box 111">
              <a:extLst>
                <a:ext uri="{FF2B5EF4-FFF2-40B4-BE49-F238E27FC236}">
                  <a16:creationId xmlns:a16="http://schemas.microsoft.com/office/drawing/2014/main" id="{9C99509D-9CE2-EF42-97A9-1BC5DBDDB4E4}"/>
                </a:ext>
              </a:extLst>
            </p:cNvPr>
            <p:cNvSpPr txBox="1">
              <a:spLocks noChangeArrowheads="1"/>
            </p:cNvSpPr>
            <p:nvPr/>
          </p:nvSpPr>
          <p:spPr bwMode="auto">
            <a:xfrm>
              <a:off x="3546" y="3658"/>
              <a:ext cx="350"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type="none" w="sm" len="med"/>
                  <a:tailEnd type="none" w="sm" len="med"/>
                </a14:hiddenLine>
              </a:ext>
            </a:extLst>
          </p:spPr>
          <p:txBody>
            <a:bodyPr wrap="none" lIns="91409" tIns="45704" rIns="91409" bIns="45704" anchor="ctr">
              <a:spAutoFit/>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algn="ctr"/>
              <a:r>
                <a:rPr lang="en-US" altLang="en-US" sz="1000" i="0">
                  <a:solidFill>
                    <a:srgbClr val="000000"/>
                  </a:solidFill>
                </a:rPr>
                <a:t>Author</a:t>
              </a:r>
              <a:endParaRPr lang="en-US" altLang="en-US" sz="1200" b="1" i="0">
                <a:solidFill>
                  <a:srgbClr val="000000"/>
                </a:solidFill>
              </a:endParaRPr>
            </a:p>
          </p:txBody>
        </p:sp>
      </p:grpSp>
      <p:sp>
        <p:nvSpPr>
          <p:cNvPr id="140" name="Text Box 112">
            <a:extLst>
              <a:ext uri="{FF2B5EF4-FFF2-40B4-BE49-F238E27FC236}">
                <a16:creationId xmlns:a16="http://schemas.microsoft.com/office/drawing/2014/main" id="{99C5FA7F-64EB-6F46-95F0-D42AA499F7E0}"/>
              </a:ext>
            </a:extLst>
          </p:cNvPr>
          <p:cNvSpPr txBox="1">
            <a:spLocks noChangeArrowheads="1"/>
          </p:cNvSpPr>
          <p:nvPr/>
        </p:nvSpPr>
        <p:spPr bwMode="auto">
          <a:xfrm>
            <a:off x="582613" y="6147852"/>
            <a:ext cx="13398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0" tIns="45715" rIns="91430" bIns="45715">
            <a:spAutoFit/>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i="0"/>
              <a:t>Web pages</a:t>
            </a:r>
          </a:p>
        </p:txBody>
      </p:sp>
      <p:sp>
        <p:nvSpPr>
          <p:cNvPr id="141" name="Text Box 113">
            <a:extLst>
              <a:ext uri="{FF2B5EF4-FFF2-40B4-BE49-F238E27FC236}">
                <a16:creationId xmlns:a16="http://schemas.microsoft.com/office/drawing/2014/main" id="{FD895A96-A261-814F-8F9F-999CC7AB030B}"/>
              </a:ext>
            </a:extLst>
          </p:cNvPr>
          <p:cNvSpPr txBox="1">
            <a:spLocks noChangeArrowheads="1"/>
          </p:cNvSpPr>
          <p:nvPr/>
        </p:nvSpPr>
        <p:spPr bwMode="auto">
          <a:xfrm>
            <a:off x="2849563" y="6184364"/>
            <a:ext cx="10096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0" tIns="45715" rIns="91430" bIns="45715">
            <a:spAutoFit/>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i="0"/>
              <a:t>RDBMS</a:t>
            </a:r>
          </a:p>
        </p:txBody>
      </p:sp>
      <p:sp>
        <p:nvSpPr>
          <p:cNvPr id="142" name="Text Box 114">
            <a:extLst>
              <a:ext uri="{FF2B5EF4-FFF2-40B4-BE49-F238E27FC236}">
                <a16:creationId xmlns:a16="http://schemas.microsoft.com/office/drawing/2014/main" id="{9BCE0728-5FB0-AE4F-B2F3-5EE050415546}"/>
              </a:ext>
            </a:extLst>
          </p:cNvPr>
          <p:cNvSpPr txBox="1">
            <a:spLocks noChangeArrowheads="1"/>
          </p:cNvSpPr>
          <p:nvPr/>
        </p:nvSpPr>
        <p:spPr bwMode="auto">
          <a:xfrm>
            <a:off x="4792663" y="6162139"/>
            <a:ext cx="1200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0" tIns="45715" rIns="91430" bIns="45715">
            <a:spAutoFit/>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i="0"/>
              <a:t>OODBMS</a:t>
            </a:r>
          </a:p>
        </p:txBody>
      </p:sp>
      <p:sp>
        <p:nvSpPr>
          <p:cNvPr id="143" name="Line 115">
            <a:extLst>
              <a:ext uri="{FF2B5EF4-FFF2-40B4-BE49-F238E27FC236}">
                <a16:creationId xmlns:a16="http://schemas.microsoft.com/office/drawing/2014/main" id="{6026C25D-A5EA-EC45-9328-AA8196D619F2}"/>
              </a:ext>
            </a:extLst>
          </p:cNvPr>
          <p:cNvSpPr>
            <a:spLocks noChangeShapeType="1"/>
          </p:cNvSpPr>
          <p:nvPr/>
        </p:nvSpPr>
        <p:spPr bwMode="auto">
          <a:xfrm>
            <a:off x="3254375" y="4863564"/>
            <a:ext cx="0" cy="357188"/>
          </a:xfrm>
          <a:prstGeom prst="line">
            <a:avLst/>
          </a:prstGeom>
          <a:noFill/>
          <a:ln w="19050">
            <a:solidFill>
              <a:schemeClr val="tx1"/>
            </a:solidFill>
            <a:round/>
            <a:headEnd type="triangle" w="sm" len="med"/>
            <a:tailEnd type="triangle" w="sm" len="med"/>
          </a:ln>
          <a:extLst>
            <a:ext uri="{909E8E84-426E-40DD-AFC4-6F175D3DCCD1}">
              <a14:hiddenFill xmlns:a14="http://schemas.microsoft.com/office/drawing/2010/main">
                <a:noFill/>
              </a14:hiddenFill>
            </a:ext>
          </a:extLst>
        </p:spPr>
        <p:txBody>
          <a:bodyPr wrap="none" anchor="ctr"/>
          <a:lstStyle/>
          <a:p>
            <a:endParaRPr lang="en-US"/>
          </a:p>
        </p:txBody>
      </p:sp>
      <p:sp>
        <p:nvSpPr>
          <p:cNvPr id="144" name="Line 116">
            <a:extLst>
              <a:ext uri="{FF2B5EF4-FFF2-40B4-BE49-F238E27FC236}">
                <a16:creationId xmlns:a16="http://schemas.microsoft.com/office/drawing/2014/main" id="{E3D7A1E9-91E5-4648-952C-4C649D165111}"/>
              </a:ext>
            </a:extLst>
          </p:cNvPr>
          <p:cNvSpPr>
            <a:spLocks noChangeShapeType="1"/>
          </p:cNvSpPr>
          <p:nvPr/>
        </p:nvSpPr>
        <p:spPr bwMode="auto">
          <a:xfrm>
            <a:off x="1185863" y="4863564"/>
            <a:ext cx="0" cy="357188"/>
          </a:xfrm>
          <a:prstGeom prst="line">
            <a:avLst/>
          </a:prstGeom>
          <a:noFill/>
          <a:ln w="19050">
            <a:solidFill>
              <a:schemeClr val="tx1"/>
            </a:solidFill>
            <a:round/>
            <a:headEnd type="triangle" w="sm" len="med"/>
            <a:tailEnd type="triangle" w="sm" len="med"/>
          </a:ln>
          <a:extLst>
            <a:ext uri="{909E8E84-426E-40DD-AFC4-6F175D3DCCD1}">
              <a14:hiddenFill xmlns:a14="http://schemas.microsoft.com/office/drawing/2010/main">
                <a:noFill/>
              </a14:hiddenFill>
            </a:ext>
          </a:extLst>
        </p:spPr>
        <p:txBody>
          <a:bodyPr wrap="none" anchor="ctr"/>
          <a:lstStyle/>
          <a:p>
            <a:endParaRPr lang="en-US"/>
          </a:p>
        </p:txBody>
      </p:sp>
      <p:sp>
        <p:nvSpPr>
          <p:cNvPr id="145" name="Line 117">
            <a:extLst>
              <a:ext uri="{FF2B5EF4-FFF2-40B4-BE49-F238E27FC236}">
                <a16:creationId xmlns:a16="http://schemas.microsoft.com/office/drawing/2014/main" id="{3FDBA540-331D-C949-92E4-A52B30A46D94}"/>
              </a:ext>
            </a:extLst>
          </p:cNvPr>
          <p:cNvSpPr>
            <a:spLocks noChangeShapeType="1"/>
          </p:cNvSpPr>
          <p:nvPr/>
        </p:nvSpPr>
        <p:spPr bwMode="auto">
          <a:xfrm>
            <a:off x="5383213" y="4849277"/>
            <a:ext cx="0" cy="381000"/>
          </a:xfrm>
          <a:prstGeom prst="line">
            <a:avLst/>
          </a:prstGeom>
          <a:noFill/>
          <a:ln w="19050">
            <a:solidFill>
              <a:schemeClr val="tx1"/>
            </a:solidFill>
            <a:round/>
            <a:headEnd type="triangle" w="sm" len="med"/>
            <a:tailEnd type="triangle" w="sm" len="med"/>
          </a:ln>
          <a:extLst>
            <a:ext uri="{909E8E84-426E-40DD-AFC4-6F175D3DCCD1}">
              <a14:hiddenFill xmlns:a14="http://schemas.microsoft.com/office/drawing/2010/main">
                <a:noFill/>
              </a14:hiddenFill>
            </a:ext>
          </a:extLst>
        </p:spPr>
        <p:txBody>
          <a:bodyPr wrap="none" anchor="ctr"/>
          <a:lstStyle/>
          <a:p>
            <a:endParaRPr lang="en-US"/>
          </a:p>
        </p:txBody>
      </p:sp>
      <p:sp>
        <p:nvSpPr>
          <p:cNvPr id="146" name="Text Box 118">
            <a:extLst>
              <a:ext uri="{FF2B5EF4-FFF2-40B4-BE49-F238E27FC236}">
                <a16:creationId xmlns:a16="http://schemas.microsoft.com/office/drawing/2014/main" id="{FB97AD90-AF2D-4F46-9D9C-07EB3E870A8F}"/>
              </a:ext>
            </a:extLst>
          </p:cNvPr>
          <p:cNvSpPr txBox="1">
            <a:spLocks noChangeArrowheads="1"/>
          </p:cNvSpPr>
          <p:nvPr/>
        </p:nvSpPr>
        <p:spPr bwMode="auto">
          <a:xfrm>
            <a:off x="2416175" y="4549239"/>
            <a:ext cx="1754188" cy="314325"/>
          </a:xfrm>
          <a:prstGeom prst="rect">
            <a:avLst/>
          </a:prstGeom>
          <a:solidFill>
            <a:srgbClr val="CCFFFF"/>
          </a:solidFill>
          <a:ln w="9525">
            <a:solidFill>
              <a:schemeClr val="tx1"/>
            </a:solidFill>
            <a:miter lim="800000"/>
            <a:headEnd/>
            <a:tailEnd/>
          </a:ln>
        </p:spPr>
        <p:txBody>
          <a:bodyPr lIns="91430" tIns="45715" rIns="91430" bIns="45715">
            <a:spAutoFit/>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algn="ctr"/>
            <a:r>
              <a:rPr lang="en-US" altLang="en-US" sz="1400" i="0">
                <a:solidFill>
                  <a:srgbClr val="000000"/>
                </a:solidFill>
                <a:latin typeface="Times New Roman" panose="02020603050405020304" pitchFamily="18" charset="0"/>
              </a:rPr>
              <a:t>Wrapper</a:t>
            </a:r>
          </a:p>
        </p:txBody>
      </p:sp>
      <p:sp>
        <p:nvSpPr>
          <p:cNvPr id="147" name="Text Box 119">
            <a:extLst>
              <a:ext uri="{FF2B5EF4-FFF2-40B4-BE49-F238E27FC236}">
                <a16:creationId xmlns:a16="http://schemas.microsoft.com/office/drawing/2014/main" id="{71EBC66F-90D1-264B-A03C-DD73C414ED78}"/>
              </a:ext>
            </a:extLst>
          </p:cNvPr>
          <p:cNvSpPr txBox="1">
            <a:spLocks noChangeArrowheads="1"/>
          </p:cNvSpPr>
          <p:nvPr/>
        </p:nvSpPr>
        <p:spPr bwMode="auto">
          <a:xfrm>
            <a:off x="354013" y="4549239"/>
            <a:ext cx="1752600" cy="314325"/>
          </a:xfrm>
          <a:prstGeom prst="rect">
            <a:avLst/>
          </a:prstGeom>
          <a:solidFill>
            <a:srgbClr val="CCFFFF"/>
          </a:solidFill>
          <a:ln w="9525">
            <a:solidFill>
              <a:schemeClr val="tx1"/>
            </a:solidFill>
            <a:miter lim="800000"/>
            <a:headEnd/>
            <a:tailEnd/>
          </a:ln>
        </p:spPr>
        <p:txBody>
          <a:bodyPr lIns="91430" tIns="45715" rIns="91430" bIns="45715">
            <a:spAutoFit/>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algn="ctr"/>
            <a:r>
              <a:rPr lang="en-US" altLang="en-US" sz="1400" i="0">
                <a:solidFill>
                  <a:srgbClr val="000000"/>
                </a:solidFill>
                <a:latin typeface="Times New Roman" panose="02020603050405020304" pitchFamily="18" charset="0"/>
              </a:rPr>
              <a:t>Wrapper</a:t>
            </a:r>
          </a:p>
        </p:txBody>
      </p:sp>
      <p:sp>
        <p:nvSpPr>
          <p:cNvPr id="148" name="Text Box 120">
            <a:extLst>
              <a:ext uri="{FF2B5EF4-FFF2-40B4-BE49-F238E27FC236}">
                <a16:creationId xmlns:a16="http://schemas.microsoft.com/office/drawing/2014/main" id="{B12665BA-6947-C646-8AA1-B77DC039A78A}"/>
              </a:ext>
            </a:extLst>
          </p:cNvPr>
          <p:cNvSpPr txBox="1">
            <a:spLocks noChangeArrowheads="1"/>
          </p:cNvSpPr>
          <p:nvPr/>
        </p:nvSpPr>
        <p:spPr bwMode="auto">
          <a:xfrm>
            <a:off x="4468813" y="4534952"/>
            <a:ext cx="1752600" cy="314325"/>
          </a:xfrm>
          <a:prstGeom prst="rect">
            <a:avLst/>
          </a:prstGeom>
          <a:solidFill>
            <a:srgbClr val="CCFFFF"/>
          </a:solidFill>
          <a:ln w="9525">
            <a:solidFill>
              <a:schemeClr val="tx1"/>
            </a:solidFill>
            <a:miter lim="800000"/>
            <a:headEnd/>
            <a:tailEnd/>
          </a:ln>
        </p:spPr>
        <p:txBody>
          <a:bodyPr lIns="91430" tIns="45715" rIns="91430" bIns="45715">
            <a:spAutoFit/>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algn="ctr"/>
            <a:r>
              <a:rPr lang="en-US" altLang="en-US" sz="1400" i="0">
                <a:solidFill>
                  <a:srgbClr val="000000"/>
                </a:solidFill>
                <a:latin typeface="Times New Roman" panose="02020603050405020304" pitchFamily="18" charset="0"/>
              </a:rPr>
              <a:t>Wrapper</a:t>
            </a:r>
          </a:p>
        </p:txBody>
      </p:sp>
    </p:spTree>
    <p:extLst>
      <p:ext uri="{BB962C8B-B14F-4D97-AF65-F5344CB8AC3E}">
        <p14:creationId xmlns:p14="http://schemas.microsoft.com/office/powerpoint/2010/main" val="186082422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78"/>
                                        </p:tgtEl>
                                        <p:attrNameLst>
                                          <p:attrName>style.visibility</p:attrName>
                                        </p:attrNameLst>
                                      </p:cBhvr>
                                      <p:to>
                                        <p:strVal val="visible"/>
                                      </p:to>
                                    </p:set>
                                    <p:animEffect transition="in" filter="dissolve">
                                      <p:cBhvr>
                                        <p:cTn id="7" dur="500"/>
                                        <p:tgtEl>
                                          <p:spTgt spid="78"/>
                                        </p:tgtEl>
                                      </p:cBhvr>
                                    </p:animEffect>
                                  </p:childTnLst>
                                </p:cTn>
                              </p:par>
                              <p:par>
                                <p:cTn id="8" presetID="9" presetClass="entr" presetSubtype="0" fill="hold" nodeType="withEffect">
                                  <p:stCondLst>
                                    <p:cond delay="0"/>
                                  </p:stCondLst>
                                  <p:childTnLst>
                                    <p:set>
                                      <p:cBhvr>
                                        <p:cTn id="9" dur="1" fill="hold">
                                          <p:stCondLst>
                                            <p:cond delay="0"/>
                                          </p:stCondLst>
                                        </p:cTn>
                                        <p:tgtEl>
                                          <p:spTgt spid="88"/>
                                        </p:tgtEl>
                                        <p:attrNameLst>
                                          <p:attrName>style.visibility</p:attrName>
                                        </p:attrNameLst>
                                      </p:cBhvr>
                                      <p:to>
                                        <p:strVal val="visible"/>
                                      </p:to>
                                    </p:set>
                                    <p:animEffect transition="in" filter="dissolve">
                                      <p:cBhvr>
                                        <p:cTn id="10" dur="500"/>
                                        <p:tgtEl>
                                          <p:spTgt spid="88"/>
                                        </p:tgtEl>
                                      </p:cBhvr>
                                    </p:animEffect>
                                  </p:childTnLst>
                                </p:cTn>
                              </p:par>
                              <p:par>
                                <p:cTn id="11" presetID="9" presetClass="entr" presetSubtype="0" fill="hold" nodeType="withEffect">
                                  <p:stCondLst>
                                    <p:cond delay="0"/>
                                  </p:stCondLst>
                                  <p:childTnLst>
                                    <p:set>
                                      <p:cBhvr>
                                        <p:cTn id="12" dur="1" fill="hold">
                                          <p:stCondLst>
                                            <p:cond delay="0"/>
                                          </p:stCondLst>
                                        </p:cTn>
                                        <p:tgtEl>
                                          <p:spTgt spid="97"/>
                                        </p:tgtEl>
                                        <p:attrNameLst>
                                          <p:attrName>style.visibility</p:attrName>
                                        </p:attrNameLst>
                                      </p:cBhvr>
                                      <p:to>
                                        <p:strVal val="visible"/>
                                      </p:to>
                                    </p:set>
                                    <p:animEffect transition="in" filter="dissolve">
                                      <p:cBhvr>
                                        <p:cTn id="13" dur="500"/>
                                        <p:tgtEl>
                                          <p:spTgt spid="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a:extLst>
              <a:ext uri="{FF2B5EF4-FFF2-40B4-BE49-F238E27FC236}">
                <a16:creationId xmlns:a16="http://schemas.microsoft.com/office/drawing/2014/main" id="{88E7EAC4-9396-9C46-8E6B-E94DB696A393}"/>
              </a:ext>
            </a:extLst>
          </p:cNvPr>
          <p:cNvSpPr>
            <a:spLocks noGrp="1" noChangeArrowheads="1"/>
          </p:cNvSpPr>
          <p:nvPr>
            <p:ph type="title"/>
          </p:nvPr>
        </p:nvSpPr>
        <p:spPr>
          <a:xfrm>
            <a:off x="655637" y="11873"/>
            <a:ext cx="10515600" cy="1325563"/>
          </a:xfrm>
        </p:spPr>
        <p:txBody>
          <a:bodyPr/>
          <a:lstStyle/>
          <a:p>
            <a:pPr eaLnBrk="1" hangingPunct="1"/>
            <a:r>
              <a:rPr lang="en-US" altLang="en-US">
                <a:ea typeface="ＭＳ Ｐゴシック" panose="020B0600070205080204" pitchFamily="34" charset="-128"/>
              </a:rPr>
              <a:t>Structural and Semantic Level</a:t>
            </a:r>
          </a:p>
        </p:txBody>
      </p:sp>
      <p:sp>
        <p:nvSpPr>
          <p:cNvPr id="39937" name="Slide Number Placeholder 3">
            <a:extLst>
              <a:ext uri="{FF2B5EF4-FFF2-40B4-BE49-F238E27FC236}">
                <a16:creationId xmlns:a16="http://schemas.microsoft.com/office/drawing/2014/main" id="{08596536-EF26-4347-B454-1CD2BFC4A194}"/>
              </a:ext>
            </a:extLst>
          </p:cNvPr>
          <p:cNvSpPr>
            <a:spLocks noGrp="1"/>
          </p:cNvSpPr>
          <p:nvPr>
            <p:ph type="sldNum" sz="quarter" idx="12"/>
          </p:nvPr>
        </p:nvSpPr>
        <p:spPr bwMode="auto">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r" rtl="0" fontAlgn="base">
              <a:spcBef>
                <a:spcPct val="0"/>
              </a:spcBef>
              <a:spcAft>
                <a:spcPct val="0"/>
              </a:spcAft>
              <a:defRPr sz="1200" i="0" kern="1200">
                <a:solidFill>
                  <a:srgbClr val="0E2135"/>
                </a:solidFill>
                <a:latin typeface="Arial" panose="020B0604020202020204" pitchFamily="34" charset="0"/>
                <a:ea typeface="ＭＳ Ｐゴシック" panose="020B0600070205080204" pitchFamily="34" charset="-128"/>
                <a:cs typeface="+mn-cs"/>
              </a:defRPr>
            </a:lvl1pPr>
            <a:lvl2pPr marL="457200" algn="l" rtl="0" fontAlgn="base">
              <a:spcBef>
                <a:spcPct val="0"/>
              </a:spcBef>
              <a:spcAft>
                <a:spcPct val="0"/>
              </a:spcAft>
              <a:defRPr i="1" kern="1200">
                <a:solidFill>
                  <a:schemeClr val="tx1"/>
                </a:solidFill>
                <a:latin typeface="Arial" panose="020B0604020202020204" pitchFamily="34" charset="0"/>
                <a:ea typeface="ＭＳ Ｐゴシック" panose="020B0600070205080204" pitchFamily="34" charset="-128"/>
                <a:cs typeface="+mn-cs"/>
              </a:defRPr>
            </a:lvl2pPr>
            <a:lvl3pPr marL="914400" algn="l" rtl="0" fontAlgn="base">
              <a:spcBef>
                <a:spcPct val="0"/>
              </a:spcBef>
              <a:spcAft>
                <a:spcPct val="0"/>
              </a:spcAft>
              <a:defRPr i="1" kern="1200">
                <a:solidFill>
                  <a:schemeClr val="tx1"/>
                </a:solidFill>
                <a:latin typeface="Arial" panose="020B0604020202020204" pitchFamily="34" charset="0"/>
                <a:ea typeface="ＭＳ Ｐゴシック" panose="020B0600070205080204" pitchFamily="34" charset="-128"/>
                <a:cs typeface="+mn-cs"/>
              </a:defRPr>
            </a:lvl3pPr>
            <a:lvl4pPr marL="1371600" algn="l" rtl="0" fontAlgn="base">
              <a:spcBef>
                <a:spcPct val="0"/>
              </a:spcBef>
              <a:spcAft>
                <a:spcPct val="0"/>
              </a:spcAft>
              <a:defRPr i="1" kern="1200">
                <a:solidFill>
                  <a:schemeClr val="tx1"/>
                </a:solidFill>
                <a:latin typeface="Arial" panose="020B0604020202020204" pitchFamily="34" charset="0"/>
                <a:ea typeface="ＭＳ Ｐゴシック" panose="020B0600070205080204" pitchFamily="34" charset="-128"/>
                <a:cs typeface="+mn-cs"/>
              </a:defRPr>
            </a:lvl4pPr>
            <a:lvl5pPr marL="1828800" algn="l" rtl="0" fontAlgn="base">
              <a:spcBef>
                <a:spcPct val="0"/>
              </a:spcBef>
              <a:spcAft>
                <a:spcPct val="0"/>
              </a:spcAft>
              <a:defRPr i="1"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i="1"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i="1"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i="1"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i="1" kern="1200">
                <a:solidFill>
                  <a:schemeClr val="tx1"/>
                </a:solidFill>
                <a:latin typeface="Arial" panose="020B0604020202020204" pitchFamily="34" charset="0"/>
                <a:ea typeface="ＭＳ Ｐゴシック" panose="020B0600070205080204" pitchFamily="34" charset="-128"/>
                <a:cs typeface="+mn-cs"/>
              </a:defRPr>
            </a:lvl9pPr>
          </a:lstStyle>
          <a:p>
            <a:pPr eaLnBrk="1" hangingPunct="1"/>
            <a:fld id="{B682D0C3-E2C7-684E-8680-D22E89D26B98}" type="slidenum">
              <a:rPr lang="en-US" altLang="en-US" smtClean="0"/>
              <a:pPr eaLnBrk="1" hangingPunct="1"/>
              <a:t>9</a:t>
            </a:fld>
            <a:endParaRPr lang="en-US" altLang="en-US" sz="1200" i="0">
              <a:solidFill>
                <a:srgbClr val="0E2135"/>
              </a:solidFill>
            </a:endParaRPr>
          </a:p>
        </p:txBody>
      </p:sp>
      <p:sp>
        <p:nvSpPr>
          <p:cNvPr id="39939" name="Rectangle 3">
            <a:extLst>
              <a:ext uri="{FF2B5EF4-FFF2-40B4-BE49-F238E27FC236}">
                <a16:creationId xmlns:a16="http://schemas.microsoft.com/office/drawing/2014/main" id="{EECE1B31-75FB-6749-9AAA-BA966730B534}"/>
              </a:ext>
            </a:extLst>
          </p:cNvPr>
          <p:cNvSpPr>
            <a:spLocks noGrp="1" noChangeArrowheads="1"/>
          </p:cNvSpPr>
          <p:nvPr>
            <p:ph type="body" idx="4294967295"/>
          </p:nvPr>
        </p:nvSpPr>
        <p:spPr>
          <a:xfrm>
            <a:off x="6061074" y="1785111"/>
            <a:ext cx="6093481" cy="4217987"/>
          </a:xfrm>
        </p:spPr>
        <p:txBody>
          <a:bodyPr>
            <a:normAutofit/>
          </a:bodyPr>
          <a:lstStyle/>
          <a:p>
            <a:pPr eaLnBrk="1" hangingPunct="1"/>
            <a:r>
              <a:rPr lang="en-US" altLang="en-US">
                <a:ea typeface="ＭＳ Ｐゴシック" panose="020B0600070205080204" pitchFamily="34" charset="-128"/>
              </a:rPr>
              <a:t>Structural</a:t>
            </a:r>
          </a:p>
          <a:p>
            <a:pPr lvl="1" eaLnBrk="1" hangingPunct="1"/>
            <a:r>
              <a:rPr lang="en-US" altLang="en-US">
                <a:ea typeface="Arial" panose="020B0604020202020204" pitchFamily="34" charset="0"/>
              </a:rPr>
              <a:t>Different structures for the same data</a:t>
            </a:r>
          </a:p>
          <a:p>
            <a:pPr eaLnBrk="1" hangingPunct="1"/>
            <a:r>
              <a:rPr lang="en-US" altLang="en-US">
                <a:ea typeface="ＭＳ Ｐゴシック" panose="020B0600070205080204" pitchFamily="34" charset="-128"/>
              </a:rPr>
              <a:t>Semantic</a:t>
            </a:r>
          </a:p>
          <a:p>
            <a:pPr lvl="1" eaLnBrk="1" hangingPunct="1"/>
            <a:r>
              <a:rPr lang="en-US" altLang="en-US">
                <a:ea typeface="Arial" panose="020B0604020202020204" pitchFamily="34" charset="0"/>
              </a:rPr>
              <a:t>Different semantics of the same structure</a:t>
            </a:r>
          </a:p>
          <a:p>
            <a:pPr eaLnBrk="1" hangingPunct="1"/>
            <a:r>
              <a:rPr lang="en-US" altLang="en-US">
                <a:ea typeface="ＭＳ Ｐゴシック" panose="020B0600070205080204" pitchFamily="34" charset="-128"/>
              </a:rPr>
              <a:t>Integrated View</a:t>
            </a:r>
          </a:p>
          <a:p>
            <a:pPr eaLnBrk="1" hangingPunct="1"/>
            <a:r>
              <a:rPr lang="en-US" altLang="en-US">
                <a:ea typeface="ＭＳ Ｐゴシック" panose="020B0600070205080204" pitchFamily="34" charset="-128"/>
              </a:rPr>
              <a:t>Many architectures for this basic idea</a:t>
            </a:r>
          </a:p>
        </p:txBody>
      </p:sp>
      <p:grpSp>
        <p:nvGrpSpPr>
          <p:cNvPr id="358" name="Group 4">
            <a:extLst>
              <a:ext uri="{FF2B5EF4-FFF2-40B4-BE49-F238E27FC236}">
                <a16:creationId xmlns:a16="http://schemas.microsoft.com/office/drawing/2014/main" id="{D4C8DD19-210B-6341-A622-D639EA005FCB}"/>
              </a:ext>
            </a:extLst>
          </p:cNvPr>
          <p:cNvGrpSpPr>
            <a:grpSpLocks/>
          </p:cNvGrpSpPr>
          <p:nvPr/>
        </p:nvGrpSpPr>
        <p:grpSpPr bwMode="auto">
          <a:xfrm>
            <a:off x="201613" y="5101735"/>
            <a:ext cx="1752600" cy="1068388"/>
            <a:chOff x="240" y="3496"/>
            <a:chExt cx="1104" cy="673"/>
          </a:xfrm>
        </p:grpSpPr>
        <p:sp>
          <p:nvSpPr>
            <p:cNvPr id="359" name="Freeform 5">
              <a:extLst>
                <a:ext uri="{FF2B5EF4-FFF2-40B4-BE49-F238E27FC236}">
                  <a16:creationId xmlns:a16="http://schemas.microsoft.com/office/drawing/2014/main" id="{A5562798-27ED-AF4A-9C2C-3A5626598D20}"/>
                </a:ext>
              </a:extLst>
            </p:cNvPr>
            <p:cNvSpPr>
              <a:spLocks/>
            </p:cNvSpPr>
            <p:nvPr/>
          </p:nvSpPr>
          <p:spPr bwMode="auto">
            <a:xfrm>
              <a:off x="240" y="3552"/>
              <a:ext cx="1104" cy="617"/>
            </a:xfrm>
            <a:custGeom>
              <a:avLst/>
              <a:gdLst>
                <a:gd name="T0" fmla="*/ 0 w 1833"/>
                <a:gd name="T1" fmla="*/ 0 h 961"/>
                <a:gd name="T2" fmla="*/ 0 w 1833"/>
                <a:gd name="T3" fmla="*/ 395 h 961"/>
                <a:gd name="T4" fmla="*/ 664 w 1833"/>
                <a:gd name="T5" fmla="*/ 395 h 961"/>
                <a:gd name="T6" fmla="*/ 664 w 1833"/>
                <a:gd name="T7" fmla="*/ 0 h 961"/>
                <a:gd name="T8" fmla="*/ 0 60000 65536"/>
                <a:gd name="T9" fmla="*/ 0 60000 65536"/>
                <a:gd name="T10" fmla="*/ 0 60000 65536"/>
                <a:gd name="T11" fmla="*/ 0 60000 65536"/>
                <a:gd name="T12" fmla="*/ 0 w 1833"/>
                <a:gd name="T13" fmla="*/ 0 h 961"/>
                <a:gd name="T14" fmla="*/ 1833 w 1833"/>
                <a:gd name="T15" fmla="*/ 961 h 961"/>
              </a:gdLst>
              <a:ahLst/>
              <a:cxnLst>
                <a:cxn ang="T8">
                  <a:pos x="T0" y="T1"/>
                </a:cxn>
                <a:cxn ang="T9">
                  <a:pos x="T2" y="T3"/>
                </a:cxn>
                <a:cxn ang="T10">
                  <a:pos x="T4" y="T5"/>
                </a:cxn>
                <a:cxn ang="T11">
                  <a:pos x="T6" y="T7"/>
                </a:cxn>
              </a:cxnLst>
              <a:rect l="T12" t="T13" r="T14" b="T15"/>
              <a:pathLst>
                <a:path w="1833" h="961">
                  <a:moveTo>
                    <a:pt x="0" y="0"/>
                  </a:moveTo>
                  <a:lnTo>
                    <a:pt x="0" y="960"/>
                  </a:lnTo>
                  <a:lnTo>
                    <a:pt x="1832" y="960"/>
                  </a:lnTo>
                  <a:lnTo>
                    <a:pt x="1832" y="0"/>
                  </a:lnTo>
                </a:path>
              </a:pathLst>
            </a:custGeom>
            <a:solidFill>
              <a:srgbClr val="009900"/>
            </a:solidFill>
            <a:ln w="25400" cap="rnd">
              <a:solidFill>
                <a:schemeClr val="tx1"/>
              </a:solidFill>
              <a:round/>
              <a:headEnd type="none" w="sm" len="sm"/>
              <a:tailEnd type="none" w="sm" len="sm"/>
            </a:ln>
          </p:spPr>
          <p:txBody>
            <a:bodyPr lIns="0" tIns="0" rIns="0" bIns="0" anchor="ctr">
              <a:spAutoFit/>
            </a:bodyPr>
            <a:lstStyle/>
            <a:p>
              <a:endParaRPr lang="en-US"/>
            </a:p>
          </p:txBody>
        </p:sp>
        <p:sp>
          <p:nvSpPr>
            <p:cNvPr id="360" name="Oval 6">
              <a:extLst>
                <a:ext uri="{FF2B5EF4-FFF2-40B4-BE49-F238E27FC236}">
                  <a16:creationId xmlns:a16="http://schemas.microsoft.com/office/drawing/2014/main" id="{7EDC96EA-F551-F845-812A-8201B882E80F}"/>
                </a:ext>
              </a:extLst>
            </p:cNvPr>
            <p:cNvSpPr>
              <a:spLocks noChangeArrowheads="1"/>
            </p:cNvSpPr>
            <p:nvPr/>
          </p:nvSpPr>
          <p:spPr bwMode="auto">
            <a:xfrm>
              <a:off x="240" y="3496"/>
              <a:ext cx="1104" cy="104"/>
            </a:xfrm>
            <a:prstGeom prst="ellipse">
              <a:avLst/>
            </a:prstGeom>
            <a:solidFill>
              <a:srgbClr val="009900"/>
            </a:solidFill>
            <a:ln w="25400">
              <a:solidFill>
                <a:schemeClr val="tx1"/>
              </a:solidFill>
              <a:round/>
              <a:headEnd/>
              <a:tailEnd/>
            </a:ln>
          </p:spPr>
          <p:txBody>
            <a:bodyPr lIns="0" tIns="0" rIns="0" bIns="0" anchor="ctr">
              <a:spAutoFit/>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361" name="Rectangle 7">
              <a:extLst>
                <a:ext uri="{FF2B5EF4-FFF2-40B4-BE49-F238E27FC236}">
                  <a16:creationId xmlns:a16="http://schemas.microsoft.com/office/drawing/2014/main" id="{A3481508-9712-2B4F-AFD6-26C28961AED4}"/>
                </a:ext>
              </a:extLst>
            </p:cNvPr>
            <p:cNvSpPr>
              <a:spLocks noChangeArrowheads="1"/>
            </p:cNvSpPr>
            <p:nvPr/>
          </p:nvSpPr>
          <p:spPr bwMode="auto">
            <a:xfrm>
              <a:off x="437" y="3628"/>
              <a:ext cx="633" cy="334"/>
            </a:xfrm>
            <a:prstGeom prst="rect">
              <a:avLst/>
            </a:prstGeom>
            <a:solidFill>
              <a:srgbClr val="CCFFCC"/>
            </a:solidFill>
            <a:ln w="19050">
              <a:solidFill>
                <a:schemeClr val="tx1"/>
              </a:solidFill>
              <a:miter lim="800000"/>
              <a:headEnd/>
              <a:tailEnd/>
            </a:ln>
          </p:spPr>
          <p:txBody>
            <a:bodyPr lIns="0" tIns="0" rIns="0" bIns="0" anchor="ctr">
              <a:spAutoFit/>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362" name="Rectangle 8">
              <a:extLst>
                <a:ext uri="{FF2B5EF4-FFF2-40B4-BE49-F238E27FC236}">
                  <a16:creationId xmlns:a16="http://schemas.microsoft.com/office/drawing/2014/main" id="{7C2A5510-46FE-1941-A565-0CE687E9690B}"/>
                </a:ext>
              </a:extLst>
            </p:cNvPr>
            <p:cNvSpPr>
              <a:spLocks noChangeArrowheads="1"/>
            </p:cNvSpPr>
            <p:nvPr/>
          </p:nvSpPr>
          <p:spPr bwMode="auto">
            <a:xfrm>
              <a:off x="498" y="3684"/>
              <a:ext cx="604" cy="334"/>
            </a:xfrm>
            <a:prstGeom prst="rect">
              <a:avLst/>
            </a:prstGeom>
            <a:gradFill rotWithShape="0">
              <a:gsLst>
                <a:gs pos="0">
                  <a:srgbClr val="CCFFCC"/>
                </a:gs>
                <a:gs pos="50000">
                  <a:srgbClr val="CCFFCC"/>
                </a:gs>
                <a:gs pos="100000">
                  <a:srgbClr val="CCFFCC"/>
                </a:gs>
              </a:gsLst>
              <a:lin ang="5400000" scaled="1"/>
            </a:gradFill>
            <a:ln w="19050">
              <a:solidFill>
                <a:schemeClr val="tx1"/>
              </a:solidFill>
              <a:miter lim="800000"/>
              <a:headEnd/>
              <a:tailEnd/>
            </a:ln>
          </p:spPr>
          <p:txBody>
            <a:bodyPr lIns="0" tIns="0" rIns="0" bIns="0" anchor="ctr">
              <a:spAutoFit/>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363" name="Rectangle 9">
              <a:extLst>
                <a:ext uri="{FF2B5EF4-FFF2-40B4-BE49-F238E27FC236}">
                  <a16:creationId xmlns:a16="http://schemas.microsoft.com/office/drawing/2014/main" id="{322546D1-DBBB-A541-8DA9-858EFB8AEB9E}"/>
                </a:ext>
              </a:extLst>
            </p:cNvPr>
            <p:cNvSpPr>
              <a:spLocks noChangeArrowheads="1"/>
            </p:cNvSpPr>
            <p:nvPr/>
          </p:nvSpPr>
          <p:spPr bwMode="auto">
            <a:xfrm>
              <a:off x="566" y="3732"/>
              <a:ext cx="582" cy="348"/>
            </a:xfrm>
            <a:prstGeom prst="rect">
              <a:avLst/>
            </a:prstGeom>
            <a:gradFill rotWithShape="0">
              <a:gsLst>
                <a:gs pos="0">
                  <a:srgbClr val="CCFFCC"/>
                </a:gs>
                <a:gs pos="50000">
                  <a:srgbClr val="CCFFCC"/>
                </a:gs>
                <a:gs pos="100000">
                  <a:srgbClr val="CCFFCC"/>
                </a:gs>
              </a:gsLst>
              <a:lin ang="5400000" scaled="1"/>
            </a:gradFill>
            <a:ln w="19050">
              <a:solidFill>
                <a:schemeClr val="tx1"/>
              </a:solidFill>
              <a:miter lim="800000"/>
              <a:headEnd/>
              <a:tailEnd/>
            </a:ln>
          </p:spPr>
          <p:txBody>
            <a:bodyPr lIns="0" tIns="0" rIns="0" bIns="0" anchor="ctr">
              <a:spAutoFit/>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364" name="Rectangle 10">
              <a:extLst>
                <a:ext uri="{FF2B5EF4-FFF2-40B4-BE49-F238E27FC236}">
                  <a16:creationId xmlns:a16="http://schemas.microsoft.com/office/drawing/2014/main" id="{0D856288-1D6F-824B-89EF-6954542BAF46}"/>
                </a:ext>
              </a:extLst>
            </p:cNvPr>
            <p:cNvSpPr>
              <a:spLocks noChangeArrowheads="1"/>
            </p:cNvSpPr>
            <p:nvPr/>
          </p:nvSpPr>
          <p:spPr bwMode="auto">
            <a:xfrm>
              <a:off x="629" y="3794"/>
              <a:ext cx="584" cy="347"/>
            </a:xfrm>
            <a:prstGeom prst="rect">
              <a:avLst/>
            </a:prstGeom>
            <a:gradFill rotWithShape="0">
              <a:gsLst>
                <a:gs pos="0">
                  <a:srgbClr val="CCFFCC"/>
                </a:gs>
                <a:gs pos="100000">
                  <a:srgbClr val="CCFFCC"/>
                </a:gs>
              </a:gsLst>
              <a:lin ang="5400000" scaled="1"/>
            </a:gradFill>
            <a:ln w="19050">
              <a:solidFill>
                <a:schemeClr val="tx1"/>
              </a:solidFill>
              <a:miter lim="800000"/>
              <a:headEnd/>
              <a:tailEnd/>
            </a:ln>
          </p:spPr>
          <p:txBody>
            <a:bodyPr lIns="0" tIns="0" rIns="0" bIns="0" anchor="ctr">
              <a:spAutoFit/>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365" name="Text Box 11">
              <a:extLst>
                <a:ext uri="{FF2B5EF4-FFF2-40B4-BE49-F238E27FC236}">
                  <a16:creationId xmlns:a16="http://schemas.microsoft.com/office/drawing/2014/main" id="{ABD8F345-47DD-A74E-88E3-6E8C6CCB9D05}"/>
                </a:ext>
              </a:extLst>
            </p:cNvPr>
            <p:cNvSpPr txBox="1">
              <a:spLocks noChangeArrowheads="1"/>
            </p:cNvSpPr>
            <p:nvPr/>
          </p:nvSpPr>
          <p:spPr bwMode="auto">
            <a:xfrm>
              <a:off x="649" y="3812"/>
              <a:ext cx="647" cy="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type="none" w="sm" len="med"/>
                  <a:tailEnd type="none" w="sm" len="med"/>
                </a14:hiddenLine>
              </a:ext>
            </a:extLst>
          </p:spPr>
          <p:txBody>
            <a:bodyPr lIns="0" tIns="0" rIns="0" bIns="0" anchor="ctr">
              <a:spAutoFit/>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a:lnSpc>
                  <a:spcPct val="80000"/>
                </a:lnSpc>
                <a:spcBef>
                  <a:spcPct val="20000"/>
                </a:spcBef>
              </a:pPr>
              <a:r>
                <a:rPr lang="en-US" altLang="en-US" sz="1200" i="0">
                  <a:solidFill>
                    <a:srgbClr val="000000"/>
                  </a:solidFill>
                </a:rPr>
                <a:t>&lt;Title&gt; … </a:t>
              </a:r>
            </a:p>
            <a:p>
              <a:pPr>
                <a:lnSpc>
                  <a:spcPct val="80000"/>
                </a:lnSpc>
                <a:spcBef>
                  <a:spcPct val="20000"/>
                </a:spcBef>
              </a:pPr>
              <a:r>
                <a:rPr lang="en-US" altLang="en-US" sz="1200" i="0">
                  <a:solidFill>
                    <a:srgbClr val="000000"/>
                  </a:solidFill>
                </a:rPr>
                <a:t>&lt;Author&gt; … </a:t>
              </a:r>
            </a:p>
            <a:p>
              <a:pPr>
                <a:lnSpc>
                  <a:spcPct val="80000"/>
                </a:lnSpc>
                <a:spcBef>
                  <a:spcPct val="20000"/>
                </a:spcBef>
              </a:pPr>
              <a:r>
                <a:rPr lang="en-US" altLang="en-US" sz="1200" i="0">
                  <a:solidFill>
                    <a:srgbClr val="000000"/>
                  </a:solidFill>
                </a:rPr>
                <a:t>&lt;Date&gt; …</a:t>
              </a:r>
              <a:endParaRPr lang="en-US" altLang="en-US" sz="2000" i="0">
                <a:solidFill>
                  <a:srgbClr val="000000"/>
                </a:solidFill>
              </a:endParaRPr>
            </a:p>
          </p:txBody>
        </p:sp>
      </p:grpSp>
      <p:grpSp>
        <p:nvGrpSpPr>
          <p:cNvPr id="366" name="Group 12">
            <a:extLst>
              <a:ext uri="{FF2B5EF4-FFF2-40B4-BE49-F238E27FC236}">
                <a16:creationId xmlns:a16="http://schemas.microsoft.com/office/drawing/2014/main" id="{81926231-4AAF-DB4E-8EF5-76B9ABBB5960}"/>
              </a:ext>
            </a:extLst>
          </p:cNvPr>
          <p:cNvGrpSpPr>
            <a:grpSpLocks/>
          </p:cNvGrpSpPr>
          <p:nvPr/>
        </p:nvGrpSpPr>
        <p:grpSpPr bwMode="auto">
          <a:xfrm>
            <a:off x="2259013" y="5095385"/>
            <a:ext cx="1757362" cy="1074738"/>
            <a:chOff x="1581" y="3492"/>
            <a:chExt cx="1107" cy="677"/>
          </a:xfrm>
        </p:grpSpPr>
        <p:sp>
          <p:nvSpPr>
            <p:cNvPr id="367" name="Freeform 13">
              <a:extLst>
                <a:ext uri="{FF2B5EF4-FFF2-40B4-BE49-F238E27FC236}">
                  <a16:creationId xmlns:a16="http://schemas.microsoft.com/office/drawing/2014/main" id="{7B6842D2-EE42-6A4C-A8A5-879552D310B6}"/>
                </a:ext>
              </a:extLst>
            </p:cNvPr>
            <p:cNvSpPr>
              <a:spLocks/>
            </p:cNvSpPr>
            <p:nvPr/>
          </p:nvSpPr>
          <p:spPr bwMode="auto">
            <a:xfrm>
              <a:off x="1586" y="3553"/>
              <a:ext cx="1102" cy="616"/>
            </a:xfrm>
            <a:custGeom>
              <a:avLst/>
              <a:gdLst>
                <a:gd name="T0" fmla="*/ 0 w 1725"/>
                <a:gd name="T1" fmla="*/ 0 h 961"/>
                <a:gd name="T2" fmla="*/ 0 w 1725"/>
                <a:gd name="T3" fmla="*/ 394 h 961"/>
                <a:gd name="T4" fmla="*/ 703 w 1725"/>
                <a:gd name="T5" fmla="*/ 394 h 961"/>
                <a:gd name="T6" fmla="*/ 703 w 1725"/>
                <a:gd name="T7" fmla="*/ 0 h 961"/>
                <a:gd name="T8" fmla="*/ 0 60000 65536"/>
                <a:gd name="T9" fmla="*/ 0 60000 65536"/>
                <a:gd name="T10" fmla="*/ 0 60000 65536"/>
                <a:gd name="T11" fmla="*/ 0 60000 65536"/>
                <a:gd name="T12" fmla="*/ 0 w 1725"/>
                <a:gd name="T13" fmla="*/ 0 h 961"/>
                <a:gd name="T14" fmla="*/ 1725 w 1725"/>
                <a:gd name="T15" fmla="*/ 961 h 961"/>
              </a:gdLst>
              <a:ahLst/>
              <a:cxnLst>
                <a:cxn ang="T8">
                  <a:pos x="T0" y="T1"/>
                </a:cxn>
                <a:cxn ang="T9">
                  <a:pos x="T2" y="T3"/>
                </a:cxn>
                <a:cxn ang="T10">
                  <a:pos x="T4" y="T5"/>
                </a:cxn>
                <a:cxn ang="T11">
                  <a:pos x="T6" y="T7"/>
                </a:cxn>
              </a:cxnLst>
              <a:rect l="T12" t="T13" r="T14" b="T15"/>
              <a:pathLst>
                <a:path w="1725" h="961">
                  <a:moveTo>
                    <a:pt x="0" y="0"/>
                  </a:moveTo>
                  <a:lnTo>
                    <a:pt x="0" y="960"/>
                  </a:lnTo>
                  <a:lnTo>
                    <a:pt x="1724" y="960"/>
                  </a:lnTo>
                  <a:lnTo>
                    <a:pt x="1724" y="0"/>
                  </a:lnTo>
                </a:path>
              </a:pathLst>
            </a:custGeom>
            <a:solidFill>
              <a:srgbClr val="FFCC66"/>
            </a:solidFill>
            <a:ln w="25400" cap="rnd">
              <a:solidFill>
                <a:schemeClr val="tx1"/>
              </a:solidFill>
              <a:round/>
              <a:headEnd type="none" w="sm" len="sm"/>
              <a:tailEnd type="none" w="sm" len="sm"/>
            </a:ln>
          </p:spPr>
          <p:txBody>
            <a:bodyPr wrap="none" lIns="91409" tIns="45704" rIns="91409" bIns="45704" anchor="ctr">
              <a:spAutoFit/>
            </a:bodyPr>
            <a:lstStyle/>
            <a:p>
              <a:endParaRPr lang="en-US"/>
            </a:p>
          </p:txBody>
        </p:sp>
        <p:sp>
          <p:nvSpPr>
            <p:cNvPr id="368" name="Oval 14">
              <a:extLst>
                <a:ext uri="{FF2B5EF4-FFF2-40B4-BE49-F238E27FC236}">
                  <a16:creationId xmlns:a16="http://schemas.microsoft.com/office/drawing/2014/main" id="{6FFE17F0-DF49-BE4E-B5B3-D8D18E28E1C3}"/>
                </a:ext>
              </a:extLst>
            </p:cNvPr>
            <p:cNvSpPr>
              <a:spLocks noChangeArrowheads="1"/>
            </p:cNvSpPr>
            <p:nvPr/>
          </p:nvSpPr>
          <p:spPr bwMode="auto">
            <a:xfrm>
              <a:off x="1581" y="3492"/>
              <a:ext cx="1107" cy="108"/>
            </a:xfrm>
            <a:prstGeom prst="ellipse">
              <a:avLst/>
            </a:prstGeom>
            <a:solidFill>
              <a:srgbClr val="FFCC66"/>
            </a:solidFill>
            <a:ln w="25400">
              <a:solidFill>
                <a:schemeClr val="tx1"/>
              </a:solidFill>
              <a:round/>
              <a:headEnd/>
              <a:tailEnd/>
            </a:ln>
          </p:spPr>
          <p:txBody>
            <a:bodyPr wrap="none" lIns="91409" tIns="45704" rIns="91409" bIns="45704" anchor="ctr">
              <a:spAutoFit/>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369" name="Rectangle 15">
              <a:extLst>
                <a:ext uri="{FF2B5EF4-FFF2-40B4-BE49-F238E27FC236}">
                  <a16:creationId xmlns:a16="http://schemas.microsoft.com/office/drawing/2014/main" id="{ADA9F89A-F74C-CD49-862B-FAB8BCA7517A}"/>
                </a:ext>
              </a:extLst>
            </p:cNvPr>
            <p:cNvSpPr>
              <a:spLocks noChangeArrowheads="1"/>
            </p:cNvSpPr>
            <p:nvPr/>
          </p:nvSpPr>
          <p:spPr bwMode="auto">
            <a:xfrm>
              <a:off x="1716" y="3640"/>
              <a:ext cx="329" cy="142"/>
            </a:xfrm>
            <a:prstGeom prst="rect">
              <a:avLst/>
            </a:prstGeom>
            <a:solidFill>
              <a:srgbClr val="FF9900"/>
            </a:solidFill>
            <a:ln w="19050">
              <a:solidFill>
                <a:schemeClr val="tx1"/>
              </a:solidFill>
              <a:miter lim="800000"/>
              <a:headEnd/>
              <a:tailEnd/>
            </a:ln>
          </p:spPr>
          <p:txBody>
            <a:bodyPr wrap="none" lIns="91409" tIns="45704" rIns="91409" bIns="45704" anchor="ctr">
              <a:spAutoFit/>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370" name="Rectangle 16">
              <a:extLst>
                <a:ext uri="{FF2B5EF4-FFF2-40B4-BE49-F238E27FC236}">
                  <a16:creationId xmlns:a16="http://schemas.microsoft.com/office/drawing/2014/main" id="{F2108B71-68FF-B940-9F30-F10D55EDC918}"/>
                </a:ext>
              </a:extLst>
            </p:cNvPr>
            <p:cNvSpPr>
              <a:spLocks noChangeArrowheads="1"/>
            </p:cNvSpPr>
            <p:nvPr/>
          </p:nvSpPr>
          <p:spPr bwMode="auto">
            <a:xfrm>
              <a:off x="1922" y="3881"/>
              <a:ext cx="292" cy="252"/>
            </a:xfrm>
            <a:prstGeom prst="rect">
              <a:avLst/>
            </a:prstGeom>
            <a:solidFill>
              <a:srgbClr val="FF9900"/>
            </a:solidFill>
            <a:ln w="19050">
              <a:solidFill>
                <a:schemeClr val="tx1"/>
              </a:solidFill>
              <a:miter lim="800000"/>
              <a:headEnd/>
              <a:tailEnd/>
            </a:ln>
          </p:spPr>
          <p:txBody>
            <a:bodyPr wrap="none" lIns="91409" tIns="45704" rIns="91409" bIns="45704" anchor="ctr">
              <a:spAutoFit/>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371" name="Rectangle 17">
              <a:extLst>
                <a:ext uri="{FF2B5EF4-FFF2-40B4-BE49-F238E27FC236}">
                  <a16:creationId xmlns:a16="http://schemas.microsoft.com/office/drawing/2014/main" id="{19093EB8-742B-9441-B4ED-478289A9C6FA}"/>
                </a:ext>
              </a:extLst>
            </p:cNvPr>
            <p:cNvSpPr>
              <a:spLocks noChangeArrowheads="1"/>
            </p:cNvSpPr>
            <p:nvPr/>
          </p:nvSpPr>
          <p:spPr bwMode="auto">
            <a:xfrm>
              <a:off x="2366" y="3758"/>
              <a:ext cx="274" cy="344"/>
            </a:xfrm>
            <a:prstGeom prst="rect">
              <a:avLst/>
            </a:prstGeom>
            <a:solidFill>
              <a:srgbClr val="FF9900"/>
            </a:solidFill>
            <a:ln w="19050">
              <a:solidFill>
                <a:schemeClr val="tx1"/>
              </a:solidFill>
              <a:miter lim="800000"/>
              <a:headEnd/>
              <a:tailEnd/>
            </a:ln>
          </p:spPr>
          <p:txBody>
            <a:bodyPr wrap="none" lIns="91409" tIns="45704" rIns="91409" bIns="45704" anchor="ctr">
              <a:spAutoFit/>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372" name="Freeform 18">
              <a:extLst>
                <a:ext uri="{FF2B5EF4-FFF2-40B4-BE49-F238E27FC236}">
                  <a16:creationId xmlns:a16="http://schemas.microsoft.com/office/drawing/2014/main" id="{D909858C-ECF0-F54C-A1D1-98DDF5960C71}"/>
                </a:ext>
              </a:extLst>
            </p:cNvPr>
            <p:cNvSpPr>
              <a:spLocks/>
            </p:cNvSpPr>
            <p:nvPr/>
          </p:nvSpPr>
          <p:spPr bwMode="auto">
            <a:xfrm>
              <a:off x="1766" y="3800"/>
              <a:ext cx="159" cy="184"/>
            </a:xfrm>
            <a:custGeom>
              <a:avLst/>
              <a:gdLst>
                <a:gd name="T0" fmla="*/ 0 w 230"/>
                <a:gd name="T1" fmla="*/ 0 h 289"/>
                <a:gd name="T2" fmla="*/ 0 w 230"/>
                <a:gd name="T3" fmla="*/ 117 h 289"/>
                <a:gd name="T4" fmla="*/ 109 w 230"/>
                <a:gd name="T5" fmla="*/ 117 h 289"/>
                <a:gd name="T6" fmla="*/ 0 60000 65536"/>
                <a:gd name="T7" fmla="*/ 0 60000 65536"/>
                <a:gd name="T8" fmla="*/ 0 60000 65536"/>
                <a:gd name="T9" fmla="*/ 0 w 230"/>
                <a:gd name="T10" fmla="*/ 0 h 289"/>
                <a:gd name="T11" fmla="*/ 230 w 230"/>
                <a:gd name="T12" fmla="*/ 289 h 289"/>
              </a:gdLst>
              <a:ahLst/>
              <a:cxnLst>
                <a:cxn ang="T6">
                  <a:pos x="T0" y="T1"/>
                </a:cxn>
                <a:cxn ang="T7">
                  <a:pos x="T2" y="T3"/>
                </a:cxn>
                <a:cxn ang="T8">
                  <a:pos x="T4" y="T5"/>
                </a:cxn>
              </a:cxnLst>
              <a:rect l="T9" t="T10" r="T11" b="T12"/>
              <a:pathLst>
                <a:path w="230" h="289">
                  <a:moveTo>
                    <a:pt x="0" y="0"/>
                  </a:moveTo>
                  <a:lnTo>
                    <a:pt x="0" y="288"/>
                  </a:lnTo>
                  <a:lnTo>
                    <a:pt x="229" y="288"/>
                  </a:lnTo>
                </a:path>
              </a:pathLst>
            </a:custGeom>
            <a:noFill/>
            <a:ln w="19050" cap="rnd">
              <a:solidFill>
                <a:schemeClr val="tx1"/>
              </a:solidFill>
              <a:round/>
              <a:headEnd type="none" w="sm" len="sm"/>
              <a:tailEnd type="stealth" w="med" len="med"/>
            </a:ln>
            <a:extLst>
              <a:ext uri="{909E8E84-426E-40DD-AFC4-6F175D3DCCD1}">
                <a14:hiddenFill xmlns:a14="http://schemas.microsoft.com/office/drawing/2010/main">
                  <a:solidFill>
                    <a:srgbClr val="FFFFFF"/>
                  </a:solidFill>
                </a14:hiddenFill>
              </a:ext>
            </a:extLst>
          </p:spPr>
          <p:txBody>
            <a:bodyPr wrap="none" lIns="91409" tIns="45704" rIns="91409" bIns="45704" anchor="ctr">
              <a:spAutoFit/>
            </a:bodyPr>
            <a:lstStyle/>
            <a:p>
              <a:endParaRPr lang="en-US"/>
            </a:p>
          </p:txBody>
        </p:sp>
        <p:sp>
          <p:nvSpPr>
            <p:cNvPr id="373" name="Freeform 19">
              <a:extLst>
                <a:ext uri="{FF2B5EF4-FFF2-40B4-BE49-F238E27FC236}">
                  <a16:creationId xmlns:a16="http://schemas.microsoft.com/office/drawing/2014/main" id="{2519FAEE-C90C-A84F-B31C-A58716EA0014}"/>
                </a:ext>
              </a:extLst>
            </p:cNvPr>
            <p:cNvSpPr>
              <a:spLocks/>
            </p:cNvSpPr>
            <p:nvPr/>
          </p:nvSpPr>
          <p:spPr bwMode="auto">
            <a:xfrm>
              <a:off x="1660" y="3717"/>
              <a:ext cx="253" cy="374"/>
            </a:xfrm>
            <a:custGeom>
              <a:avLst/>
              <a:gdLst>
                <a:gd name="T0" fmla="*/ 176 w 363"/>
                <a:gd name="T1" fmla="*/ 240 h 582"/>
                <a:gd name="T2" fmla="*/ 0 w 363"/>
                <a:gd name="T3" fmla="*/ 240 h 582"/>
                <a:gd name="T4" fmla="*/ 0 w 363"/>
                <a:gd name="T5" fmla="*/ 0 h 582"/>
                <a:gd name="T6" fmla="*/ 39 w 363"/>
                <a:gd name="T7" fmla="*/ 0 h 582"/>
                <a:gd name="T8" fmla="*/ 0 60000 65536"/>
                <a:gd name="T9" fmla="*/ 0 60000 65536"/>
                <a:gd name="T10" fmla="*/ 0 60000 65536"/>
                <a:gd name="T11" fmla="*/ 0 60000 65536"/>
                <a:gd name="T12" fmla="*/ 0 w 363"/>
                <a:gd name="T13" fmla="*/ 0 h 582"/>
                <a:gd name="T14" fmla="*/ 363 w 363"/>
                <a:gd name="T15" fmla="*/ 582 h 582"/>
              </a:gdLst>
              <a:ahLst/>
              <a:cxnLst>
                <a:cxn ang="T8">
                  <a:pos x="T0" y="T1"/>
                </a:cxn>
                <a:cxn ang="T9">
                  <a:pos x="T2" y="T3"/>
                </a:cxn>
                <a:cxn ang="T10">
                  <a:pos x="T4" y="T5"/>
                </a:cxn>
                <a:cxn ang="T11">
                  <a:pos x="T6" y="T7"/>
                </a:cxn>
              </a:cxnLst>
              <a:rect l="T12" t="T13" r="T14" b="T15"/>
              <a:pathLst>
                <a:path w="363" h="582">
                  <a:moveTo>
                    <a:pt x="362" y="581"/>
                  </a:moveTo>
                  <a:lnTo>
                    <a:pt x="0" y="581"/>
                  </a:lnTo>
                  <a:lnTo>
                    <a:pt x="0" y="0"/>
                  </a:lnTo>
                  <a:lnTo>
                    <a:pt x="81" y="0"/>
                  </a:lnTo>
                </a:path>
              </a:pathLst>
            </a:custGeom>
            <a:noFill/>
            <a:ln w="19050" cap="rnd">
              <a:solidFill>
                <a:schemeClr val="tx1"/>
              </a:solidFill>
              <a:round/>
              <a:headEnd type="none" w="sm" len="sm"/>
              <a:tailEnd type="stealth" w="med" len="med"/>
            </a:ln>
            <a:extLst>
              <a:ext uri="{909E8E84-426E-40DD-AFC4-6F175D3DCCD1}">
                <a14:hiddenFill xmlns:a14="http://schemas.microsoft.com/office/drawing/2010/main">
                  <a:solidFill>
                    <a:srgbClr val="FFFFFF"/>
                  </a:solidFill>
                </a14:hiddenFill>
              </a:ext>
            </a:extLst>
          </p:spPr>
          <p:txBody>
            <a:bodyPr wrap="none" lIns="91409" tIns="45704" rIns="91409" bIns="45704" anchor="ctr">
              <a:spAutoFit/>
            </a:bodyPr>
            <a:lstStyle/>
            <a:p>
              <a:endParaRPr lang="en-US"/>
            </a:p>
          </p:txBody>
        </p:sp>
        <p:sp>
          <p:nvSpPr>
            <p:cNvPr id="374" name="Line 20">
              <a:extLst>
                <a:ext uri="{FF2B5EF4-FFF2-40B4-BE49-F238E27FC236}">
                  <a16:creationId xmlns:a16="http://schemas.microsoft.com/office/drawing/2014/main" id="{8C9D2AD4-CA02-3446-9FFC-5A6E040C25FA}"/>
                </a:ext>
              </a:extLst>
            </p:cNvPr>
            <p:cNvSpPr>
              <a:spLocks noChangeShapeType="1"/>
            </p:cNvSpPr>
            <p:nvPr/>
          </p:nvSpPr>
          <p:spPr bwMode="auto">
            <a:xfrm>
              <a:off x="2220" y="4041"/>
              <a:ext cx="140" cy="0"/>
            </a:xfrm>
            <a:prstGeom prst="line">
              <a:avLst/>
            </a:prstGeom>
            <a:noFill/>
            <a:ln w="19050">
              <a:solidFill>
                <a:schemeClr val="tx1"/>
              </a:solidFill>
              <a:round/>
              <a:headEnd type="none" w="sm" len="sm"/>
              <a:tailEnd type="stealth" w="med" len="med"/>
            </a:ln>
            <a:extLst>
              <a:ext uri="{909E8E84-426E-40DD-AFC4-6F175D3DCCD1}">
                <a14:hiddenFill xmlns:a14="http://schemas.microsoft.com/office/drawing/2010/main">
                  <a:noFill/>
                </a14:hiddenFill>
              </a:ext>
            </a:extLst>
          </p:spPr>
          <p:txBody>
            <a:bodyPr wrap="none" lIns="91409" tIns="45704" rIns="91409" bIns="45704" anchor="ctr">
              <a:spAutoFit/>
            </a:bodyPr>
            <a:lstStyle/>
            <a:p>
              <a:endParaRPr lang="en-US"/>
            </a:p>
          </p:txBody>
        </p:sp>
        <p:sp>
          <p:nvSpPr>
            <p:cNvPr id="375" name="Freeform 21">
              <a:extLst>
                <a:ext uri="{FF2B5EF4-FFF2-40B4-BE49-F238E27FC236}">
                  <a16:creationId xmlns:a16="http://schemas.microsoft.com/office/drawing/2014/main" id="{E7FE5B39-BD3F-864C-A9F7-9305A0C31B87}"/>
                </a:ext>
              </a:extLst>
            </p:cNvPr>
            <p:cNvSpPr>
              <a:spLocks/>
            </p:cNvSpPr>
            <p:nvPr/>
          </p:nvSpPr>
          <p:spPr bwMode="auto">
            <a:xfrm>
              <a:off x="2053" y="3707"/>
              <a:ext cx="319" cy="155"/>
            </a:xfrm>
            <a:custGeom>
              <a:avLst/>
              <a:gdLst>
                <a:gd name="T0" fmla="*/ 0 w 459"/>
                <a:gd name="T1" fmla="*/ 0 h 241"/>
                <a:gd name="T2" fmla="*/ 132 w 459"/>
                <a:gd name="T3" fmla="*/ 0 h 241"/>
                <a:gd name="T4" fmla="*/ 132 w 459"/>
                <a:gd name="T5" fmla="*/ 99 h 241"/>
                <a:gd name="T6" fmla="*/ 221 w 459"/>
                <a:gd name="T7" fmla="*/ 99 h 241"/>
                <a:gd name="T8" fmla="*/ 0 60000 65536"/>
                <a:gd name="T9" fmla="*/ 0 60000 65536"/>
                <a:gd name="T10" fmla="*/ 0 60000 65536"/>
                <a:gd name="T11" fmla="*/ 0 60000 65536"/>
                <a:gd name="T12" fmla="*/ 0 w 459"/>
                <a:gd name="T13" fmla="*/ 0 h 241"/>
                <a:gd name="T14" fmla="*/ 459 w 459"/>
                <a:gd name="T15" fmla="*/ 241 h 241"/>
              </a:gdLst>
              <a:ahLst/>
              <a:cxnLst>
                <a:cxn ang="T8">
                  <a:pos x="T0" y="T1"/>
                </a:cxn>
                <a:cxn ang="T9">
                  <a:pos x="T2" y="T3"/>
                </a:cxn>
                <a:cxn ang="T10">
                  <a:pos x="T4" y="T5"/>
                </a:cxn>
                <a:cxn ang="T11">
                  <a:pos x="T6" y="T7"/>
                </a:cxn>
              </a:cxnLst>
              <a:rect l="T12" t="T13" r="T14" b="T15"/>
              <a:pathLst>
                <a:path w="459" h="241">
                  <a:moveTo>
                    <a:pt x="0" y="0"/>
                  </a:moveTo>
                  <a:lnTo>
                    <a:pt x="274" y="0"/>
                  </a:lnTo>
                  <a:lnTo>
                    <a:pt x="274" y="240"/>
                  </a:lnTo>
                  <a:lnTo>
                    <a:pt x="458" y="240"/>
                  </a:lnTo>
                </a:path>
              </a:pathLst>
            </a:custGeom>
            <a:noFill/>
            <a:ln w="19050" cap="rnd">
              <a:solidFill>
                <a:schemeClr val="tx1"/>
              </a:solidFill>
              <a:round/>
              <a:headEnd type="none" w="sm" len="sm"/>
              <a:tailEnd type="stealth" w="med" len="med"/>
            </a:ln>
            <a:extLst>
              <a:ext uri="{909E8E84-426E-40DD-AFC4-6F175D3DCCD1}">
                <a14:hiddenFill xmlns:a14="http://schemas.microsoft.com/office/drawing/2010/main">
                  <a:solidFill>
                    <a:srgbClr val="FFFFFF"/>
                  </a:solidFill>
                </a14:hiddenFill>
              </a:ext>
            </a:extLst>
          </p:spPr>
          <p:txBody>
            <a:bodyPr wrap="none" lIns="91409" tIns="45704" rIns="91409" bIns="45704" anchor="ctr">
              <a:spAutoFit/>
            </a:bodyPr>
            <a:lstStyle/>
            <a:p>
              <a:endParaRPr lang="en-US"/>
            </a:p>
          </p:txBody>
        </p:sp>
        <p:sp>
          <p:nvSpPr>
            <p:cNvPr id="376" name="Text Box 22">
              <a:extLst>
                <a:ext uri="{FF2B5EF4-FFF2-40B4-BE49-F238E27FC236}">
                  <a16:creationId xmlns:a16="http://schemas.microsoft.com/office/drawing/2014/main" id="{BE91156E-BF1F-DD4A-966D-E723BCCCF5EB}"/>
                </a:ext>
              </a:extLst>
            </p:cNvPr>
            <p:cNvSpPr txBox="1">
              <a:spLocks noChangeArrowheads="1"/>
            </p:cNvSpPr>
            <p:nvPr/>
          </p:nvSpPr>
          <p:spPr bwMode="auto">
            <a:xfrm>
              <a:off x="1901" y="3852"/>
              <a:ext cx="350"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type="none" w="sm" len="med"/>
                  <a:tailEnd type="none" w="sm" len="med"/>
                </a14:hiddenLine>
              </a:ext>
            </a:extLst>
          </p:spPr>
          <p:txBody>
            <a:bodyPr wrap="none" lIns="91409" tIns="45704" rIns="91409" bIns="45704" anchor="ctr">
              <a:spAutoFit/>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algn="ctr">
                <a:spcBef>
                  <a:spcPct val="50000"/>
                </a:spcBef>
              </a:pPr>
              <a:r>
                <a:rPr lang="en-US" altLang="en-US" sz="1000" i="0">
                  <a:solidFill>
                    <a:srgbClr val="000000"/>
                  </a:solidFill>
                </a:rPr>
                <a:t>Author</a:t>
              </a:r>
              <a:endParaRPr lang="en-US" altLang="en-US" sz="2000" i="0">
                <a:solidFill>
                  <a:srgbClr val="000000"/>
                </a:solidFill>
              </a:endParaRPr>
            </a:p>
          </p:txBody>
        </p:sp>
        <p:sp>
          <p:nvSpPr>
            <p:cNvPr id="377" name="Text Box 23">
              <a:extLst>
                <a:ext uri="{FF2B5EF4-FFF2-40B4-BE49-F238E27FC236}">
                  <a16:creationId xmlns:a16="http://schemas.microsoft.com/office/drawing/2014/main" id="{FD9EE353-1C59-B045-8192-69A6790F8054}"/>
                </a:ext>
              </a:extLst>
            </p:cNvPr>
            <p:cNvSpPr txBox="1">
              <a:spLocks noChangeArrowheads="1"/>
            </p:cNvSpPr>
            <p:nvPr/>
          </p:nvSpPr>
          <p:spPr bwMode="auto">
            <a:xfrm>
              <a:off x="2352" y="3744"/>
              <a:ext cx="284"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type="none" w="sm" len="med"/>
                  <a:tailEnd type="none" w="sm" len="med"/>
                </a14:hiddenLine>
              </a:ext>
            </a:extLst>
          </p:spPr>
          <p:txBody>
            <a:bodyPr wrap="none" lIns="91409" tIns="45704" rIns="91409" bIns="45704" anchor="ctr">
              <a:spAutoFit/>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algn="ctr">
                <a:spcBef>
                  <a:spcPct val="50000"/>
                </a:spcBef>
              </a:pPr>
              <a:r>
                <a:rPr lang="en-US" altLang="en-US" sz="1000" i="0">
                  <a:solidFill>
                    <a:srgbClr val="000000"/>
                  </a:solidFill>
                </a:rPr>
                <a:t>Date</a:t>
              </a:r>
              <a:endParaRPr lang="en-US" altLang="en-US" sz="2000" i="0">
                <a:solidFill>
                  <a:srgbClr val="000000"/>
                </a:solidFill>
              </a:endParaRPr>
            </a:p>
          </p:txBody>
        </p:sp>
        <p:sp>
          <p:nvSpPr>
            <p:cNvPr id="378" name="Text Box 24">
              <a:extLst>
                <a:ext uri="{FF2B5EF4-FFF2-40B4-BE49-F238E27FC236}">
                  <a16:creationId xmlns:a16="http://schemas.microsoft.com/office/drawing/2014/main" id="{B8B24AF2-38D9-4D43-8278-3978CE9A962E}"/>
                </a:ext>
              </a:extLst>
            </p:cNvPr>
            <p:cNvSpPr txBox="1">
              <a:spLocks noChangeArrowheads="1"/>
            </p:cNvSpPr>
            <p:nvPr/>
          </p:nvSpPr>
          <p:spPr bwMode="auto">
            <a:xfrm>
              <a:off x="1730" y="3610"/>
              <a:ext cx="267"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type="none" w="sm" len="med"/>
                  <a:tailEnd type="none" w="sm" len="med"/>
                </a14:hiddenLine>
              </a:ext>
            </a:extLst>
          </p:spPr>
          <p:txBody>
            <a:bodyPr wrap="none" lIns="91409" tIns="45704" rIns="91409" bIns="45704" anchor="ctr">
              <a:spAutoFit/>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algn="ctr"/>
              <a:r>
                <a:rPr lang="en-US" altLang="en-US" sz="1000" i="0">
                  <a:solidFill>
                    <a:srgbClr val="000000"/>
                  </a:solidFill>
                </a:rPr>
                <a:t>Title</a:t>
              </a:r>
              <a:endParaRPr lang="en-US" altLang="en-US" sz="1200" b="1" i="0">
                <a:solidFill>
                  <a:srgbClr val="000000"/>
                </a:solidFill>
              </a:endParaRPr>
            </a:p>
          </p:txBody>
        </p:sp>
      </p:grpSp>
      <p:grpSp>
        <p:nvGrpSpPr>
          <p:cNvPr id="379" name="Group 25">
            <a:extLst>
              <a:ext uri="{FF2B5EF4-FFF2-40B4-BE49-F238E27FC236}">
                <a16:creationId xmlns:a16="http://schemas.microsoft.com/office/drawing/2014/main" id="{8C0E2BA5-EE84-AB4E-AB76-DA14D6102E6F}"/>
              </a:ext>
            </a:extLst>
          </p:cNvPr>
          <p:cNvGrpSpPr>
            <a:grpSpLocks/>
          </p:cNvGrpSpPr>
          <p:nvPr/>
        </p:nvGrpSpPr>
        <p:grpSpPr bwMode="auto">
          <a:xfrm>
            <a:off x="4316413" y="5100148"/>
            <a:ext cx="1752600" cy="1069975"/>
            <a:chOff x="3216" y="3504"/>
            <a:chExt cx="1104" cy="674"/>
          </a:xfrm>
        </p:grpSpPr>
        <p:sp>
          <p:nvSpPr>
            <p:cNvPr id="380" name="Freeform 26">
              <a:extLst>
                <a:ext uri="{FF2B5EF4-FFF2-40B4-BE49-F238E27FC236}">
                  <a16:creationId xmlns:a16="http://schemas.microsoft.com/office/drawing/2014/main" id="{15CDFFD2-C0D6-BD4B-BCB3-CBCA1A3F6675}"/>
                </a:ext>
              </a:extLst>
            </p:cNvPr>
            <p:cNvSpPr>
              <a:spLocks/>
            </p:cNvSpPr>
            <p:nvPr/>
          </p:nvSpPr>
          <p:spPr bwMode="auto">
            <a:xfrm>
              <a:off x="3216" y="3561"/>
              <a:ext cx="1104" cy="616"/>
            </a:xfrm>
            <a:custGeom>
              <a:avLst/>
              <a:gdLst>
                <a:gd name="T0" fmla="*/ 0 w 1725"/>
                <a:gd name="T1" fmla="*/ 0 h 961"/>
                <a:gd name="T2" fmla="*/ 0 w 1725"/>
                <a:gd name="T3" fmla="*/ 394 h 961"/>
                <a:gd name="T4" fmla="*/ 706 w 1725"/>
                <a:gd name="T5" fmla="*/ 394 h 961"/>
                <a:gd name="T6" fmla="*/ 706 w 1725"/>
                <a:gd name="T7" fmla="*/ 0 h 961"/>
                <a:gd name="T8" fmla="*/ 0 60000 65536"/>
                <a:gd name="T9" fmla="*/ 0 60000 65536"/>
                <a:gd name="T10" fmla="*/ 0 60000 65536"/>
                <a:gd name="T11" fmla="*/ 0 60000 65536"/>
                <a:gd name="T12" fmla="*/ 0 w 1725"/>
                <a:gd name="T13" fmla="*/ 0 h 961"/>
                <a:gd name="T14" fmla="*/ 1725 w 1725"/>
                <a:gd name="T15" fmla="*/ 961 h 961"/>
              </a:gdLst>
              <a:ahLst/>
              <a:cxnLst>
                <a:cxn ang="T8">
                  <a:pos x="T0" y="T1"/>
                </a:cxn>
                <a:cxn ang="T9">
                  <a:pos x="T2" y="T3"/>
                </a:cxn>
                <a:cxn ang="T10">
                  <a:pos x="T4" y="T5"/>
                </a:cxn>
                <a:cxn ang="T11">
                  <a:pos x="T6" y="T7"/>
                </a:cxn>
              </a:cxnLst>
              <a:rect l="T12" t="T13" r="T14" b="T15"/>
              <a:pathLst>
                <a:path w="1725" h="961">
                  <a:moveTo>
                    <a:pt x="0" y="0"/>
                  </a:moveTo>
                  <a:lnTo>
                    <a:pt x="0" y="960"/>
                  </a:lnTo>
                  <a:lnTo>
                    <a:pt x="1724" y="960"/>
                  </a:lnTo>
                  <a:lnTo>
                    <a:pt x="1724" y="0"/>
                  </a:lnTo>
                </a:path>
              </a:pathLst>
            </a:custGeom>
            <a:solidFill>
              <a:srgbClr val="E8C1E9"/>
            </a:solidFill>
            <a:ln w="25400" cap="rnd">
              <a:solidFill>
                <a:schemeClr val="tx1"/>
              </a:solidFill>
              <a:round/>
              <a:headEnd type="none" w="sm" len="sm"/>
              <a:tailEnd type="none" w="sm" len="sm"/>
            </a:ln>
          </p:spPr>
          <p:txBody>
            <a:bodyPr wrap="none" lIns="91409" tIns="45704" rIns="91409" bIns="45704" anchor="ctr">
              <a:spAutoFit/>
            </a:bodyPr>
            <a:lstStyle/>
            <a:p>
              <a:endParaRPr lang="en-US"/>
            </a:p>
          </p:txBody>
        </p:sp>
        <p:sp>
          <p:nvSpPr>
            <p:cNvPr id="381" name="Oval 27">
              <a:extLst>
                <a:ext uri="{FF2B5EF4-FFF2-40B4-BE49-F238E27FC236}">
                  <a16:creationId xmlns:a16="http://schemas.microsoft.com/office/drawing/2014/main" id="{CAC5DA11-59E1-1E42-9251-C4AD923E82C2}"/>
                </a:ext>
              </a:extLst>
            </p:cNvPr>
            <p:cNvSpPr>
              <a:spLocks noChangeArrowheads="1"/>
            </p:cNvSpPr>
            <p:nvPr/>
          </p:nvSpPr>
          <p:spPr bwMode="auto">
            <a:xfrm>
              <a:off x="3216" y="3504"/>
              <a:ext cx="1104" cy="96"/>
            </a:xfrm>
            <a:prstGeom prst="ellipse">
              <a:avLst/>
            </a:prstGeom>
            <a:solidFill>
              <a:srgbClr val="E8C1E9"/>
            </a:solidFill>
            <a:ln w="25400">
              <a:solidFill>
                <a:schemeClr val="tx1"/>
              </a:solidFill>
              <a:round/>
              <a:headEnd/>
              <a:tailEnd/>
            </a:ln>
          </p:spPr>
          <p:txBody>
            <a:bodyPr wrap="none" lIns="91409" tIns="45704" rIns="91409" bIns="45704" anchor="ctr">
              <a:spAutoFit/>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382" name="Line 28">
              <a:extLst>
                <a:ext uri="{FF2B5EF4-FFF2-40B4-BE49-F238E27FC236}">
                  <a16:creationId xmlns:a16="http://schemas.microsoft.com/office/drawing/2014/main" id="{936C5F53-9A45-3F45-8CE7-847F30B42948}"/>
                </a:ext>
              </a:extLst>
            </p:cNvPr>
            <p:cNvSpPr>
              <a:spLocks noChangeShapeType="1"/>
            </p:cNvSpPr>
            <p:nvPr/>
          </p:nvSpPr>
          <p:spPr bwMode="auto">
            <a:xfrm flipV="1">
              <a:off x="3400" y="3795"/>
              <a:ext cx="0" cy="183"/>
            </a:xfrm>
            <a:prstGeom prst="line">
              <a:avLst/>
            </a:prstGeom>
            <a:noFill/>
            <a:ln w="38100" cmpd="dbl">
              <a:solidFill>
                <a:schemeClr val="tx1"/>
              </a:solidFill>
              <a:round/>
              <a:headEnd type="none" w="sm" len="sm"/>
              <a:tailEnd type="arrow" w="sm" len="sm"/>
            </a:ln>
            <a:extLst>
              <a:ext uri="{909E8E84-426E-40DD-AFC4-6F175D3DCCD1}">
                <a14:hiddenFill xmlns:a14="http://schemas.microsoft.com/office/drawing/2010/main">
                  <a:noFill/>
                </a14:hiddenFill>
              </a:ext>
            </a:extLst>
          </p:spPr>
          <p:txBody>
            <a:bodyPr wrap="none" lIns="91409" tIns="45704" rIns="91409" bIns="45704" anchor="ctr">
              <a:spAutoFit/>
            </a:bodyPr>
            <a:lstStyle/>
            <a:p>
              <a:endParaRPr lang="en-US"/>
            </a:p>
          </p:txBody>
        </p:sp>
        <p:sp>
          <p:nvSpPr>
            <p:cNvPr id="383" name="Line 29">
              <a:extLst>
                <a:ext uri="{FF2B5EF4-FFF2-40B4-BE49-F238E27FC236}">
                  <a16:creationId xmlns:a16="http://schemas.microsoft.com/office/drawing/2014/main" id="{9F27D6D2-6091-0842-96B6-41320CCE4684}"/>
                </a:ext>
              </a:extLst>
            </p:cNvPr>
            <p:cNvSpPr>
              <a:spLocks noChangeShapeType="1"/>
            </p:cNvSpPr>
            <p:nvPr/>
          </p:nvSpPr>
          <p:spPr bwMode="auto">
            <a:xfrm flipH="1">
              <a:off x="3836" y="3764"/>
              <a:ext cx="149" cy="66"/>
            </a:xfrm>
            <a:prstGeom prst="line">
              <a:avLst/>
            </a:prstGeom>
            <a:noFill/>
            <a:ln w="12700">
              <a:solidFill>
                <a:schemeClr val="tx1"/>
              </a:solidFill>
              <a:round/>
              <a:headEnd type="stealth" w="med" len="med"/>
              <a:tailEnd/>
            </a:ln>
            <a:extLst>
              <a:ext uri="{909E8E84-426E-40DD-AFC4-6F175D3DCCD1}">
                <a14:hiddenFill xmlns:a14="http://schemas.microsoft.com/office/drawing/2010/main">
                  <a:noFill/>
                </a14:hiddenFill>
              </a:ext>
            </a:extLst>
          </p:spPr>
          <p:txBody>
            <a:bodyPr wrap="none" lIns="91409" tIns="45704" rIns="91409" bIns="45704" anchor="ctr">
              <a:spAutoFit/>
            </a:bodyPr>
            <a:lstStyle/>
            <a:p>
              <a:endParaRPr lang="en-US"/>
            </a:p>
          </p:txBody>
        </p:sp>
        <p:sp>
          <p:nvSpPr>
            <p:cNvPr id="384" name="Oval 30">
              <a:extLst>
                <a:ext uri="{FF2B5EF4-FFF2-40B4-BE49-F238E27FC236}">
                  <a16:creationId xmlns:a16="http://schemas.microsoft.com/office/drawing/2014/main" id="{3ACD4F35-5AD3-7547-8214-3F97E807787C}"/>
                </a:ext>
              </a:extLst>
            </p:cNvPr>
            <p:cNvSpPr>
              <a:spLocks noChangeArrowheads="1"/>
            </p:cNvSpPr>
            <p:nvPr/>
          </p:nvSpPr>
          <p:spPr bwMode="auto">
            <a:xfrm rot="420000">
              <a:off x="3338" y="3979"/>
              <a:ext cx="143" cy="140"/>
            </a:xfrm>
            <a:prstGeom prst="ellipse">
              <a:avLst/>
            </a:prstGeom>
            <a:solidFill>
              <a:srgbClr val="CC00CC"/>
            </a:solidFill>
            <a:ln w="12700">
              <a:solidFill>
                <a:schemeClr val="tx1"/>
              </a:solidFill>
              <a:round/>
              <a:headEnd/>
              <a:tailEnd/>
            </a:ln>
          </p:spPr>
          <p:txBody>
            <a:bodyPr wrap="none" lIns="91409" tIns="45704" rIns="91409" bIns="45704" anchor="ctr">
              <a:spAutoFit/>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385" name="Oval 31">
              <a:extLst>
                <a:ext uri="{FF2B5EF4-FFF2-40B4-BE49-F238E27FC236}">
                  <a16:creationId xmlns:a16="http://schemas.microsoft.com/office/drawing/2014/main" id="{32CF7480-8740-0C40-82C1-77600B474DC5}"/>
                </a:ext>
              </a:extLst>
            </p:cNvPr>
            <p:cNvSpPr>
              <a:spLocks noChangeArrowheads="1"/>
            </p:cNvSpPr>
            <p:nvPr/>
          </p:nvSpPr>
          <p:spPr bwMode="auto">
            <a:xfrm rot="420000">
              <a:off x="3701" y="3792"/>
              <a:ext cx="142" cy="140"/>
            </a:xfrm>
            <a:prstGeom prst="ellipse">
              <a:avLst/>
            </a:prstGeom>
            <a:solidFill>
              <a:srgbClr val="CC00CC"/>
            </a:solidFill>
            <a:ln w="12700">
              <a:solidFill>
                <a:schemeClr val="tx1"/>
              </a:solidFill>
              <a:round/>
              <a:headEnd/>
              <a:tailEnd/>
            </a:ln>
          </p:spPr>
          <p:txBody>
            <a:bodyPr wrap="none" lIns="91409" tIns="45704" rIns="91409" bIns="45704" anchor="ctr">
              <a:spAutoFit/>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386" name="Oval 32">
              <a:extLst>
                <a:ext uri="{FF2B5EF4-FFF2-40B4-BE49-F238E27FC236}">
                  <a16:creationId xmlns:a16="http://schemas.microsoft.com/office/drawing/2014/main" id="{0C4AAD51-E6D4-D344-B1B1-8887BE3FBF06}"/>
                </a:ext>
              </a:extLst>
            </p:cNvPr>
            <p:cNvSpPr>
              <a:spLocks noChangeArrowheads="1"/>
            </p:cNvSpPr>
            <p:nvPr/>
          </p:nvSpPr>
          <p:spPr bwMode="auto">
            <a:xfrm rot="420000">
              <a:off x="3948" y="3945"/>
              <a:ext cx="142" cy="141"/>
            </a:xfrm>
            <a:prstGeom prst="ellipse">
              <a:avLst/>
            </a:prstGeom>
            <a:solidFill>
              <a:srgbClr val="CC00CC"/>
            </a:solidFill>
            <a:ln w="12700">
              <a:solidFill>
                <a:schemeClr val="tx1"/>
              </a:solidFill>
              <a:round/>
              <a:headEnd/>
              <a:tailEnd/>
            </a:ln>
          </p:spPr>
          <p:txBody>
            <a:bodyPr wrap="none" lIns="91409" tIns="45704" rIns="91409" bIns="45704" anchor="ctr">
              <a:spAutoFit/>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387" name="Oval 33">
              <a:extLst>
                <a:ext uri="{FF2B5EF4-FFF2-40B4-BE49-F238E27FC236}">
                  <a16:creationId xmlns:a16="http://schemas.microsoft.com/office/drawing/2014/main" id="{8E9C7973-9942-C048-9ABB-F688A974B00A}"/>
                </a:ext>
              </a:extLst>
            </p:cNvPr>
            <p:cNvSpPr>
              <a:spLocks noChangeArrowheads="1"/>
            </p:cNvSpPr>
            <p:nvPr/>
          </p:nvSpPr>
          <p:spPr bwMode="auto">
            <a:xfrm rot="420000">
              <a:off x="3968" y="3673"/>
              <a:ext cx="144" cy="138"/>
            </a:xfrm>
            <a:prstGeom prst="ellipse">
              <a:avLst/>
            </a:prstGeom>
            <a:solidFill>
              <a:srgbClr val="CC00CC"/>
            </a:solidFill>
            <a:ln w="12700">
              <a:solidFill>
                <a:schemeClr val="tx1"/>
              </a:solidFill>
              <a:round/>
              <a:headEnd/>
              <a:tailEnd/>
            </a:ln>
          </p:spPr>
          <p:txBody>
            <a:bodyPr wrap="none" lIns="91409" tIns="45704" rIns="91409" bIns="45704" anchor="ctr">
              <a:spAutoFit/>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388" name="Text Box 34">
              <a:extLst>
                <a:ext uri="{FF2B5EF4-FFF2-40B4-BE49-F238E27FC236}">
                  <a16:creationId xmlns:a16="http://schemas.microsoft.com/office/drawing/2014/main" id="{47DBE444-BCF8-8D41-9421-F258CECCA79C}"/>
                </a:ext>
              </a:extLst>
            </p:cNvPr>
            <p:cNvSpPr txBox="1">
              <a:spLocks noChangeArrowheads="1"/>
            </p:cNvSpPr>
            <p:nvPr/>
          </p:nvSpPr>
          <p:spPr bwMode="auto">
            <a:xfrm>
              <a:off x="3531" y="4024"/>
              <a:ext cx="319"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type="none" w="sm" len="med"/>
                  <a:tailEnd type="none" w="sm" len="med"/>
                </a14:hiddenLine>
              </a:ext>
            </a:extLst>
          </p:spPr>
          <p:txBody>
            <a:bodyPr wrap="none" lIns="91409" tIns="45704" rIns="91409" bIns="45704" anchor="ctr">
              <a:spAutoFit/>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algn="ctr">
                <a:spcBef>
                  <a:spcPct val="50000"/>
                </a:spcBef>
              </a:pPr>
              <a:r>
                <a:rPr lang="en-US" altLang="en-US" sz="1000" i="0">
                  <a:solidFill>
                    <a:srgbClr val="000000"/>
                  </a:solidFill>
                </a:rPr>
                <a:t>paper</a:t>
              </a:r>
              <a:endParaRPr lang="en-US" altLang="en-US" sz="2000" i="0">
                <a:solidFill>
                  <a:srgbClr val="000000"/>
                </a:solidFill>
              </a:endParaRPr>
            </a:p>
          </p:txBody>
        </p:sp>
        <p:sp>
          <p:nvSpPr>
            <p:cNvPr id="389" name="Text Box 35">
              <a:extLst>
                <a:ext uri="{FF2B5EF4-FFF2-40B4-BE49-F238E27FC236}">
                  <a16:creationId xmlns:a16="http://schemas.microsoft.com/office/drawing/2014/main" id="{B74E0CD6-DF3C-9B40-BBB5-1299C0083081}"/>
                </a:ext>
              </a:extLst>
            </p:cNvPr>
            <p:cNvSpPr txBox="1">
              <a:spLocks noChangeArrowheads="1"/>
            </p:cNvSpPr>
            <p:nvPr/>
          </p:nvSpPr>
          <p:spPr bwMode="auto">
            <a:xfrm>
              <a:off x="3984" y="3830"/>
              <a:ext cx="329"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type="none" w="sm" len="med"/>
                  <a:tailEnd type="none" w="sm" len="med"/>
                </a14:hiddenLine>
              </a:ext>
            </a:extLst>
          </p:spPr>
          <p:txBody>
            <a:bodyPr wrap="none" lIns="91409" tIns="45704" rIns="91409" bIns="45704" anchor="ctr">
              <a:spAutoFit/>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algn="ctr"/>
              <a:r>
                <a:rPr lang="en-US" altLang="en-US" sz="1000" i="0">
                  <a:solidFill>
                    <a:srgbClr val="000000"/>
                  </a:solidFill>
                </a:rPr>
                <a:t>Name</a:t>
              </a:r>
              <a:endParaRPr lang="en-US" altLang="en-US" sz="1200" b="1" i="0">
                <a:solidFill>
                  <a:srgbClr val="000000"/>
                </a:solidFill>
              </a:endParaRPr>
            </a:p>
          </p:txBody>
        </p:sp>
        <p:sp>
          <p:nvSpPr>
            <p:cNvPr id="390" name="Line 36">
              <a:extLst>
                <a:ext uri="{FF2B5EF4-FFF2-40B4-BE49-F238E27FC236}">
                  <a16:creationId xmlns:a16="http://schemas.microsoft.com/office/drawing/2014/main" id="{91F4242C-45B8-354B-A670-A7B8E5CD579A}"/>
                </a:ext>
              </a:extLst>
            </p:cNvPr>
            <p:cNvSpPr>
              <a:spLocks noChangeShapeType="1"/>
            </p:cNvSpPr>
            <p:nvPr/>
          </p:nvSpPr>
          <p:spPr bwMode="auto">
            <a:xfrm flipH="1" flipV="1">
              <a:off x="3825" y="3902"/>
              <a:ext cx="122" cy="90"/>
            </a:xfrm>
            <a:prstGeom prst="line">
              <a:avLst/>
            </a:prstGeom>
            <a:noFill/>
            <a:ln w="12700">
              <a:solidFill>
                <a:schemeClr val="tx1"/>
              </a:solidFill>
              <a:round/>
              <a:headEnd type="stealth" w="med" len="med"/>
              <a:tailEnd/>
            </a:ln>
            <a:extLst>
              <a:ext uri="{909E8E84-426E-40DD-AFC4-6F175D3DCCD1}">
                <a14:hiddenFill xmlns:a14="http://schemas.microsoft.com/office/drawing/2010/main">
                  <a:noFill/>
                </a14:hiddenFill>
              </a:ext>
            </a:extLst>
          </p:spPr>
          <p:txBody>
            <a:bodyPr wrap="none" lIns="91409" tIns="45704" rIns="91409" bIns="45704" anchor="ctr">
              <a:spAutoFit/>
            </a:bodyPr>
            <a:lstStyle/>
            <a:p>
              <a:endParaRPr lang="en-US"/>
            </a:p>
          </p:txBody>
        </p:sp>
        <p:sp>
          <p:nvSpPr>
            <p:cNvPr id="391" name="Oval 37">
              <a:extLst>
                <a:ext uri="{FF2B5EF4-FFF2-40B4-BE49-F238E27FC236}">
                  <a16:creationId xmlns:a16="http://schemas.microsoft.com/office/drawing/2014/main" id="{E42B0E2C-D1DD-1248-BED3-FA23A178CBE3}"/>
                </a:ext>
              </a:extLst>
            </p:cNvPr>
            <p:cNvSpPr>
              <a:spLocks noChangeArrowheads="1"/>
            </p:cNvSpPr>
            <p:nvPr/>
          </p:nvSpPr>
          <p:spPr bwMode="auto">
            <a:xfrm rot="420000">
              <a:off x="3331" y="3649"/>
              <a:ext cx="144" cy="140"/>
            </a:xfrm>
            <a:prstGeom prst="ellipse">
              <a:avLst/>
            </a:prstGeom>
            <a:solidFill>
              <a:srgbClr val="CC00CC"/>
            </a:solidFill>
            <a:ln w="12700">
              <a:solidFill>
                <a:schemeClr val="tx1"/>
              </a:solidFill>
              <a:round/>
              <a:headEnd/>
              <a:tailEnd/>
            </a:ln>
          </p:spPr>
          <p:txBody>
            <a:bodyPr wrap="none" lIns="91409" tIns="45704" rIns="91409" bIns="45704" anchor="ctr">
              <a:spAutoFit/>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392" name="Line 38">
              <a:extLst>
                <a:ext uri="{FF2B5EF4-FFF2-40B4-BE49-F238E27FC236}">
                  <a16:creationId xmlns:a16="http://schemas.microsoft.com/office/drawing/2014/main" id="{0ED57FFE-972E-B441-9D60-E95819D74E59}"/>
                </a:ext>
              </a:extLst>
            </p:cNvPr>
            <p:cNvSpPr>
              <a:spLocks noChangeShapeType="1"/>
            </p:cNvSpPr>
            <p:nvPr/>
          </p:nvSpPr>
          <p:spPr bwMode="auto">
            <a:xfrm flipH="1">
              <a:off x="3469" y="3894"/>
              <a:ext cx="226" cy="124"/>
            </a:xfrm>
            <a:prstGeom prst="line">
              <a:avLst/>
            </a:prstGeom>
            <a:noFill/>
            <a:ln w="12700">
              <a:solidFill>
                <a:schemeClr val="tx1"/>
              </a:solidFill>
              <a:round/>
              <a:headEnd type="stealth" w="med" len="med"/>
              <a:tailEnd/>
            </a:ln>
            <a:extLst>
              <a:ext uri="{909E8E84-426E-40DD-AFC4-6F175D3DCCD1}">
                <a14:hiddenFill xmlns:a14="http://schemas.microsoft.com/office/drawing/2010/main">
                  <a:noFill/>
                </a14:hiddenFill>
              </a:ext>
            </a:extLst>
          </p:spPr>
          <p:txBody>
            <a:bodyPr wrap="none" lIns="91409" tIns="45704" rIns="91409" bIns="45704" anchor="ctr">
              <a:spAutoFit/>
            </a:bodyPr>
            <a:lstStyle/>
            <a:p>
              <a:endParaRPr lang="en-US"/>
            </a:p>
          </p:txBody>
        </p:sp>
        <p:sp>
          <p:nvSpPr>
            <p:cNvPr id="393" name="Text Box 39">
              <a:extLst>
                <a:ext uri="{FF2B5EF4-FFF2-40B4-BE49-F238E27FC236}">
                  <a16:creationId xmlns:a16="http://schemas.microsoft.com/office/drawing/2014/main" id="{6384D1FD-AC6E-9A4C-AA9F-C226F88C2739}"/>
                </a:ext>
              </a:extLst>
            </p:cNvPr>
            <p:cNvSpPr txBox="1">
              <a:spLocks noChangeArrowheads="1"/>
            </p:cNvSpPr>
            <p:nvPr/>
          </p:nvSpPr>
          <p:spPr bwMode="auto">
            <a:xfrm>
              <a:off x="3546" y="3658"/>
              <a:ext cx="350"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type="none" w="sm" len="med"/>
                  <a:tailEnd type="none" w="sm" len="med"/>
                </a14:hiddenLine>
              </a:ext>
            </a:extLst>
          </p:spPr>
          <p:txBody>
            <a:bodyPr wrap="none" lIns="91409" tIns="45704" rIns="91409" bIns="45704" anchor="ctr">
              <a:spAutoFit/>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algn="ctr"/>
              <a:r>
                <a:rPr lang="en-US" altLang="en-US" sz="1000" i="0">
                  <a:solidFill>
                    <a:srgbClr val="000000"/>
                  </a:solidFill>
                </a:rPr>
                <a:t>Author</a:t>
              </a:r>
              <a:endParaRPr lang="en-US" altLang="en-US" sz="1200" b="1" i="0">
                <a:solidFill>
                  <a:srgbClr val="000000"/>
                </a:solidFill>
              </a:endParaRPr>
            </a:p>
          </p:txBody>
        </p:sp>
      </p:grpSp>
      <p:sp>
        <p:nvSpPr>
          <p:cNvPr id="394" name="Text Box 40">
            <a:extLst>
              <a:ext uri="{FF2B5EF4-FFF2-40B4-BE49-F238E27FC236}">
                <a16:creationId xmlns:a16="http://schemas.microsoft.com/office/drawing/2014/main" id="{0A6DFABF-8FEF-2D42-8A42-58B4B628A450}"/>
              </a:ext>
            </a:extLst>
          </p:cNvPr>
          <p:cNvSpPr txBox="1">
            <a:spLocks noChangeArrowheads="1"/>
          </p:cNvSpPr>
          <p:nvPr/>
        </p:nvSpPr>
        <p:spPr bwMode="auto">
          <a:xfrm>
            <a:off x="430213" y="6093923"/>
            <a:ext cx="13398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0" tIns="45715" rIns="91430" bIns="45715">
            <a:spAutoFit/>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i="0"/>
              <a:t>Web pages</a:t>
            </a:r>
          </a:p>
        </p:txBody>
      </p:sp>
      <p:sp>
        <p:nvSpPr>
          <p:cNvPr id="395" name="Text Box 41">
            <a:extLst>
              <a:ext uri="{FF2B5EF4-FFF2-40B4-BE49-F238E27FC236}">
                <a16:creationId xmlns:a16="http://schemas.microsoft.com/office/drawing/2014/main" id="{6AB9804B-57D4-1745-9D89-AE64885149A2}"/>
              </a:ext>
            </a:extLst>
          </p:cNvPr>
          <p:cNvSpPr txBox="1">
            <a:spLocks noChangeArrowheads="1"/>
          </p:cNvSpPr>
          <p:nvPr/>
        </p:nvSpPr>
        <p:spPr bwMode="auto">
          <a:xfrm>
            <a:off x="2697163" y="6130435"/>
            <a:ext cx="10096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0" tIns="45715" rIns="91430" bIns="45715">
            <a:spAutoFit/>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i="0"/>
              <a:t>RDBMS</a:t>
            </a:r>
          </a:p>
        </p:txBody>
      </p:sp>
      <p:sp>
        <p:nvSpPr>
          <p:cNvPr id="396" name="Text Box 42">
            <a:extLst>
              <a:ext uri="{FF2B5EF4-FFF2-40B4-BE49-F238E27FC236}">
                <a16:creationId xmlns:a16="http://schemas.microsoft.com/office/drawing/2014/main" id="{CFB25024-641B-2340-87B3-A388A99AE1F8}"/>
              </a:ext>
            </a:extLst>
          </p:cNvPr>
          <p:cNvSpPr txBox="1">
            <a:spLocks noChangeArrowheads="1"/>
          </p:cNvSpPr>
          <p:nvPr/>
        </p:nvSpPr>
        <p:spPr bwMode="auto">
          <a:xfrm>
            <a:off x="4640263" y="6108210"/>
            <a:ext cx="1200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0" tIns="45715" rIns="91430" bIns="45715">
            <a:spAutoFit/>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i="0"/>
              <a:t>OODBMS</a:t>
            </a:r>
          </a:p>
        </p:txBody>
      </p:sp>
      <p:sp>
        <p:nvSpPr>
          <p:cNvPr id="397" name="Line 43">
            <a:extLst>
              <a:ext uri="{FF2B5EF4-FFF2-40B4-BE49-F238E27FC236}">
                <a16:creationId xmlns:a16="http://schemas.microsoft.com/office/drawing/2014/main" id="{5DB8C0C4-E4B2-2540-9B7F-E5EB1A8F64E1}"/>
              </a:ext>
            </a:extLst>
          </p:cNvPr>
          <p:cNvSpPr>
            <a:spLocks noChangeShapeType="1"/>
          </p:cNvSpPr>
          <p:nvPr/>
        </p:nvSpPr>
        <p:spPr bwMode="auto">
          <a:xfrm>
            <a:off x="3101975" y="4809635"/>
            <a:ext cx="0" cy="357188"/>
          </a:xfrm>
          <a:prstGeom prst="line">
            <a:avLst/>
          </a:prstGeom>
          <a:noFill/>
          <a:ln w="19050">
            <a:solidFill>
              <a:schemeClr val="tx1"/>
            </a:solidFill>
            <a:round/>
            <a:headEnd type="triangle" w="sm" len="med"/>
            <a:tailEnd type="triangle" w="sm" len="med"/>
          </a:ln>
          <a:extLst>
            <a:ext uri="{909E8E84-426E-40DD-AFC4-6F175D3DCCD1}">
              <a14:hiddenFill xmlns:a14="http://schemas.microsoft.com/office/drawing/2010/main">
                <a:noFill/>
              </a14:hiddenFill>
            </a:ext>
          </a:extLst>
        </p:spPr>
        <p:txBody>
          <a:bodyPr wrap="none" anchor="ctr"/>
          <a:lstStyle/>
          <a:p>
            <a:endParaRPr lang="en-US"/>
          </a:p>
        </p:txBody>
      </p:sp>
      <p:sp>
        <p:nvSpPr>
          <p:cNvPr id="398" name="Line 44">
            <a:extLst>
              <a:ext uri="{FF2B5EF4-FFF2-40B4-BE49-F238E27FC236}">
                <a16:creationId xmlns:a16="http://schemas.microsoft.com/office/drawing/2014/main" id="{3E510368-FE86-F940-A6FE-D284432D6D8E}"/>
              </a:ext>
            </a:extLst>
          </p:cNvPr>
          <p:cNvSpPr>
            <a:spLocks noChangeShapeType="1"/>
          </p:cNvSpPr>
          <p:nvPr/>
        </p:nvSpPr>
        <p:spPr bwMode="auto">
          <a:xfrm>
            <a:off x="1033463" y="4809635"/>
            <a:ext cx="0" cy="357188"/>
          </a:xfrm>
          <a:prstGeom prst="line">
            <a:avLst/>
          </a:prstGeom>
          <a:noFill/>
          <a:ln w="19050">
            <a:solidFill>
              <a:schemeClr val="tx1"/>
            </a:solidFill>
            <a:round/>
            <a:headEnd type="triangle" w="sm" len="med"/>
            <a:tailEnd type="triangle" w="sm" len="med"/>
          </a:ln>
          <a:extLst>
            <a:ext uri="{909E8E84-426E-40DD-AFC4-6F175D3DCCD1}">
              <a14:hiddenFill xmlns:a14="http://schemas.microsoft.com/office/drawing/2010/main">
                <a:noFill/>
              </a14:hiddenFill>
            </a:ext>
          </a:extLst>
        </p:spPr>
        <p:txBody>
          <a:bodyPr wrap="none" anchor="ctr"/>
          <a:lstStyle/>
          <a:p>
            <a:endParaRPr lang="en-US"/>
          </a:p>
        </p:txBody>
      </p:sp>
      <p:sp>
        <p:nvSpPr>
          <p:cNvPr id="399" name="Line 45">
            <a:extLst>
              <a:ext uri="{FF2B5EF4-FFF2-40B4-BE49-F238E27FC236}">
                <a16:creationId xmlns:a16="http://schemas.microsoft.com/office/drawing/2014/main" id="{513BDF63-2627-2A42-964B-E1A570382B35}"/>
              </a:ext>
            </a:extLst>
          </p:cNvPr>
          <p:cNvSpPr>
            <a:spLocks noChangeShapeType="1"/>
          </p:cNvSpPr>
          <p:nvPr/>
        </p:nvSpPr>
        <p:spPr bwMode="auto">
          <a:xfrm>
            <a:off x="5230813" y="4795348"/>
            <a:ext cx="0" cy="381000"/>
          </a:xfrm>
          <a:prstGeom prst="line">
            <a:avLst/>
          </a:prstGeom>
          <a:noFill/>
          <a:ln w="19050">
            <a:solidFill>
              <a:schemeClr val="tx1"/>
            </a:solidFill>
            <a:round/>
            <a:headEnd type="triangle" w="sm" len="med"/>
            <a:tailEnd type="triangle" w="sm" len="med"/>
          </a:ln>
          <a:extLst>
            <a:ext uri="{909E8E84-426E-40DD-AFC4-6F175D3DCCD1}">
              <a14:hiddenFill xmlns:a14="http://schemas.microsoft.com/office/drawing/2010/main">
                <a:noFill/>
              </a14:hiddenFill>
            </a:ext>
          </a:extLst>
        </p:spPr>
        <p:txBody>
          <a:bodyPr wrap="none" anchor="ctr"/>
          <a:lstStyle/>
          <a:p>
            <a:endParaRPr lang="en-US"/>
          </a:p>
        </p:txBody>
      </p:sp>
      <p:sp>
        <p:nvSpPr>
          <p:cNvPr id="400" name="Text Box 46">
            <a:extLst>
              <a:ext uri="{FF2B5EF4-FFF2-40B4-BE49-F238E27FC236}">
                <a16:creationId xmlns:a16="http://schemas.microsoft.com/office/drawing/2014/main" id="{8A0D4CB9-3037-724B-A242-B8B7D2D911E5}"/>
              </a:ext>
            </a:extLst>
          </p:cNvPr>
          <p:cNvSpPr txBox="1">
            <a:spLocks noChangeArrowheads="1"/>
          </p:cNvSpPr>
          <p:nvPr/>
        </p:nvSpPr>
        <p:spPr bwMode="auto">
          <a:xfrm>
            <a:off x="2263775" y="4495310"/>
            <a:ext cx="1754188" cy="314325"/>
          </a:xfrm>
          <a:prstGeom prst="rect">
            <a:avLst/>
          </a:prstGeom>
          <a:solidFill>
            <a:srgbClr val="CCFFFF"/>
          </a:solidFill>
          <a:ln w="9525">
            <a:solidFill>
              <a:schemeClr val="tx1"/>
            </a:solidFill>
            <a:miter lim="800000"/>
            <a:headEnd/>
            <a:tailEnd/>
          </a:ln>
        </p:spPr>
        <p:txBody>
          <a:bodyPr lIns="91430" tIns="45715" rIns="91430" bIns="45715">
            <a:spAutoFit/>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algn="ctr"/>
            <a:r>
              <a:rPr lang="en-US" altLang="en-US" sz="1400" i="0">
                <a:solidFill>
                  <a:srgbClr val="000000"/>
                </a:solidFill>
                <a:latin typeface="Times New Roman" panose="02020603050405020304" pitchFamily="18" charset="0"/>
              </a:rPr>
              <a:t>Wrapper</a:t>
            </a:r>
          </a:p>
        </p:txBody>
      </p:sp>
      <p:sp>
        <p:nvSpPr>
          <p:cNvPr id="401" name="Text Box 47">
            <a:extLst>
              <a:ext uri="{FF2B5EF4-FFF2-40B4-BE49-F238E27FC236}">
                <a16:creationId xmlns:a16="http://schemas.microsoft.com/office/drawing/2014/main" id="{F8437599-FD83-494D-86B4-2451B0FFF076}"/>
              </a:ext>
            </a:extLst>
          </p:cNvPr>
          <p:cNvSpPr txBox="1">
            <a:spLocks noChangeArrowheads="1"/>
          </p:cNvSpPr>
          <p:nvPr/>
        </p:nvSpPr>
        <p:spPr bwMode="auto">
          <a:xfrm>
            <a:off x="201613" y="4495310"/>
            <a:ext cx="1752600" cy="314325"/>
          </a:xfrm>
          <a:prstGeom prst="rect">
            <a:avLst/>
          </a:prstGeom>
          <a:solidFill>
            <a:srgbClr val="CCFFFF"/>
          </a:solidFill>
          <a:ln w="9525">
            <a:solidFill>
              <a:schemeClr val="tx1"/>
            </a:solidFill>
            <a:miter lim="800000"/>
            <a:headEnd/>
            <a:tailEnd/>
          </a:ln>
        </p:spPr>
        <p:txBody>
          <a:bodyPr lIns="91430" tIns="45715" rIns="91430" bIns="45715">
            <a:spAutoFit/>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algn="ctr"/>
            <a:r>
              <a:rPr lang="en-US" altLang="en-US" sz="1400" i="0">
                <a:solidFill>
                  <a:srgbClr val="000000"/>
                </a:solidFill>
                <a:latin typeface="Times New Roman" panose="02020603050405020304" pitchFamily="18" charset="0"/>
              </a:rPr>
              <a:t>Wrapper</a:t>
            </a:r>
          </a:p>
        </p:txBody>
      </p:sp>
      <p:sp>
        <p:nvSpPr>
          <p:cNvPr id="402" name="Text Box 48">
            <a:extLst>
              <a:ext uri="{FF2B5EF4-FFF2-40B4-BE49-F238E27FC236}">
                <a16:creationId xmlns:a16="http://schemas.microsoft.com/office/drawing/2014/main" id="{ECC2F4E8-ED7B-2144-AD6B-BC4C62323ACC}"/>
              </a:ext>
            </a:extLst>
          </p:cNvPr>
          <p:cNvSpPr txBox="1">
            <a:spLocks noChangeArrowheads="1"/>
          </p:cNvSpPr>
          <p:nvPr/>
        </p:nvSpPr>
        <p:spPr bwMode="auto">
          <a:xfrm>
            <a:off x="4316413" y="4481023"/>
            <a:ext cx="1752600" cy="314325"/>
          </a:xfrm>
          <a:prstGeom prst="rect">
            <a:avLst/>
          </a:prstGeom>
          <a:solidFill>
            <a:srgbClr val="CCFFFF"/>
          </a:solidFill>
          <a:ln w="9525">
            <a:solidFill>
              <a:schemeClr val="tx1"/>
            </a:solidFill>
            <a:miter lim="800000"/>
            <a:headEnd/>
            <a:tailEnd/>
          </a:ln>
        </p:spPr>
        <p:txBody>
          <a:bodyPr lIns="91430" tIns="45715" rIns="91430" bIns="45715">
            <a:spAutoFit/>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algn="ctr"/>
            <a:r>
              <a:rPr lang="en-US" altLang="en-US" sz="1400" i="0">
                <a:solidFill>
                  <a:srgbClr val="000000"/>
                </a:solidFill>
                <a:latin typeface="Times New Roman" panose="02020603050405020304" pitchFamily="18" charset="0"/>
              </a:rPr>
              <a:t>Wrapper</a:t>
            </a:r>
          </a:p>
        </p:txBody>
      </p:sp>
      <p:grpSp>
        <p:nvGrpSpPr>
          <p:cNvPr id="403" name="Group 49">
            <a:extLst>
              <a:ext uri="{FF2B5EF4-FFF2-40B4-BE49-F238E27FC236}">
                <a16:creationId xmlns:a16="http://schemas.microsoft.com/office/drawing/2014/main" id="{F6BFF0D1-C984-EF48-A5E7-EE9E5A37076A}"/>
              </a:ext>
            </a:extLst>
          </p:cNvPr>
          <p:cNvGrpSpPr>
            <a:grpSpLocks/>
          </p:cNvGrpSpPr>
          <p:nvPr/>
        </p:nvGrpSpPr>
        <p:grpSpPr bwMode="auto">
          <a:xfrm>
            <a:off x="744538" y="3965085"/>
            <a:ext cx="714375" cy="493713"/>
            <a:chOff x="3030" y="2051"/>
            <a:chExt cx="802" cy="471"/>
          </a:xfrm>
        </p:grpSpPr>
        <p:sp>
          <p:nvSpPr>
            <p:cNvPr id="404" name="Oval 50">
              <a:extLst>
                <a:ext uri="{FF2B5EF4-FFF2-40B4-BE49-F238E27FC236}">
                  <a16:creationId xmlns:a16="http://schemas.microsoft.com/office/drawing/2014/main" id="{A85C8315-7D65-2544-9484-358D0E1B5691}"/>
                </a:ext>
              </a:extLst>
            </p:cNvPr>
            <p:cNvSpPr>
              <a:spLocks noChangeArrowheads="1"/>
            </p:cNvSpPr>
            <p:nvPr/>
          </p:nvSpPr>
          <p:spPr bwMode="auto">
            <a:xfrm>
              <a:off x="3031" y="2053"/>
              <a:ext cx="148" cy="140"/>
            </a:xfrm>
            <a:prstGeom prst="ellipse">
              <a:avLst/>
            </a:prstGeom>
            <a:solidFill>
              <a:srgbClr val="99CC00"/>
            </a:solidFill>
            <a:ln w="15875">
              <a:solidFill>
                <a:schemeClr val="tx1"/>
              </a:solidFill>
              <a:round/>
              <a:headEnd/>
              <a:tailEnd/>
            </a:ln>
          </p:spPr>
          <p:txBody>
            <a:bodyPr wrap="none" anchor="ctr">
              <a:spAutoFit/>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05" name="Oval 51">
              <a:extLst>
                <a:ext uri="{FF2B5EF4-FFF2-40B4-BE49-F238E27FC236}">
                  <a16:creationId xmlns:a16="http://schemas.microsoft.com/office/drawing/2014/main" id="{94A7CA23-6505-FA4D-AA83-AAD111505B3E}"/>
                </a:ext>
              </a:extLst>
            </p:cNvPr>
            <p:cNvSpPr>
              <a:spLocks noChangeArrowheads="1"/>
            </p:cNvSpPr>
            <p:nvPr/>
          </p:nvSpPr>
          <p:spPr bwMode="auto">
            <a:xfrm>
              <a:off x="3030" y="2380"/>
              <a:ext cx="148" cy="140"/>
            </a:xfrm>
            <a:prstGeom prst="ellipse">
              <a:avLst/>
            </a:prstGeom>
            <a:solidFill>
              <a:srgbClr val="99CC00"/>
            </a:solidFill>
            <a:ln w="15875">
              <a:solidFill>
                <a:schemeClr val="tx1"/>
              </a:solidFill>
              <a:round/>
              <a:headEnd/>
              <a:tailEnd/>
            </a:ln>
          </p:spPr>
          <p:txBody>
            <a:bodyPr wrap="none" anchor="ctr">
              <a:spAutoFit/>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06" name="Oval 52">
              <a:extLst>
                <a:ext uri="{FF2B5EF4-FFF2-40B4-BE49-F238E27FC236}">
                  <a16:creationId xmlns:a16="http://schemas.microsoft.com/office/drawing/2014/main" id="{D8BFD909-3C7F-0742-B5C8-549A69E32102}"/>
                </a:ext>
              </a:extLst>
            </p:cNvPr>
            <p:cNvSpPr>
              <a:spLocks noChangeArrowheads="1"/>
            </p:cNvSpPr>
            <p:nvPr/>
          </p:nvSpPr>
          <p:spPr bwMode="auto">
            <a:xfrm>
              <a:off x="3684" y="2114"/>
              <a:ext cx="148" cy="140"/>
            </a:xfrm>
            <a:prstGeom prst="ellipse">
              <a:avLst/>
            </a:prstGeom>
            <a:solidFill>
              <a:srgbClr val="99CC00"/>
            </a:solidFill>
            <a:ln w="15875">
              <a:solidFill>
                <a:schemeClr val="tx1"/>
              </a:solidFill>
              <a:round/>
              <a:headEnd/>
              <a:tailEnd/>
            </a:ln>
          </p:spPr>
          <p:txBody>
            <a:bodyPr wrap="none" anchor="ctr">
              <a:spAutoFit/>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07" name="Oval 53">
              <a:extLst>
                <a:ext uri="{FF2B5EF4-FFF2-40B4-BE49-F238E27FC236}">
                  <a16:creationId xmlns:a16="http://schemas.microsoft.com/office/drawing/2014/main" id="{9551F9A1-D71A-6D4A-8F54-A40863B3D4F1}"/>
                </a:ext>
              </a:extLst>
            </p:cNvPr>
            <p:cNvSpPr>
              <a:spLocks noChangeArrowheads="1"/>
            </p:cNvSpPr>
            <p:nvPr/>
          </p:nvSpPr>
          <p:spPr bwMode="auto">
            <a:xfrm>
              <a:off x="3493" y="2382"/>
              <a:ext cx="148" cy="140"/>
            </a:xfrm>
            <a:prstGeom prst="ellipse">
              <a:avLst/>
            </a:prstGeom>
            <a:solidFill>
              <a:srgbClr val="99CC00"/>
            </a:solidFill>
            <a:ln w="15875">
              <a:solidFill>
                <a:schemeClr val="tx1"/>
              </a:solidFill>
              <a:round/>
              <a:headEnd/>
              <a:tailEnd/>
            </a:ln>
          </p:spPr>
          <p:txBody>
            <a:bodyPr wrap="none" anchor="ctr">
              <a:spAutoFit/>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08" name="Oval 54">
              <a:extLst>
                <a:ext uri="{FF2B5EF4-FFF2-40B4-BE49-F238E27FC236}">
                  <a16:creationId xmlns:a16="http://schemas.microsoft.com/office/drawing/2014/main" id="{72690000-3359-904A-AD82-DDF857E3F6AA}"/>
                </a:ext>
              </a:extLst>
            </p:cNvPr>
            <p:cNvSpPr>
              <a:spLocks noChangeArrowheads="1"/>
            </p:cNvSpPr>
            <p:nvPr/>
          </p:nvSpPr>
          <p:spPr bwMode="auto">
            <a:xfrm>
              <a:off x="3267" y="2051"/>
              <a:ext cx="148" cy="140"/>
            </a:xfrm>
            <a:prstGeom prst="ellipse">
              <a:avLst/>
            </a:prstGeom>
            <a:solidFill>
              <a:srgbClr val="99CC00"/>
            </a:solidFill>
            <a:ln w="15875">
              <a:solidFill>
                <a:schemeClr val="tx1"/>
              </a:solidFill>
              <a:round/>
              <a:headEnd/>
              <a:tailEnd/>
            </a:ln>
          </p:spPr>
          <p:txBody>
            <a:bodyPr wrap="none" anchor="ctr">
              <a:spAutoFit/>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cxnSp>
          <p:nvCxnSpPr>
            <p:cNvPr id="409" name="AutoShape 55">
              <a:extLst>
                <a:ext uri="{FF2B5EF4-FFF2-40B4-BE49-F238E27FC236}">
                  <a16:creationId xmlns:a16="http://schemas.microsoft.com/office/drawing/2014/main" id="{A3533536-6ADA-7C40-B15D-D230F50F6998}"/>
                </a:ext>
              </a:extLst>
            </p:cNvPr>
            <p:cNvCxnSpPr>
              <a:cxnSpLocks noChangeShapeType="1"/>
              <a:stCxn id="405" idx="0"/>
              <a:endCxn id="404" idx="4"/>
            </p:cNvCxnSpPr>
            <p:nvPr/>
          </p:nvCxnSpPr>
          <p:spPr bwMode="auto">
            <a:xfrm flipV="1">
              <a:off x="3104" y="2198"/>
              <a:ext cx="1" cy="177"/>
            </a:xfrm>
            <a:prstGeom prst="straightConnector1">
              <a:avLst/>
            </a:prstGeom>
            <a:noFill/>
            <a:ln w="1587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410" name="AutoShape 56">
              <a:extLst>
                <a:ext uri="{FF2B5EF4-FFF2-40B4-BE49-F238E27FC236}">
                  <a16:creationId xmlns:a16="http://schemas.microsoft.com/office/drawing/2014/main" id="{5B8A2886-C8E7-7C4D-8CBB-50E078B4E183}"/>
                </a:ext>
              </a:extLst>
            </p:cNvPr>
            <p:cNvCxnSpPr>
              <a:cxnSpLocks noChangeShapeType="1"/>
              <a:stCxn id="407" idx="0"/>
              <a:endCxn id="408" idx="5"/>
            </p:cNvCxnSpPr>
            <p:nvPr/>
          </p:nvCxnSpPr>
          <p:spPr bwMode="auto">
            <a:xfrm flipH="1" flipV="1">
              <a:off x="3393" y="2175"/>
              <a:ext cx="174" cy="202"/>
            </a:xfrm>
            <a:prstGeom prst="straightConnector1">
              <a:avLst/>
            </a:prstGeom>
            <a:noFill/>
            <a:ln w="1587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411" name="AutoShape 57">
              <a:extLst>
                <a:ext uri="{FF2B5EF4-FFF2-40B4-BE49-F238E27FC236}">
                  <a16:creationId xmlns:a16="http://schemas.microsoft.com/office/drawing/2014/main" id="{C27DC854-C93B-6242-9EE9-6738D6FF234A}"/>
                </a:ext>
              </a:extLst>
            </p:cNvPr>
            <p:cNvCxnSpPr>
              <a:cxnSpLocks noChangeShapeType="1"/>
              <a:stCxn id="407" idx="0"/>
              <a:endCxn id="406" idx="3"/>
            </p:cNvCxnSpPr>
            <p:nvPr/>
          </p:nvCxnSpPr>
          <p:spPr bwMode="auto">
            <a:xfrm flipV="1">
              <a:off x="3567" y="2238"/>
              <a:ext cx="139" cy="139"/>
            </a:xfrm>
            <a:prstGeom prst="straightConnector1">
              <a:avLst/>
            </a:prstGeom>
            <a:noFill/>
            <a:ln w="1587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412" name="AutoShape 58">
              <a:extLst>
                <a:ext uri="{FF2B5EF4-FFF2-40B4-BE49-F238E27FC236}">
                  <a16:creationId xmlns:a16="http://schemas.microsoft.com/office/drawing/2014/main" id="{196D96ED-ED5E-5249-A165-DC3395357848}"/>
                </a:ext>
              </a:extLst>
            </p:cNvPr>
            <p:cNvCxnSpPr>
              <a:cxnSpLocks noChangeShapeType="1"/>
              <a:stCxn id="405" idx="6"/>
              <a:endCxn id="407" idx="2"/>
            </p:cNvCxnSpPr>
            <p:nvPr/>
          </p:nvCxnSpPr>
          <p:spPr bwMode="auto">
            <a:xfrm>
              <a:off x="3183" y="2450"/>
              <a:ext cx="305" cy="2"/>
            </a:xfrm>
            <a:prstGeom prst="straightConnector1">
              <a:avLst/>
            </a:prstGeom>
            <a:noFill/>
            <a:ln w="15875">
              <a:solidFill>
                <a:schemeClr val="tx1"/>
              </a:solidFill>
              <a:round/>
              <a:headEnd/>
              <a:tailEnd type="triangle" w="med" len="med"/>
            </a:ln>
            <a:extLst>
              <a:ext uri="{909E8E84-426E-40DD-AFC4-6F175D3DCCD1}">
                <a14:hiddenFill xmlns:a14="http://schemas.microsoft.com/office/drawing/2010/main">
                  <a:noFill/>
                </a14:hiddenFill>
              </a:ext>
            </a:extLst>
          </p:spPr>
        </p:cxnSp>
      </p:grpSp>
      <p:grpSp>
        <p:nvGrpSpPr>
          <p:cNvPr id="413" name="Group 59">
            <a:extLst>
              <a:ext uri="{FF2B5EF4-FFF2-40B4-BE49-F238E27FC236}">
                <a16:creationId xmlns:a16="http://schemas.microsoft.com/office/drawing/2014/main" id="{1406D745-92A0-BC48-8F20-528BA83E3A2A}"/>
              </a:ext>
            </a:extLst>
          </p:cNvPr>
          <p:cNvGrpSpPr>
            <a:grpSpLocks/>
          </p:cNvGrpSpPr>
          <p:nvPr/>
        </p:nvGrpSpPr>
        <p:grpSpPr bwMode="auto">
          <a:xfrm>
            <a:off x="2763838" y="3988898"/>
            <a:ext cx="787400" cy="481012"/>
            <a:chOff x="3982" y="2098"/>
            <a:chExt cx="720" cy="471"/>
          </a:xfrm>
        </p:grpSpPr>
        <p:sp>
          <p:nvSpPr>
            <p:cNvPr id="414" name="Oval 60">
              <a:extLst>
                <a:ext uri="{FF2B5EF4-FFF2-40B4-BE49-F238E27FC236}">
                  <a16:creationId xmlns:a16="http://schemas.microsoft.com/office/drawing/2014/main" id="{64C9D906-B24A-FC41-9C3A-4A3836A17C34}"/>
                </a:ext>
              </a:extLst>
            </p:cNvPr>
            <p:cNvSpPr>
              <a:spLocks noChangeArrowheads="1"/>
            </p:cNvSpPr>
            <p:nvPr/>
          </p:nvSpPr>
          <p:spPr bwMode="auto">
            <a:xfrm>
              <a:off x="3982" y="2427"/>
              <a:ext cx="148" cy="140"/>
            </a:xfrm>
            <a:prstGeom prst="ellipse">
              <a:avLst/>
            </a:prstGeom>
            <a:solidFill>
              <a:srgbClr val="FFCC99"/>
            </a:solidFill>
            <a:ln w="15875">
              <a:solidFill>
                <a:schemeClr val="tx1"/>
              </a:solidFill>
              <a:round/>
              <a:headEnd/>
              <a:tailEnd/>
            </a:ln>
          </p:spPr>
          <p:txBody>
            <a:bodyPr wrap="none" anchor="ctr">
              <a:spAutoFit/>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15" name="Oval 61">
              <a:extLst>
                <a:ext uri="{FF2B5EF4-FFF2-40B4-BE49-F238E27FC236}">
                  <a16:creationId xmlns:a16="http://schemas.microsoft.com/office/drawing/2014/main" id="{26E82CF3-64E3-A14F-A7EA-C9EBD2135C0C}"/>
                </a:ext>
              </a:extLst>
            </p:cNvPr>
            <p:cNvSpPr>
              <a:spLocks noChangeArrowheads="1"/>
            </p:cNvSpPr>
            <p:nvPr/>
          </p:nvSpPr>
          <p:spPr bwMode="auto">
            <a:xfrm>
              <a:off x="4554" y="2120"/>
              <a:ext cx="148" cy="140"/>
            </a:xfrm>
            <a:prstGeom prst="ellipse">
              <a:avLst/>
            </a:prstGeom>
            <a:solidFill>
              <a:srgbClr val="FFCC99"/>
            </a:solidFill>
            <a:ln w="15875">
              <a:solidFill>
                <a:schemeClr val="tx1"/>
              </a:solidFill>
              <a:round/>
              <a:headEnd/>
              <a:tailEnd/>
            </a:ln>
          </p:spPr>
          <p:txBody>
            <a:bodyPr wrap="none" anchor="ctr">
              <a:spAutoFit/>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16" name="Oval 62">
              <a:extLst>
                <a:ext uri="{FF2B5EF4-FFF2-40B4-BE49-F238E27FC236}">
                  <a16:creationId xmlns:a16="http://schemas.microsoft.com/office/drawing/2014/main" id="{87B2911F-1613-C14C-85EB-50EA86417F90}"/>
                </a:ext>
              </a:extLst>
            </p:cNvPr>
            <p:cNvSpPr>
              <a:spLocks noChangeArrowheads="1"/>
            </p:cNvSpPr>
            <p:nvPr/>
          </p:nvSpPr>
          <p:spPr bwMode="auto">
            <a:xfrm>
              <a:off x="4445" y="2429"/>
              <a:ext cx="148" cy="140"/>
            </a:xfrm>
            <a:prstGeom prst="ellipse">
              <a:avLst/>
            </a:prstGeom>
            <a:solidFill>
              <a:srgbClr val="FFCC99"/>
            </a:solidFill>
            <a:ln w="15875">
              <a:solidFill>
                <a:schemeClr val="tx1"/>
              </a:solidFill>
              <a:round/>
              <a:headEnd/>
              <a:tailEnd/>
            </a:ln>
          </p:spPr>
          <p:txBody>
            <a:bodyPr wrap="none" anchor="ctr">
              <a:spAutoFit/>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17" name="Oval 63">
              <a:extLst>
                <a:ext uri="{FF2B5EF4-FFF2-40B4-BE49-F238E27FC236}">
                  <a16:creationId xmlns:a16="http://schemas.microsoft.com/office/drawing/2014/main" id="{73E2CA98-00B6-7F4F-B6C6-31ECD1AE41A8}"/>
                </a:ext>
              </a:extLst>
            </p:cNvPr>
            <p:cNvSpPr>
              <a:spLocks noChangeArrowheads="1"/>
            </p:cNvSpPr>
            <p:nvPr/>
          </p:nvSpPr>
          <p:spPr bwMode="auto">
            <a:xfrm>
              <a:off x="4219" y="2098"/>
              <a:ext cx="148" cy="140"/>
            </a:xfrm>
            <a:prstGeom prst="ellipse">
              <a:avLst/>
            </a:prstGeom>
            <a:solidFill>
              <a:srgbClr val="FFCC99"/>
            </a:solidFill>
            <a:ln w="15875">
              <a:solidFill>
                <a:schemeClr val="tx1"/>
              </a:solidFill>
              <a:round/>
              <a:headEnd/>
              <a:tailEnd/>
            </a:ln>
          </p:spPr>
          <p:txBody>
            <a:bodyPr wrap="none" anchor="ctr">
              <a:spAutoFit/>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cxnSp>
          <p:nvCxnSpPr>
            <p:cNvPr id="418" name="AutoShape 64">
              <a:extLst>
                <a:ext uri="{FF2B5EF4-FFF2-40B4-BE49-F238E27FC236}">
                  <a16:creationId xmlns:a16="http://schemas.microsoft.com/office/drawing/2014/main" id="{ABE0969D-A9FE-6349-A0F0-D3A8AE3C912D}"/>
                </a:ext>
              </a:extLst>
            </p:cNvPr>
            <p:cNvCxnSpPr>
              <a:cxnSpLocks noChangeShapeType="1"/>
              <a:stCxn id="414" idx="0"/>
              <a:endCxn id="417" idx="3"/>
            </p:cNvCxnSpPr>
            <p:nvPr/>
          </p:nvCxnSpPr>
          <p:spPr bwMode="auto">
            <a:xfrm flipV="1">
              <a:off x="4056" y="2222"/>
              <a:ext cx="185" cy="200"/>
            </a:xfrm>
            <a:prstGeom prst="straightConnector1">
              <a:avLst/>
            </a:prstGeom>
            <a:noFill/>
            <a:ln w="1587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419" name="AutoShape 65">
              <a:extLst>
                <a:ext uri="{FF2B5EF4-FFF2-40B4-BE49-F238E27FC236}">
                  <a16:creationId xmlns:a16="http://schemas.microsoft.com/office/drawing/2014/main" id="{1ED6B239-47E4-A34C-9697-DC11ED5E0B4D}"/>
                </a:ext>
              </a:extLst>
            </p:cNvPr>
            <p:cNvCxnSpPr>
              <a:cxnSpLocks noChangeShapeType="1"/>
              <a:stCxn id="416" idx="0"/>
              <a:endCxn id="417" idx="5"/>
            </p:cNvCxnSpPr>
            <p:nvPr/>
          </p:nvCxnSpPr>
          <p:spPr bwMode="auto">
            <a:xfrm flipH="1" flipV="1">
              <a:off x="4345" y="2222"/>
              <a:ext cx="174" cy="202"/>
            </a:xfrm>
            <a:prstGeom prst="straightConnector1">
              <a:avLst/>
            </a:prstGeom>
            <a:noFill/>
            <a:ln w="1587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420" name="AutoShape 66">
              <a:extLst>
                <a:ext uri="{FF2B5EF4-FFF2-40B4-BE49-F238E27FC236}">
                  <a16:creationId xmlns:a16="http://schemas.microsoft.com/office/drawing/2014/main" id="{F700253B-6132-9B41-9626-657B5C637026}"/>
                </a:ext>
              </a:extLst>
            </p:cNvPr>
            <p:cNvCxnSpPr>
              <a:cxnSpLocks noChangeShapeType="1"/>
              <a:stCxn id="416" idx="0"/>
              <a:endCxn id="415" idx="3"/>
            </p:cNvCxnSpPr>
            <p:nvPr/>
          </p:nvCxnSpPr>
          <p:spPr bwMode="auto">
            <a:xfrm flipV="1">
              <a:off x="4519" y="2244"/>
              <a:ext cx="57" cy="180"/>
            </a:xfrm>
            <a:prstGeom prst="straightConnector1">
              <a:avLst/>
            </a:prstGeom>
            <a:noFill/>
            <a:ln w="1587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421" name="AutoShape 67">
              <a:extLst>
                <a:ext uri="{FF2B5EF4-FFF2-40B4-BE49-F238E27FC236}">
                  <a16:creationId xmlns:a16="http://schemas.microsoft.com/office/drawing/2014/main" id="{99ADD5CE-F66E-A945-89DE-9174B74C23E4}"/>
                </a:ext>
              </a:extLst>
            </p:cNvPr>
            <p:cNvCxnSpPr>
              <a:cxnSpLocks noChangeShapeType="1"/>
              <a:stCxn id="414" idx="6"/>
              <a:endCxn id="416" idx="2"/>
            </p:cNvCxnSpPr>
            <p:nvPr/>
          </p:nvCxnSpPr>
          <p:spPr bwMode="auto">
            <a:xfrm>
              <a:off x="4135" y="2497"/>
              <a:ext cx="305" cy="2"/>
            </a:xfrm>
            <a:prstGeom prst="straightConnector1">
              <a:avLst/>
            </a:prstGeom>
            <a:noFill/>
            <a:ln w="15875">
              <a:solidFill>
                <a:schemeClr val="tx1"/>
              </a:solidFill>
              <a:round/>
              <a:headEnd/>
              <a:tailEnd type="triangle" w="med" len="med"/>
            </a:ln>
            <a:extLst>
              <a:ext uri="{909E8E84-426E-40DD-AFC4-6F175D3DCCD1}">
                <a14:hiddenFill xmlns:a14="http://schemas.microsoft.com/office/drawing/2010/main">
                  <a:noFill/>
                </a14:hiddenFill>
              </a:ext>
            </a:extLst>
          </p:spPr>
        </p:cxnSp>
      </p:grpSp>
      <p:grpSp>
        <p:nvGrpSpPr>
          <p:cNvPr id="422" name="Group 68">
            <a:extLst>
              <a:ext uri="{FF2B5EF4-FFF2-40B4-BE49-F238E27FC236}">
                <a16:creationId xmlns:a16="http://schemas.microsoft.com/office/drawing/2014/main" id="{72B0DECC-F759-544F-B5A1-56CE250CDC07}"/>
              </a:ext>
            </a:extLst>
          </p:cNvPr>
          <p:cNvGrpSpPr>
            <a:grpSpLocks/>
          </p:cNvGrpSpPr>
          <p:nvPr/>
        </p:nvGrpSpPr>
        <p:grpSpPr bwMode="auto">
          <a:xfrm>
            <a:off x="4730750" y="4039698"/>
            <a:ext cx="563563" cy="415925"/>
            <a:chOff x="4869" y="2098"/>
            <a:chExt cx="587" cy="438"/>
          </a:xfrm>
        </p:grpSpPr>
        <p:sp>
          <p:nvSpPr>
            <p:cNvPr id="423" name="Oval 69">
              <a:extLst>
                <a:ext uri="{FF2B5EF4-FFF2-40B4-BE49-F238E27FC236}">
                  <a16:creationId xmlns:a16="http://schemas.microsoft.com/office/drawing/2014/main" id="{C729265D-3B5C-6A4D-9C59-E1D9304B1323}"/>
                </a:ext>
              </a:extLst>
            </p:cNvPr>
            <p:cNvSpPr>
              <a:spLocks noChangeArrowheads="1"/>
            </p:cNvSpPr>
            <p:nvPr/>
          </p:nvSpPr>
          <p:spPr bwMode="auto">
            <a:xfrm>
              <a:off x="4869" y="2296"/>
              <a:ext cx="148" cy="140"/>
            </a:xfrm>
            <a:prstGeom prst="ellipse">
              <a:avLst/>
            </a:prstGeom>
            <a:solidFill>
              <a:srgbClr val="FF99CC"/>
            </a:solidFill>
            <a:ln w="15875">
              <a:solidFill>
                <a:schemeClr val="tx1"/>
              </a:solidFill>
              <a:round/>
              <a:headEnd/>
              <a:tailEnd/>
            </a:ln>
          </p:spPr>
          <p:txBody>
            <a:bodyPr wrap="none" anchor="ctr">
              <a:spAutoFit/>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24" name="Oval 70">
              <a:extLst>
                <a:ext uri="{FF2B5EF4-FFF2-40B4-BE49-F238E27FC236}">
                  <a16:creationId xmlns:a16="http://schemas.microsoft.com/office/drawing/2014/main" id="{82011816-1807-0749-A82B-CED8A79EA0B6}"/>
                </a:ext>
              </a:extLst>
            </p:cNvPr>
            <p:cNvSpPr>
              <a:spLocks noChangeArrowheads="1"/>
            </p:cNvSpPr>
            <p:nvPr/>
          </p:nvSpPr>
          <p:spPr bwMode="auto">
            <a:xfrm>
              <a:off x="5308" y="2396"/>
              <a:ext cx="148" cy="140"/>
            </a:xfrm>
            <a:prstGeom prst="ellipse">
              <a:avLst/>
            </a:prstGeom>
            <a:solidFill>
              <a:srgbClr val="FF99CC"/>
            </a:solidFill>
            <a:ln w="15875">
              <a:solidFill>
                <a:schemeClr val="tx1"/>
              </a:solidFill>
              <a:round/>
              <a:headEnd/>
              <a:tailEnd/>
            </a:ln>
          </p:spPr>
          <p:txBody>
            <a:bodyPr wrap="none" anchor="ctr">
              <a:spAutoFit/>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25" name="Oval 71">
              <a:extLst>
                <a:ext uri="{FF2B5EF4-FFF2-40B4-BE49-F238E27FC236}">
                  <a16:creationId xmlns:a16="http://schemas.microsoft.com/office/drawing/2014/main" id="{D449579A-26B0-FB46-9BD2-9C53C4DD4E95}"/>
                </a:ext>
              </a:extLst>
            </p:cNvPr>
            <p:cNvSpPr>
              <a:spLocks noChangeArrowheads="1"/>
            </p:cNvSpPr>
            <p:nvPr/>
          </p:nvSpPr>
          <p:spPr bwMode="auto">
            <a:xfrm>
              <a:off x="5295" y="2098"/>
              <a:ext cx="148" cy="140"/>
            </a:xfrm>
            <a:prstGeom prst="ellipse">
              <a:avLst/>
            </a:prstGeom>
            <a:solidFill>
              <a:srgbClr val="FF99CC"/>
            </a:solidFill>
            <a:ln w="15875">
              <a:solidFill>
                <a:schemeClr val="tx1"/>
              </a:solidFill>
              <a:round/>
              <a:headEnd/>
              <a:tailEnd/>
            </a:ln>
          </p:spPr>
          <p:txBody>
            <a:bodyPr wrap="none" anchor="ctr">
              <a:spAutoFit/>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cxnSp>
          <p:nvCxnSpPr>
            <p:cNvPr id="426" name="AutoShape 72">
              <a:extLst>
                <a:ext uri="{FF2B5EF4-FFF2-40B4-BE49-F238E27FC236}">
                  <a16:creationId xmlns:a16="http://schemas.microsoft.com/office/drawing/2014/main" id="{6AD8F486-99F2-C446-B9DA-1A45819C46D7}"/>
                </a:ext>
              </a:extLst>
            </p:cNvPr>
            <p:cNvCxnSpPr>
              <a:cxnSpLocks noChangeShapeType="1"/>
              <a:stCxn id="423" idx="7"/>
              <a:endCxn id="425" idx="3"/>
            </p:cNvCxnSpPr>
            <p:nvPr/>
          </p:nvCxnSpPr>
          <p:spPr bwMode="auto">
            <a:xfrm flipV="1">
              <a:off x="4995" y="2222"/>
              <a:ext cx="322" cy="90"/>
            </a:xfrm>
            <a:prstGeom prst="straightConnector1">
              <a:avLst/>
            </a:prstGeom>
            <a:noFill/>
            <a:ln w="1587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427" name="AutoShape 73">
              <a:extLst>
                <a:ext uri="{FF2B5EF4-FFF2-40B4-BE49-F238E27FC236}">
                  <a16:creationId xmlns:a16="http://schemas.microsoft.com/office/drawing/2014/main" id="{989A25D8-1CD6-854A-8D10-57A09E59433C}"/>
                </a:ext>
              </a:extLst>
            </p:cNvPr>
            <p:cNvCxnSpPr>
              <a:cxnSpLocks noChangeShapeType="1"/>
              <a:stCxn id="424" idx="0"/>
              <a:endCxn id="425" idx="5"/>
            </p:cNvCxnSpPr>
            <p:nvPr/>
          </p:nvCxnSpPr>
          <p:spPr bwMode="auto">
            <a:xfrm flipV="1">
              <a:off x="5382" y="2222"/>
              <a:ext cx="39" cy="169"/>
            </a:xfrm>
            <a:prstGeom prst="straightConnector1">
              <a:avLst/>
            </a:prstGeom>
            <a:noFill/>
            <a:ln w="1587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428" name="AutoShape 74">
              <a:extLst>
                <a:ext uri="{FF2B5EF4-FFF2-40B4-BE49-F238E27FC236}">
                  <a16:creationId xmlns:a16="http://schemas.microsoft.com/office/drawing/2014/main" id="{DAC1040C-6077-A648-A5A8-862527CF0F35}"/>
                </a:ext>
              </a:extLst>
            </p:cNvPr>
            <p:cNvCxnSpPr>
              <a:cxnSpLocks noChangeShapeType="1"/>
              <a:stCxn id="423" idx="6"/>
              <a:endCxn id="424" idx="2"/>
            </p:cNvCxnSpPr>
            <p:nvPr/>
          </p:nvCxnSpPr>
          <p:spPr bwMode="auto">
            <a:xfrm>
              <a:off x="5022" y="2366"/>
              <a:ext cx="281" cy="100"/>
            </a:xfrm>
            <a:prstGeom prst="straightConnector1">
              <a:avLst/>
            </a:prstGeom>
            <a:noFill/>
            <a:ln w="15875">
              <a:solidFill>
                <a:schemeClr val="tx1"/>
              </a:solidFill>
              <a:round/>
              <a:headEnd/>
              <a:tailEnd type="triangle" w="med" len="med"/>
            </a:ln>
            <a:extLst>
              <a:ext uri="{909E8E84-426E-40DD-AFC4-6F175D3DCCD1}">
                <a14:hiddenFill xmlns:a14="http://schemas.microsoft.com/office/drawing/2010/main">
                  <a:noFill/>
                </a14:hiddenFill>
              </a:ext>
            </a:extLst>
          </p:spPr>
        </p:cxnSp>
      </p:grpSp>
      <p:grpSp>
        <p:nvGrpSpPr>
          <p:cNvPr id="429" name="Group 75">
            <a:extLst>
              <a:ext uri="{FF2B5EF4-FFF2-40B4-BE49-F238E27FC236}">
                <a16:creationId xmlns:a16="http://schemas.microsoft.com/office/drawing/2014/main" id="{EE412730-6F22-C24D-82F2-A5352810988B}"/>
              </a:ext>
            </a:extLst>
          </p:cNvPr>
          <p:cNvGrpSpPr>
            <a:grpSpLocks/>
          </p:cNvGrpSpPr>
          <p:nvPr/>
        </p:nvGrpSpPr>
        <p:grpSpPr bwMode="auto">
          <a:xfrm>
            <a:off x="1833563" y="1472373"/>
            <a:ext cx="785812" cy="666750"/>
            <a:chOff x="2013" y="776"/>
            <a:chExt cx="536" cy="420"/>
          </a:xfrm>
        </p:grpSpPr>
        <p:grpSp>
          <p:nvGrpSpPr>
            <p:cNvPr id="430" name="Group 76">
              <a:extLst>
                <a:ext uri="{FF2B5EF4-FFF2-40B4-BE49-F238E27FC236}">
                  <a16:creationId xmlns:a16="http://schemas.microsoft.com/office/drawing/2014/main" id="{F2AE26FD-44C7-A947-B1C0-923EE09A24CA}"/>
                </a:ext>
              </a:extLst>
            </p:cNvPr>
            <p:cNvGrpSpPr>
              <a:grpSpLocks/>
            </p:cNvGrpSpPr>
            <p:nvPr/>
          </p:nvGrpSpPr>
          <p:grpSpPr bwMode="auto">
            <a:xfrm>
              <a:off x="2013" y="1110"/>
              <a:ext cx="536" cy="86"/>
              <a:chOff x="2013" y="1110"/>
              <a:chExt cx="536" cy="86"/>
            </a:xfrm>
          </p:grpSpPr>
          <p:grpSp>
            <p:nvGrpSpPr>
              <p:cNvPr id="435" name="Group 77">
                <a:extLst>
                  <a:ext uri="{FF2B5EF4-FFF2-40B4-BE49-F238E27FC236}">
                    <a16:creationId xmlns:a16="http://schemas.microsoft.com/office/drawing/2014/main" id="{85DE08D7-20C0-334A-A462-9ED2F06C5E7B}"/>
                  </a:ext>
                </a:extLst>
              </p:cNvPr>
              <p:cNvGrpSpPr>
                <a:grpSpLocks/>
              </p:cNvGrpSpPr>
              <p:nvPr/>
            </p:nvGrpSpPr>
            <p:grpSpPr bwMode="auto">
              <a:xfrm>
                <a:off x="2013" y="1110"/>
                <a:ext cx="536" cy="86"/>
                <a:chOff x="2013" y="1110"/>
                <a:chExt cx="536" cy="86"/>
              </a:xfrm>
            </p:grpSpPr>
            <p:sp>
              <p:nvSpPr>
                <p:cNvPr id="491" name="Freeform 78">
                  <a:extLst>
                    <a:ext uri="{FF2B5EF4-FFF2-40B4-BE49-F238E27FC236}">
                      <a16:creationId xmlns:a16="http://schemas.microsoft.com/office/drawing/2014/main" id="{57FCBFDE-38F7-364A-A43F-8DF6BD14AE0C}"/>
                    </a:ext>
                  </a:extLst>
                </p:cNvPr>
                <p:cNvSpPr>
                  <a:spLocks/>
                </p:cNvSpPr>
                <p:nvPr/>
              </p:nvSpPr>
              <p:spPr bwMode="auto">
                <a:xfrm>
                  <a:off x="2013" y="1110"/>
                  <a:ext cx="536" cy="86"/>
                </a:xfrm>
                <a:custGeom>
                  <a:avLst/>
                  <a:gdLst>
                    <a:gd name="T0" fmla="*/ 31 w 1074"/>
                    <a:gd name="T1" fmla="*/ 0 h 171"/>
                    <a:gd name="T2" fmla="*/ 236 w 1074"/>
                    <a:gd name="T3" fmla="*/ 0 h 171"/>
                    <a:gd name="T4" fmla="*/ 268 w 1074"/>
                    <a:gd name="T5" fmla="*/ 39 h 171"/>
                    <a:gd name="T6" fmla="*/ 268 w 1074"/>
                    <a:gd name="T7" fmla="*/ 41 h 171"/>
                    <a:gd name="T8" fmla="*/ 268 w 1074"/>
                    <a:gd name="T9" fmla="*/ 43 h 171"/>
                    <a:gd name="T10" fmla="*/ 266 w 1074"/>
                    <a:gd name="T11" fmla="*/ 43 h 171"/>
                    <a:gd name="T12" fmla="*/ 3 w 1074"/>
                    <a:gd name="T13" fmla="*/ 43 h 171"/>
                    <a:gd name="T14" fmla="*/ 0 w 1074"/>
                    <a:gd name="T15" fmla="*/ 43 h 171"/>
                    <a:gd name="T16" fmla="*/ 0 w 1074"/>
                    <a:gd name="T17" fmla="*/ 41 h 171"/>
                    <a:gd name="T18" fmla="*/ 0 w 1074"/>
                    <a:gd name="T19" fmla="*/ 39 h 171"/>
                    <a:gd name="T20" fmla="*/ 31 w 1074"/>
                    <a:gd name="T21" fmla="*/ 0 h 17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074"/>
                    <a:gd name="T34" fmla="*/ 0 h 171"/>
                    <a:gd name="T35" fmla="*/ 1074 w 1074"/>
                    <a:gd name="T36" fmla="*/ 171 h 17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074" h="171">
                      <a:moveTo>
                        <a:pt x="127" y="0"/>
                      </a:moveTo>
                      <a:lnTo>
                        <a:pt x="947" y="0"/>
                      </a:lnTo>
                      <a:lnTo>
                        <a:pt x="1074" y="153"/>
                      </a:lnTo>
                      <a:lnTo>
                        <a:pt x="1074" y="162"/>
                      </a:lnTo>
                      <a:lnTo>
                        <a:pt x="1074" y="171"/>
                      </a:lnTo>
                      <a:lnTo>
                        <a:pt x="1066" y="171"/>
                      </a:lnTo>
                      <a:lnTo>
                        <a:pt x="15" y="171"/>
                      </a:lnTo>
                      <a:lnTo>
                        <a:pt x="0" y="171"/>
                      </a:lnTo>
                      <a:lnTo>
                        <a:pt x="0" y="162"/>
                      </a:lnTo>
                      <a:lnTo>
                        <a:pt x="0" y="153"/>
                      </a:lnTo>
                      <a:lnTo>
                        <a:pt x="12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92" name="Rectangle 79">
                  <a:extLst>
                    <a:ext uri="{FF2B5EF4-FFF2-40B4-BE49-F238E27FC236}">
                      <a16:creationId xmlns:a16="http://schemas.microsoft.com/office/drawing/2014/main" id="{C8FFF837-DA65-B64E-B3D3-0DE82BAAD846}"/>
                    </a:ext>
                  </a:extLst>
                </p:cNvPr>
                <p:cNvSpPr>
                  <a:spLocks noChangeArrowheads="1"/>
                </p:cNvSpPr>
                <p:nvPr/>
              </p:nvSpPr>
              <p:spPr bwMode="auto">
                <a:xfrm>
                  <a:off x="2013" y="1110"/>
                  <a:ext cx="536" cy="12"/>
                </a:xfrm>
                <a:prstGeom prst="rect">
                  <a:avLst/>
                </a:prstGeom>
                <a:solidFill>
                  <a:srgbClr val="F8F8F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93" name="Rectangle 80">
                  <a:extLst>
                    <a:ext uri="{FF2B5EF4-FFF2-40B4-BE49-F238E27FC236}">
                      <a16:creationId xmlns:a16="http://schemas.microsoft.com/office/drawing/2014/main" id="{1FC20444-A827-644E-80D6-447A193BD653}"/>
                    </a:ext>
                  </a:extLst>
                </p:cNvPr>
                <p:cNvSpPr>
                  <a:spLocks noChangeArrowheads="1"/>
                </p:cNvSpPr>
                <p:nvPr/>
              </p:nvSpPr>
              <p:spPr bwMode="auto">
                <a:xfrm>
                  <a:off x="2013" y="1122"/>
                  <a:ext cx="536" cy="2"/>
                </a:xfrm>
                <a:prstGeom prst="rect">
                  <a:avLst/>
                </a:prstGeom>
                <a:solidFill>
                  <a:srgbClr val="F8F8F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94" name="Rectangle 81">
                  <a:extLst>
                    <a:ext uri="{FF2B5EF4-FFF2-40B4-BE49-F238E27FC236}">
                      <a16:creationId xmlns:a16="http://schemas.microsoft.com/office/drawing/2014/main" id="{47366670-7AE8-A748-A1F0-C98A306387A2}"/>
                    </a:ext>
                  </a:extLst>
                </p:cNvPr>
                <p:cNvSpPr>
                  <a:spLocks noChangeArrowheads="1"/>
                </p:cNvSpPr>
                <p:nvPr/>
              </p:nvSpPr>
              <p:spPr bwMode="auto">
                <a:xfrm>
                  <a:off x="2013" y="1124"/>
                  <a:ext cx="536" cy="2"/>
                </a:xfrm>
                <a:prstGeom prst="rect">
                  <a:avLst/>
                </a:prstGeom>
                <a:solidFill>
                  <a:srgbClr val="F4F4F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95" name="Rectangle 82">
                  <a:extLst>
                    <a:ext uri="{FF2B5EF4-FFF2-40B4-BE49-F238E27FC236}">
                      <a16:creationId xmlns:a16="http://schemas.microsoft.com/office/drawing/2014/main" id="{55B99D2C-51EA-1846-A458-532E4DAA966F}"/>
                    </a:ext>
                  </a:extLst>
                </p:cNvPr>
                <p:cNvSpPr>
                  <a:spLocks noChangeArrowheads="1"/>
                </p:cNvSpPr>
                <p:nvPr/>
              </p:nvSpPr>
              <p:spPr bwMode="auto">
                <a:xfrm>
                  <a:off x="2013" y="1126"/>
                  <a:ext cx="536" cy="2"/>
                </a:xfrm>
                <a:prstGeom prst="rect">
                  <a:avLst/>
                </a:prstGeom>
                <a:solidFill>
                  <a:srgbClr val="F0F0F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96" name="Rectangle 83">
                  <a:extLst>
                    <a:ext uri="{FF2B5EF4-FFF2-40B4-BE49-F238E27FC236}">
                      <a16:creationId xmlns:a16="http://schemas.microsoft.com/office/drawing/2014/main" id="{1F455022-613D-1B40-88E1-DDB04881BD44}"/>
                    </a:ext>
                  </a:extLst>
                </p:cNvPr>
                <p:cNvSpPr>
                  <a:spLocks noChangeArrowheads="1"/>
                </p:cNvSpPr>
                <p:nvPr/>
              </p:nvSpPr>
              <p:spPr bwMode="auto">
                <a:xfrm>
                  <a:off x="2013" y="1128"/>
                  <a:ext cx="536" cy="2"/>
                </a:xfrm>
                <a:prstGeom prst="rect">
                  <a:avLst/>
                </a:prstGeom>
                <a:solidFill>
                  <a:srgbClr val="ECECE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97" name="Rectangle 84">
                  <a:extLst>
                    <a:ext uri="{FF2B5EF4-FFF2-40B4-BE49-F238E27FC236}">
                      <a16:creationId xmlns:a16="http://schemas.microsoft.com/office/drawing/2014/main" id="{1ADA7F08-2826-D948-850F-0741FA476E80}"/>
                    </a:ext>
                  </a:extLst>
                </p:cNvPr>
                <p:cNvSpPr>
                  <a:spLocks noChangeArrowheads="1"/>
                </p:cNvSpPr>
                <p:nvPr/>
              </p:nvSpPr>
              <p:spPr bwMode="auto">
                <a:xfrm>
                  <a:off x="2013" y="1130"/>
                  <a:ext cx="536" cy="2"/>
                </a:xfrm>
                <a:prstGeom prst="rect">
                  <a:avLst/>
                </a:prstGeom>
                <a:solidFill>
                  <a:srgbClr val="E8E8E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98" name="Rectangle 85">
                  <a:extLst>
                    <a:ext uri="{FF2B5EF4-FFF2-40B4-BE49-F238E27FC236}">
                      <a16:creationId xmlns:a16="http://schemas.microsoft.com/office/drawing/2014/main" id="{03BBD467-ADE2-8549-8B51-64887A20B509}"/>
                    </a:ext>
                  </a:extLst>
                </p:cNvPr>
                <p:cNvSpPr>
                  <a:spLocks noChangeArrowheads="1"/>
                </p:cNvSpPr>
                <p:nvPr/>
              </p:nvSpPr>
              <p:spPr bwMode="auto">
                <a:xfrm>
                  <a:off x="2013" y="1132"/>
                  <a:ext cx="536" cy="2"/>
                </a:xfrm>
                <a:prstGeom prst="rect">
                  <a:avLst/>
                </a:prstGeom>
                <a:solidFill>
                  <a:srgbClr val="E4E4E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99" name="Rectangle 86">
                  <a:extLst>
                    <a:ext uri="{FF2B5EF4-FFF2-40B4-BE49-F238E27FC236}">
                      <a16:creationId xmlns:a16="http://schemas.microsoft.com/office/drawing/2014/main" id="{5F554FC6-905F-2446-8FEB-4499D8AE3783}"/>
                    </a:ext>
                  </a:extLst>
                </p:cNvPr>
                <p:cNvSpPr>
                  <a:spLocks noChangeArrowheads="1"/>
                </p:cNvSpPr>
                <p:nvPr/>
              </p:nvSpPr>
              <p:spPr bwMode="auto">
                <a:xfrm>
                  <a:off x="2013" y="1134"/>
                  <a:ext cx="536" cy="1"/>
                </a:xfrm>
                <a:prstGeom prst="rect">
                  <a:avLst/>
                </a:prstGeom>
                <a:solidFill>
                  <a:srgbClr val="E0E0E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500" name="Rectangle 87">
                  <a:extLst>
                    <a:ext uri="{FF2B5EF4-FFF2-40B4-BE49-F238E27FC236}">
                      <a16:creationId xmlns:a16="http://schemas.microsoft.com/office/drawing/2014/main" id="{980155D3-50F7-5843-8774-82C0CE2E8A31}"/>
                    </a:ext>
                  </a:extLst>
                </p:cNvPr>
                <p:cNvSpPr>
                  <a:spLocks noChangeArrowheads="1"/>
                </p:cNvSpPr>
                <p:nvPr/>
              </p:nvSpPr>
              <p:spPr bwMode="auto">
                <a:xfrm>
                  <a:off x="2013" y="1135"/>
                  <a:ext cx="536" cy="2"/>
                </a:xfrm>
                <a:prstGeom prst="rect">
                  <a:avLst/>
                </a:prstGeom>
                <a:solidFill>
                  <a:srgbClr val="DCDCD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501" name="Rectangle 88">
                  <a:extLst>
                    <a:ext uri="{FF2B5EF4-FFF2-40B4-BE49-F238E27FC236}">
                      <a16:creationId xmlns:a16="http://schemas.microsoft.com/office/drawing/2014/main" id="{6BC838F2-13FA-E74B-AB32-AA3AA4A1A729}"/>
                    </a:ext>
                  </a:extLst>
                </p:cNvPr>
                <p:cNvSpPr>
                  <a:spLocks noChangeArrowheads="1"/>
                </p:cNvSpPr>
                <p:nvPr/>
              </p:nvSpPr>
              <p:spPr bwMode="auto">
                <a:xfrm>
                  <a:off x="2013" y="1137"/>
                  <a:ext cx="536" cy="2"/>
                </a:xfrm>
                <a:prstGeom prst="rect">
                  <a:avLst/>
                </a:prstGeom>
                <a:solidFill>
                  <a:srgbClr val="D8D8D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502" name="Rectangle 89">
                  <a:extLst>
                    <a:ext uri="{FF2B5EF4-FFF2-40B4-BE49-F238E27FC236}">
                      <a16:creationId xmlns:a16="http://schemas.microsoft.com/office/drawing/2014/main" id="{CB7567B9-6D33-854F-8D65-458B0B3088B3}"/>
                    </a:ext>
                  </a:extLst>
                </p:cNvPr>
                <p:cNvSpPr>
                  <a:spLocks noChangeArrowheads="1"/>
                </p:cNvSpPr>
                <p:nvPr/>
              </p:nvSpPr>
              <p:spPr bwMode="auto">
                <a:xfrm>
                  <a:off x="2013" y="1139"/>
                  <a:ext cx="536" cy="1"/>
                </a:xfrm>
                <a:prstGeom prst="rect">
                  <a:avLst/>
                </a:prstGeom>
                <a:solidFill>
                  <a:srgbClr val="D4D4D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503" name="Rectangle 90">
                  <a:extLst>
                    <a:ext uri="{FF2B5EF4-FFF2-40B4-BE49-F238E27FC236}">
                      <a16:creationId xmlns:a16="http://schemas.microsoft.com/office/drawing/2014/main" id="{18543C8E-D522-6C49-A69B-2E3E24A2EA5E}"/>
                    </a:ext>
                  </a:extLst>
                </p:cNvPr>
                <p:cNvSpPr>
                  <a:spLocks noChangeArrowheads="1"/>
                </p:cNvSpPr>
                <p:nvPr/>
              </p:nvSpPr>
              <p:spPr bwMode="auto">
                <a:xfrm>
                  <a:off x="2013" y="1140"/>
                  <a:ext cx="536" cy="2"/>
                </a:xfrm>
                <a:prstGeom prst="rect">
                  <a:avLst/>
                </a:prstGeom>
                <a:solidFill>
                  <a:srgbClr val="D0D0D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504" name="Rectangle 91">
                  <a:extLst>
                    <a:ext uri="{FF2B5EF4-FFF2-40B4-BE49-F238E27FC236}">
                      <a16:creationId xmlns:a16="http://schemas.microsoft.com/office/drawing/2014/main" id="{DA51E58A-4AB0-DB45-8145-D3EB5612A08B}"/>
                    </a:ext>
                  </a:extLst>
                </p:cNvPr>
                <p:cNvSpPr>
                  <a:spLocks noChangeArrowheads="1"/>
                </p:cNvSpPr>
                <p:nvPr/>
              </p:nvSpPr>
              <p:spPr bwMode="auto">
                <a:xfrm>
                  <a:off x="2013" y="1142"/>
                  <a:ext cx="536" cy="2"/>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505" name="Rectangle 92">
                  <a:extLst>
                    <a:ext uri="{FF2B5EF4-FFF2-40B4-BE49-F238E27FC236}">
                      <a16:creationId xmlns:a16="http://schemas.microsoft.com/office/drawing/2014/main" id="{019EEEC5-4674-8245-9585-03C5789C1ED8}"/>
                    </a:ext>
                  </a:extLst>
                </p:cNvPr>
                <p:cNvSpPr>
                  <a:spLocks noChangeArrowheads="1"/>
                </p:cNvSpPr>
                <p:nvPr/>
              </p:nvSpPr>
              <p:spPr bwMode="auto">
                <a:xfrm>
                  <a:off x="2013" y="1144"/>
                  <a:ext cx="536" cy="2"/>
                </a:xfrm>
                <a:prstGeom prst="rect">
                  <a:avLst/>
                </a:prstGeom>
                <a:solidFill>
                  <a:srgbClr val="C8C8C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506" name="Rectangle 93">
                  <a:extLst>
                    <a:ext uri="{FF2B5EF4-FFF2-40B4-BE49-F238E27FC236}">
                      <a16:creationId xmlns:a16="http://schemas.microsoft.com/office/drawing/2014/main" id="{22E69B14-298F-8641-B0C9-1B7015EFC057}"/>
                    </a:ext>
                  </a:extLst>
                </p:cNvPr>
                <p:cNvSpPr>
                  <a:spLocks noChangeArrowheads="1"/>
                </p:cNvSpPr>
                <p:nvPr/>
              </p:nvSpPr>
              <p:spPr bwMode="auto">
                <a:xfrm>
                  <a:off x="2013" y="1146"/>
                  <a:ext cx="536" cy="2"/>
                </a:xfrm>
                <a:prstGeom prst="rect">
                  <a:avLst/>
                </a:prstGeom>
                <a:solidFill>
                  <a:srgbClr val="C4C4C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507" name="Rectangle 94">
                  <a:extLst>
                    <a:ext uri="{FF2B5EF4-FFF2-40B4-BE49-F238E27FC236}">
                      <a16:creationId xmlns:a16="http://schemas.microsoft.com/office/drawing/2014/main" id="{8F737B64-7FE3-6F48-BC63-AB5B02BEE15F}"/>
                    </a:ext>
                  </a:extLst>
                </p:cNvPr>
                <p:cNvSpPr>
                  <a:spLocks noChangeArrowheads="1"/>
                </p:cNvSpPr>
                <p:nvPr/>
              </p:nvSpPr>
              <p:spPr bwMode="auto">
                <a:xfrm>
                  <a:off x="2013" y="1148"/>
                  <a:ext cx="536" cy="2"/>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508" name="Rectangle 95">
                  <a:extLst>
                    <a:ext uri="{FF2B5EF4-FFF2-40B4-BE49-F238E27FC236}">
                      <a16:creationId xmlns:a16="http://schemas.microsoft.com/office/drawing/2014/main" id="{0DEF7E62-BF13-504F-B015-CF5492F3F6FC}"/>
                    </a:ext>
                  </a:extLst>
                </p:cNvPr>
                <p:cNvSpPr>
                  <a:spLocks noChangeArrowheads="1"/>
                </p:cNvSpPr>
                <p:nvPr/>
              </p:nvSpPr>
              <p:spPr bwMode="auto">
                <a:xfrm>
                  <a:off x="2013" y="1150"/>
                  <a:ext cx="536" cy="2"/>
                </a:xfrm>
                <a:prstGeom prst="rect">
                  <a:avLst/>
                </a:prstGeom>
                <a:solidFill>
                  <a:srgbClr val="BCBCB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509" name="Rectangle 96">
                  <a:extLst>
                    <a:ext uri="{FF2B5EF4-FFF2-40B4-BE49-F238E27FC236}">
                      <a16:creationId xmlns:a16="http://schemas.microsoft.com/office/drawing/2014/main" id="{F55A34C3-C005-6C45-84C8-7B837BC3CD38}"/>
                    </a:ext>
                  </a:extLst>
                </p:cNvPr>
                <p:cNvSpPr>
                  <a:spLocks noChangeArrowheads="1"/>
                </p:cNvSpPr>
                <p:nvPr/>
              </p:nvSpPr>
              <p:spPr bwMode="auto">
                <a:xfrm>
                  <a:off x="2013" y="1152"/>
                  <a:ext cx="536" cy="2"/>
                </a:xfrm>
                <a:prstGeom prst="rect">
                  <a:avLst/>
                </a:prstGeom>
                <a:solidFill>
                  <a:srgbClr val="B8B8B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510" name="Rectangle 97">
                  <a:extLst>
                    <a:ext uri="{FF2B5EF4-FFF2-40B4-BE49-F238E27FC236}">
                      <a16:creationId xmlns:a16="http://schemas.microsoft.com/office/drawing/2014/main" id="{9CF62E0E-F19D-E548-94F3-8D929C551766}"/>
                    </a:ext>
                  </a:extLst>
                </p:cNvPr>
                <p:cNvSpPr>
                  <a:spLocks noChangeArrowheads="1"/>
                </p:cNvSpPr>
                <p:nvPr/>
              </p:nvSpPr>
              <p:spPr bwMode="auto">
                <a:xfrm>
                  <a:off x="2013" y="1154"/>
                  <a:ext cx="536" cy="2"/>
                </a:xfrm>
                <a:prstGeom prst="rect">
                  <a:avLst/>
                </a:prstGeom>
                <a:solidFill>
                  <a:srgbClr val="B4B4B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511" name="Rectangle 98">
                  <a:extLst>
                    <a:ext uri="{FF2B5EF4-FFF2-40B4-BE49-F238E27FC236}">
                      <a16:creationId xmlns:a16="http://schemas.microsoft.com/office/drawing/2014/main" id="{6E143962-3407-8A40-912F-36C26F387E05}"/>
                    </a:ext>
                  </a:extLst>
                </p:cNvPr>
                <p:cNvSpPr>
                  <a:spLocks noChangeArrowheads="1"/>
                </p:cNvSpPr>
                <p:nvPr/>
              </p:nvSpPr>
              <p:spPr bwMode="auto">
                <a:xfrm>
                  <a:off x="2013" y="1156"/>
                  <a:ext cx="536" cy="1"/>
                </a:xfrm>
                <a:prstGeom prst="rect">
                  <a:avLst/>
                </a:prstGeom>
                <a:solidFill>
                  <a:srgbClr val="B0B0B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512" name="Rectangle 99">
                  <a:extLst>
                    <a:ext uri="{FF2B5EF4-FFF2-40B4-BE49-F238E27FC236}">
                      <a16:creationId xmlns:a16="http://schemas.microsoft.com/office/drawing/2014/main" id="{0E4AC2FB-A172-DD45-81C3-4AFE133EA99F}"/>
                    </a:ext>
                  </a:extLst>
                </p:cNvPr>
                <p:cNvSpPr>
                  <a:spLocks noChangeArrowheads="1"/>
                </p:cNvSpPr>
                <p:nvPr/>
              </p:nvSpPr>
              <p:spPr bwMode="auto">
                <a:xfrm>
                  <a:off x="2013" y="1157"/>
                  <a:ext cx="536" cy="2"/>
                </a:xfrm>
                <a:prstGeom prst="rect">
                  <a:avLst/>
                </a:prstGeom>
                <a:solidFill>
                  <a:srgbClr val="ACACA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513" name="Rectangle 100">
                  <a:extLst>
                    <a:ext uri="{FF2B5EF4-FFF2-40B4-BE49-F238E27FC236}">
                      <a16:creationId xmlns:a16="http://schemas.microsoft.com/office/drawing/2014/main" id="{56F52243-CC47-5A4F-93CE-F35DE164216C}"/>
                    </a:ext>
                  </a:extLst>
                </p:cNvPr>
                <p:cNvSpPr>
                  <a:spLocks noChangeArrowheads="1"/>
                </p:cNvSpPr>
                <p:nvPr/>
              </p:nvSpPr>
              <p:spPr bwMode="auto">
                <a:xfrm>
                  <a:off x="2013" y="1159"/>
                  <a:ext cx="536" cy="2"/>
                </a:xfrm>
                <a:prstGeom prst="rect">
                  <a:avLst/>
                </a:prstGeom>
                <a:solidFill>
                  <a:srgbClr val="A8A8A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514" name="Rectangle 101">
                  <a:extLst>
                    <a:ext uri="{FF2B5EF4-FFF2-40B4-BE49-F238E27FC236}">
                      <a16:creationId xmlns:a16="http://schemas.microsoft.com/office/drawing/2014/main" id="{D08B4E04-67C6-EF4A-9536-898795DCA74A}"/>
                    </a:ext>
                  </a:extLst>
                </p:cNvPr>
                <p:cNvSpPr>
                  <a:spLocks noChangeArrowheads="1"/>
                </p:cNvSpPr>
                <p:nvPr/>
              </p:nvSpPr>
              <p:spPr bwMode="auto">
                <a:xfrm>
                  <a:off x="2013" y="1161"/>
                  <a:ext cx="536" cy="1"/>
                </a:xfrm>
                <a:prstGeom prst="rect">
                  <a:avLst/>
                </a:prstGeom>
                <a:solidFill>
                  <a:srgbClr val="A4A4A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515" name="Rectangle 102">
                  <a:extLst>
                    <a:ext uri="{FF2B5EF4-FFF2-40B4-BE49-F238E27FC236}">
                      <a16:creationId xmlns:a16="http://schemas.microsoft.com/office/drawing/2014/main" id="{F7EE2011-B3A7-1C45-B851-A7549E279F64}"/>
                    </a:ext>
                  </a:extLst>
                </p:cNvPr>
                <p:cNvSpPr>
                  <a:spLocks noChangeArrowheads="1"/>
                </p:cNvSpPr>
                <p:nvPr/>
              </p:nvSpPr>
              <p:spPr bwMode="auto">
                <a:xfrm>
                  <a:off x="2013" y="1162"/>
                  <a:ext cx="536" cy="2"/>
                </a:xfrm>
                <a:prstGeom prst="rect">
                  <a:avLst/>
                </a:prstGeom>
                <a:solidFill>
                  <a:srgbClr val="A0A0A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516" name="Rectangle 103">
                  <a:extLst>
                    <a:ext uri="{FF2B5EF4-FFF2-40B4-BE49-F238E27FC236}">
                      <a16:creationId xmlns:a16="http://schemas.microsoft.com/office/drawing/2014/main" id="{D51D07FA-6944-814E-93E2-CC63402E0B31}"/>
                    </a:ext>
                  </a:extLst>
                </p:cNvPr>
                <p:cNvSpPr>
                  <a:spLocks noChangeArrowheads="1"/>
                </p:cNvSpPr>
                <p:nvPr/>
              </p:nvSpPr>
              <p:spPr bwMode="auto">
                <a:xfrm>
                  <a:off x="2013" y="1164"/>
                  <a:ext cx="536" cy="2"/>
                </a:xfrm>
                <a:prstGeom prst="rect">
                  <a:avLst/>
                </a:prstGeom>
                <a:solidFill>
                  <a:srgbClr val="9C9C9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517" name="Rectangle 104">
                  <a:extLst>
                    <a:ext uri="{FF2B5EF4-FFF2-40B4-BE49-F238E27FC236}">
                      <a16:creationId xmlns:a16="http://schemas.microsoft.com/office/drawing/2014/main" id="{40577FFC-BDA1-3B40-AE71-F90CDAF5CBD1}"/>
                    </a:ext>
                  </a:extLst>
                </p:cNvPr>
                <p:cNvSpPr>
                  <a:spLocks noChangeArrowheads="1"/>
                </p:cNvSpPr>
                <p:nvPr/>
              </p:nvSpPr>
              <p:spPr bwMode="auto">
                <a:xfrm>
                  <a:off x="2013" y="1166"/>
                  <a:ext cx="536" cy="2"/>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518" name="Rectangle 105">
                  <a:extLst>
                    <a:ext uri="{FF2B5EF4-FFF2-40B4-BE49-F238E27FC236}">
                      <a16:creationId xmlns:a16="http://schemas.microsoft.com/office/drawing/2014/main" id="{F995F7C8-0329-8A4C-920A-EF0B2EC33C5F}"/>
                    </a:ext>
                  </a:extLst>
                </p:cNvPr>
                <p:cNvSpPr>
                  <a:spLocks noChangeArrowheads="1"/>
                </p:cNvSpPr>
                <p:nvPr/>
              </p:nvSpPr>
              <p:spPr bwMode="auto">
                <a:xfrm>
                  <a:off x="2013" y="1168"/>
                  <a:ext cx="536" cy="2"/>
                </a:xfrm>
                <a:prstGeom prst="rect">
                  <a:avLst/>
                </a:prstGeom>
                <a:solidFill>
                  <a:srgbClr val="94949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519" name="Rectangle 106">
                  <a:extLst>
                    <a:ext uri="{FF2B5EF4-FFF2-40B4-BE49-F238E27FC236}">
                      <a16:creationId xmlns:a16="http://schemas.microsoft.com/office/drawing/2014/main" id="{86F9FF97-CB36-C545-99F1-5DB5A76573EB}"/>
                    </a:ext>
                  </a:extLst>
                </p:cNvPr>
                <p:cNvSpPr>
                  <a:spLocks noChangeArrowheads="1"/>
                </p:cNvSpPr>
                <p:nvPr/>
              </p:nvSpPr>
              <p:spPr bwMode="auto">
                <a:xfrm>
                  <a:off x="2013" y="1170"/>
                  <a:ext cx="536" cy="2"/>
                </a:xfrm>
                <a:prstGeom prst="rect">
                  <a:avLst/>
                </a:prstGeom>
                <a:solidFill>
                  <a:srgbClr val="90909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520" name="Rectangle 107">
                  <a:extLst>
                    <a:ext uri="{FF2B5EF4-FFF2-40B4-BE49-F238E27FC236}">
                      <a16:creationId xmlns:a16="http://schemas.microsoft.com/office/drawing/2014/main" id="{AF32560B-1432-E248-8C55-C58D25226742}"/>
                    </a:ext>
                  </a:extLst>
                </p:cNvPr>
                <p:cNvSpPr>
                  <a:spLocks noChangeArrowheads="1"/>
                </p:cNvSpPr>
                <p:nvPr/>
              </p:nvSpPr>
              <p:spPr bwMode="auto">
                <a:xfrm>
                  <a:off x="2013" y="1172"/>
                  <a:ext cx="536" cy="2"/>
                </a:xfrm>
                <a:prstGeom prst="rect">
                  <a:avLst/>
                </a:prstGeom>
                <a:solidFill>
                  <a:srgbClr val="8C8C8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521" name="Rectangle 108">
                  <a:extLst>
                    <a:ext uri="{FF2B5EF4-FFF2-40B4-BE49-F238E27FC236}">
                      <a16:creationId xmlns:a16="http://schemas.microsoft.com/office/drawing/2014/main" id="{668A4A20-9F9D-3643-8D82-B36C68BB9CEC}"/>
                    </a:ext>
                  </a:extLst>
                </p:cNvPr>
                <p:cNvSpPr>
                  <a:spLocks noChangeArrowheads="1"/>
                </p:cNvSpPr>
                <p:nvPr/>
              </p:nvSpPr>
              <p:spPr bwMode="auto">
                <a:xfrm>
                  <a:off x="2013" y="1174"/>
                  <a:ext cx="536" cy="2"/>
                </a:xfrm>
                <a:prstGeom prst="rect">
                  <a:avLst/>
                </a:prstGeom>
                <a:solidFill>
                  <a:srgbClr val="88888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522" name="Rectangle 109">
                  <a:extLst>
                    <a:ext uri="{FF2B5EF4-FFF2-40B4-BE49-F238E27FC236}">
                      <a16:creationId xmlns:a16="http://schemas.microsoft.com/office/drawing/2014/main" id="{CE63AD01-03BF-EF4B-9F2B-789547FC4A50}"/>
                    </a:ext>
                  </a:extLst>
                </p:cNvPr>
                <p:cNvSpPr>
                  <a:spLocks noChangeArrowheads="1"/>
                </p:cNvSpPr>
                <p:nvPr/>
              </p:nvSpPr>
              <p:spPr bwMode="auto">
                <a:xfrm>
                  <a:off x="2013" y="1176"/>
                  <a:ext cx="536" cy="2"/>
                </a:xfrm>
                <a:prstGeom prst="rect">
                  <a:avLst/>
                </a:prstGeom>
                <a:solidFill>
                  <a:srgbClr val="84848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523" name="Rectangle 110">
                  <a:extLst>
                    <a:ext uri="{FF2B5EF4-FFF2-40B4-BE49-F238E27FC236}">
                      <a16:creationId xmlns:a16="http://schemas.microsoft.com/office/drawing/2014/main" id="{68F123B2-2A66-934B-9D51-E3A796E03EFB}"/>
                    </a:ext>
                  </a:extLst>
                </p:cNvPr>
                <p:cNvSpPr>
                  <a:spLocks noChangeArrowheads="1"/>
                </p:cNvSpPr>
                <p:nvPr/>
              </p:nvSpPr>
              <p:spPr bwMode="auto">
                <a:xfrm>
                  <a:off x="2013" y="1178"/>
                  <a:ext cx="536" cy="1"/>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524" name="Rectangle 111">
                  <a:extLst>
                    <a:ext uri="{FF2B5EF4-FFF2-40B4-BE49-F238E27FC236}">
                      <a16:creationId xmlns:a16="http://schemas.microsoft.com/office/drawing/2014/main" id="{1E3B244E-C866-5D48-A7DA-B323285B8A03}"/>
                    </a:ext>
                  </a:extLst>
                </p:cNvPr>
                <p:cNvSpPr>
                  <a:spLocks noChangeArrowheads="1"/>
                </p:cNvSpPr>
                <p:nvPr/>
              </p:nvSpPr>
              <p:spPr bwMode="auto">
                <a:xfrm>
                  <a:off x="2013" y="1179"/>
                  <a:ext cx="536" cy="2"/>
                </a:xfrm>
                <a:prstGeom prst="rect">
                  <a:avLst/>
                </a:prstGeom>
                <a:solidFill>
                  <a:srgbClr val="7C7C7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525" name="Rectangle 112">
                  <a:extLst>
                    <a:ext uri="{FF2B5EF4-FFF2-40B4-BE49-F238E27FC236}">
                      <a16:creationId xmlns:a16="http://schemas.microsoft.com/office/drawing/2014/main" id="{9BAEC715-35E8-6840-85CA-6EE98450200D}"/>
                    </a:ext>
                  </a:extLst>
                </p:cNvPr>
                <p:cNvSpPr>
                  <a:spLocks noChangeArrowheads="1"/>
                </p:cNvSpPr>
                <p:nvPr/>
              </p:nvSpPr>
              <p:spPr bwMode="auto">
                <a:xfrm>
                  <a:off x="2013" y="1181"/>
                  <a:ext cx="536" cy="2"/>
                </a:xfrm>
                <a:prstGeom prst="rect">
                  <a:avLst/>
                </a:prstGeom>
                <a:solidFill>
                  <a:srgbClr val="78787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526" name="Rectangle 113">
                  <a:extLst>
                    <a:ext uri="{FF2B5EF4-FFF2-40B4-BE49-F238E27FC236}">
                      <a16:creationId xmlns:a16="http://schemas.microsoft.com/office/drawing/2014/main" id="{1388F9A6-32EE-D54D-B805-66AC56EB68D5}"/>
                    </a:ext>
                  </a:extLst>
                </p:cNvPr>
                <p:cNvSpPr>
                  <a:spLocks noChangeArrowheads="1"/>
                </p:cNvSpPr>
                <p:nvPr/>
              </p:nvSpPr>
              <p:spPr bwMode="auto">
                <a:xfrm>
                  <a:off x="2013" y="1183"/>
                  <a:ext cx="536" cy="1"/>
                </a:xfrm>
                <a:prstGeom prst="rect">
                  <a:avLst/>
                </a:prstGeom>
                <a:solidFill>
                  <a:srgbClr val="74747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527" name="Rectangle 114">
                  <a:extLst>
                    <a:ext uri="{FF2B5EF4-FFF2-40B4-BE49-F238E27FC236}">
                      <a16:creationId xmlns:a16="http://schemas.microsoft.com/office/drawing/2014/main" id="{56F742B8-3A0F-ED4F-AAB2-6635CE722C5B}"/>
                    </a:ext>
                  </a:extLst>
                </p:cNvPr>
                <p:cNvSpPr>
                  <a:spLocks noChangeArrowheads="1"/>
                </p:cNvSpPr>
                <p:nvPr/>
              </p:nvSpPr>
              <p:spPr bwMode="auto">
                <a:xfrm>
                  <a:off x="2013" y="1184"/>
                  <a:ext cx="536" cy="2"/>
                </a:xfrm>
                <a:prstGeom prst="rect">
                  <a:avLst/>
                </a:prstGeom>
                <a:solidFill>
                  <a:srgbClr val="70707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528" name="Rectangle 115">
                  <a:extLst>
                    <a:ext uri="{FF2B5EF4-FFF2-40B4-BE49-F238E27FC236}">
                      <a16:creationId xmlns:a16="http://schemas.microsoft.com/office/drawing/2014/main" id="{7AE975AB-4FCA-FD40-8CCE-FD34EDAA6553}"/>
                    </a:ext>
                  </a:extLst>
                </p:cNvPr>
                <p:cNvSpPr>
                  <a:spLocks noChangeArrowheads="1"/>
                </p:cNvSpPr>
                <p:nvPr/>
              </p:nvSpPr>
              <p:spPr bwMode="auto">
                <a:xfrm>
                  <a:off x="2013" y="1186"/>
                  <a:ext cx="536" cy="2"/>
                </a:xfrm>
                <a:prstGeom prst="rect">
                  <a:avLst/>
                </a:prstGeom>
                <a:solidFill>
                  <a:srgbClr val="6C6C6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529" name="Rectangle 116">
                  <a:extLst>
                    <a:ext uri="{FF2B5EF4-FFF2-40B4-BE49-F238E27FC236}">
                      <a16:creationId xmlns:a16="http://schemas.microsoft.com/office/drawing/2014/main" id="{D79C3E3A-D36A-C34B-9099-0CFF2E2A3236}"/>
                    </a:ext>
                  </a:extLst>
                </p:cNvPr>
                <p:cNvSpPr>
                  <a:spLocks noChangeArrowheads="1"/>
                </p:cNvSpPr>
                <p:nvPr/>
              </p:nvSpPr>
              <p:spPr bwMode="auto">
                <a:xfrm>
                  <a:off x="2013" y="1188"/>
                  <a:ext cx="536" cy="2"/>
                </a:xfrm>
                <a:prstGeom prst="rect">
                  <a:avLst/>
                </a:prstGeom>
                <a:solidFill>
                  <a:srgbClr val="68686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530" name="Rectangle 117">
                  <a:extLst>
                    <a:ext uri="{FF2B5EF4-FFF2-40B4-BE49-F238E27FC236}">
                      <a16:creationId xmlns:a16="http://schemas.microsoft.com/office/drawing/2014/main" id="{5E53968B-4143-A647-A917-E9D611129A6A}"/>
                    </a:ext>
                  </a:extLst>
                </p:cNvPr>
                <p:cNvSpPr>
                  <a:spLocks noChangeArrowheads="1"/>
                </p:cNvSpPr>
                <p:nvPr/>
              </p:nvSpPr>
              <p:spPr bwMode="auto">
                <a:xfrm>
                  <a:off x="2013" y="1190"/>
                  <a:ext cx="536" cy="2"/>
                </a:xfrm>
                <a:prstGeom prst="rect">
                  <a:avLst/>
                </a:prstGeom>
                <a:solidFill>
                  <a:srgbClr val="64646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531" name="Rectangle 118">
                  <a:extLst>
                    <a:ext uri="{FF2B5EF4-FFF2-40B4-BE49-F238E27FC236}">
                      <a16:creationId xmlns:a16="http://schemas.microsoft.com/office/drawing/2014/main" id="{9D66C043-EBFF-9D41-8D88-4F280BF7F852}"/>
                    </a:ext>
                  </a:extLst>
                </p:cNvPr>
                <p:cNvSpPr>
                  <a:spLocks noChangeArrowheads="1"/>
                </p:cNvSpPr>
                <p:nvPr/>
              </p:nvSpPr>
              <p:spPr bwMode="auto">
                <a:xfrm>
                  <a:off x="2013" y="1192"/>
                  <a:ext cx="536" cy="2"/>
                </a:xfrm>
                <a:prstGeom prst="rect">
                  <a:avLst/>
                </a:prstGeom>
                <a:solidFill>
                  <a:srgbClr val="60606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532" name="Rectangle 119">
                  <a:extLst>
                    <a:ext uri="{FF2B5EF4-FFF2-40B4-BE49-F238E27FC236}">
                      <a16:creationId xmlns:a16="http://schemas.microsoft.com/office/drawing/2014/main" id="{267CFBC7-591C-5B46-A1E0-9CADADFF0371}"/>
                    </a:ext>
                  </a:extLst>
                </p:cNvPr>
                <p:cNvSpPr>
                  <a:spLocks noChangeArrowheads="1"/>
                </p:cNvSpPr>
                <p:nvPr/>
              </p:nvSpPr>
              <p:spPr bwMode="auto">
                <a:xfrm>
                  <a:off x="2013" y="1194"/>
                  <a:ext cx="536" cy="2"/>
                </a:xfrm>
                <a:prstGeom prst="rect">
                  <a:avLst/>
                </a:prstGeom>
                <a:solidFill>
                  <a:srgbClr val="5C5C5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533" name="Freeform 120">
                  <a:extLst>
                    <a:ext uri="{FF2B5EF4-FFF2-40B4-BE49-F238E27FC236}">
                      <a16:creationId xmlns:a16="http://schemas.microsoft.com/office/drawing/2014/main" id="{27C83E43-22A0-8444-B2FF-78E86A98DBFA}"/>
                    </a:ext>
                  </a:extLst>
                </p:cNvPr>
                <p:cNvSpPr>
                  <a:spLocks/>
                </p:cNvSpPr>
                <p:nvPr/>
              </p:nvSpPr>
              <p:spPr bwMode="auto">
                <a:xfrm>
                  <a:off x="2013" y="1110"/>
                  <a:ext cx="536" cy="86"/>
                </a:xfrm>
                <a:custGeom>
                  <a:avLst/>
                  <a:gdLst>
                    <a:gd name="T0" fmla="*/ 31 w 1074"/>
                    <a:gd name="T1" fmla="*/ 0 h 171"/>
                    <a:gd name="T2" fmla="*/ 236 w 1074"/>
                    <a:gd name="T3" fmla="*/ 0 h 171"/>
                    <a:gd name="T4" fmla="*/ 268 w 1074"/>
                    <a:gd name="T5" fmla="*/ 39 h 171"/>
                    <a:gd name="T6" fmla="*/ 268 w 1074"/>
                    <a:gd name="T7" fmla="*/ 41 h 171"/>
                    <a:gd name="T8" fmla="*/ 268 w 1074"/>
                    <a:gd name="T9" fmla="*/ 43 h 171"/>
                    <a:gd name="T10" fmla="*/ 266 w 1074"/>
                    <a:gd name="T11" fmla="*/ 43 h 171"/>
                    <a:gd name="T12" fmla="*/ 3 w 1074"/>
                    <a:gd name="T13" fmla="*/ 43 h 171"/>
                    <a:gd name="T14" fmla="*/ 0 w 1074"/>
                    <a:gd name="T15" fmla="*/ 43 h 171"/>
                    <a:gd name="T16" fmla="*/ 0 w 1074"/>
                    <a:gd name="T17" fmla="*/ 41 h 171"/>
                    <a:gd name="T18" fmla="*/ 0 w 1074"/>
                    <a:gd name="T19" fmla="*/ 39 h 171"/>
                    <a:gd name="T20" fmla="*/ 31 w 1074"/>
                    <a:gd name="T21" fmla="*/ 0 h 17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074"/>
                    <a:gd name="T34" fmla="*/ 0 h 171"/>
                    <a:gd name="T35" fmla="*/ 1074 w 1074"/>
                    <a:gd name="T36" fmla="*/ 171 h 17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074" h="171">
                      <a:moveTo>
                        <a:pt x="127" y="0"/>
                      </a:moveTo>
                      <a:lnTo>
                        <a:pt x="947" y="0"/>
                      </a:lnTo>
                      <a:lnTo>
                        <a:pt x="1074" y="153"/>
                      </a:lnTo>
                      <a:lnTo>
                        <a:pt x="1074" y="162"/>
                      </a:lnTo>
                      <a:lnTo>
                        <a:pt x="1074" y="171"/>
                      </a:lnTo>
                      <a:lnTo>
                        <a:pt x="1066" y="171"/>
                      </a:lnTo>
                      <a:lnTo>
                        <a:pt x="15" y="171"/>
                      </a:lnTo>
                      <a:lnTo>
                        <a:pt x="0" y="171"/>
                      </a:lnTo>
                      <a:lnTo>
                        <a:pt x="0" y="162"/>
                      </a:lnTo>
                      <a:lnTo>
                        <a:pt x="0" y="153"/>
                      </a:lnTo>
                      <a:lnTo>
                        <a:pt x="12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34" name="Rectangle 121">
                  <a:extLst>
                    <a:ext uri="{FF2B5EF4-FFF2-40B4-BE49-F238E27FC236}">
                      <a16:creationId xmlns:a16="http://schemas.microsoft.com/office/drawing/2014/main" id="{0A3E53CC-C33F-3345-8847-238DF7ADBC3E}"/>
                    </a:ext>
                  </a:extLst>
                </p:cNvPr>
                <p:cNvSpPr>
                  <a:spLocks noChangeArrowheads="1"/>
                </p:cNvSpPr>
                <p:nvPr/>
              </p:nvSpPr>
              <p:spPr bwMode="auto">
                <a:xfrm>
                  <a:off x="2013" y="1110"/>
                  <a:ext cx="536" cy="12"/>
                </a:xfrm>
                <a:prstGeom prst="rect">
                  <a:avLst/>
                </a:prstGeom>
                <a:solidFill>
                  <a:srgbClr val="F8F8F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535" name="Rectangle 122">
                  <a:extLst>
                    <a:ext uri="{FF2B5EF4-FFF2-40B4-BE49-F238E27FC236}">
                      <a16:creationId xmlns:a16="http://schemas.microsoft.com/office/drawing/2014/main" id="{03EBE9BC-D6A2-AB43-B1F9-49CD4B3CDF23}"/>
                    </a:ext>
                  </a:extLst>
                </p:cNvPr>
                <p:cNvSpPr>
                  <a:spLocks noChangeArrowheads="1"/>
                </p:cNvSpPr>
                <p:nvPr/>
              </p:nvSpPr>
              <p:spPr bwMode="auto">
                <a:xfrm>
                  <a:off x="2013" y="1122"/>
                  <a:ext cx="536" cy="2"/>
                </a:xfrm>
                <a:prstGeom prst="rect">
                  <a:avLst/>
                </a:prstGeom>
                <a:solidFill>
                  <a:srgbClr val="F8F8F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536" name="Rectangle 123">
                  <a:extLst>
                    <a:ext uri="{FF2B5EF4-FFF2-40B4-BE49-F238E27FC236}">
                      <a16:creationId xmlns:a16="http://schemas.microsoft.com/office/drawing/2014/main" id="{BC1F14CB-5A12-D845-82B8-5C4E49DF8AB4}"/>
                    </a:ext>
                  </a:extLst>
                </p:cNvPr>
                <p:cNvSpPr>
                  <a:spLocks noChangeArrowheads="1"/>
                </p:cNvSpPr>
                <p:nvPr/>
              </p:nvSpPr>
              <p:spPr bwMode="auto">
                <a:xfrm>
                  <a:off x="2013" y="1124"/>
                  <a:ext cx="536" cy="2"/>
                </a:xfrm>
                <a:prstGeom prst="rect">
                  <a:avLst/>
                </a:prstGeom>
                <a:solidFill>
                  <a:srgbClr val="F4F4F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537" name="Rectangle 124">
                  <a:extLst>
                    <a:ext uri="{FF2B5EF4-FFF2-40B4-BE49-F238E27FC236}">
                      <a16:creationId xmlns:a16="http://schemas.microsoft.com/office/drawing/2014/main" id="{647E680E-03E0-904D-8B8D-C05C49364E77}"/>
                    </a:ext>
                  </a:extLst>
                </p:cNvPr>
                <p:cNvSpPr>
                  <a:spLocks noChangeArrowheads="1"/>
                </p:cNvSpPr>
                <p:nvPr/>
              </p:nvSpPr>
              <p:spPr bwMode="auto">
                <a:xfrm>
                  <a:off x="2013" y="1126"/>
                  <a:ext cx="536" cy="2"/>
                </a:xfrm>
                <a:prstGeom prst="rect">
                  <a:avLst/>
                </a:prstGeom>
                <a:solidFill>
                  <a:srgbClr val="F0F0F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538" name="Rectangle 125">
                  <a:extLst>
                    <a:ext uri="{FF2B5EF4-FFF2-40B4-BE49-F238E27FC236}">
                      <a16:creationId xmlns:a16="http://schemas.microsoft.com/office/drawing/2014/main" id="{93DE0656-0926-964F-9DC8-93BFBE1C906C}"/>
                    </a:ext>
                  </a:extLst>
                </p:cNvPr>
                <p:cNvSpPr>
                  <a:spLocks noChangeArrowheads="1"/>
                </p:cNvSpPr>
                <p:nvPr/>
              </p:nvSpPr>
              <p:spPr bwMode="auto">
                <a:xfrm>
                  <a:off x="2013" y="1128"/>
                  <a:ext cx="536" cy="2"/>
                </a:xfrm>
                <a:prstGeom prst="rect">
                  <a:avLst/>
                </a:prstGeom>
                <a:solidFill>
                  <a:srgbClr val="ECECE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539" name="Rectangle 126">
                  <a:extLst>
                    <a:ext uri="{FF2B5EF4-FFF2-40B4-BE49-F238E27FC236}">
                      <a16:creationId xmlns:a16="http://schemas.microsoft.com/office/drawing/2014/main" id="{75143963-A3DC-FF42-A34F-5B64D86A987B}"/>
                    </a:ext>
                  </a:extLst>
                </p:cNvPr>
                <p:cNvSpPr>
                  <a:spLocks noChangeArrowheads="1"/>
                </p:cNvSpPr>
                <p:nvPr/>
              </p:nvSpPr>
              <p:spPr bwMode="auto">
                <a:xfrm>
                  <a:off x="2013" y="1130"/>
                  <a:ext cx="536" cy="2"/>
                </a:xfrm>
                <a:prstGeom prst="rect">
                  <a:avLst/>
                </a:prstGeom>
                <a:solidFill>
                  <a:srgbClr val="E8E8E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540" name="Rectangle 127">
                  <a:extLst>
                    <a:ext uri="{FF2B5EF4-FFF2-40B4-BE49-F238E27FC236}">
                      <a16:creationId xmlns:a16="http://schemas.microsoft.com/office/drawing/2014/main" id="{78A3226F-CAB9-0442-BBCF-CADB30B4B2B8}"/>
                    </a:ext>
                  </a:extLst>
                </p:cNvPr>
                <p:cNvSpPr>
                  <a:spLocks noChangeArrowheads="1"/>
                </p:cNvSpPr>
                <p:nvPr/>
              </p:nvSpPr>
              <p:spPr bwMode="auto">
                <a:xfrm>
                  <a:off x="2013" y="1132"/>
                  <a:ext cx="536" cy="2"/>
                </a:xfrm>
                <a:prstGeom prst="rect">
                  <a:avLst/>
                </a:prstGeom>
                <a:solidFill>
                  <a:srgbClr val="E4E4E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541" name="Rectangle 128">
                  <a:extLst>
                    <a:ext uri="{FF2B5EF4-FFF2-40B4-BE49-F238E27FC236}">
                      <a16:creationId xmlns:a16="http://schemas.microsoft.com/office/drawing/2014/main" id="{E68B9059-AE6A-894F-BCDF-CBCD7511A1D5}"/>
                    </a:ext>
                  </a:extLst>
                </p:cNvPr>
                <p:cNvSpPr>
                  <a:spLocks noChangeArrowheads="1"/>
                </p:cNvSpPr>
                <p:nvPr/>
              </p:nvSpPr>
              <p:spPr bwMode="auto">
                <a:xfrm>
                  <a:off x="2013" y="1134"/>
                  <a:ext cx="536" cy="1"/>
                </a:xfrm>
                <a:prstGeom prst="rect">
                  <a:avLst/>
                </a:prstGeom>
                <a:solidFill>
                  <a:srgbClr val="E0E0E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542" name="Rectangle 129">
                  <a:extLst>
                    <a:ext uri="{FF2B5EF4-FFF2-40B4-BE49-F238E27FC236}">
                      <a16:creationId xmlns:a16="http://schemas.microsoft.com/office/drawing/2014/main" id="{EED560C1-3A14-7748-8993-C8348EF46CD8}"/>
                    </a:ext>
                  </a:extLst>
                </p:cNvPr>
                <p:cNvSpPr>
                  <a:spLocks noChangeArrowheads="1"/>
                </p:cNvSpPr>
                <p:nvPr/>
              </p:nvSpPr>
              <p:spPr bwMode="auto">
                <a:xfrm>
                  <a:off x="2013" y="1135"/>
                  <a:ext cx="536" cy="2"/>
                </a:xfrm>
                <a:prstGeom prst="rect">
                  <a:avLst/>
                </a:prstGeom>
                <a:solidFill>
                  <a:srgbClr val="DCDCD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543" name="Rectangle 130">
                  <a:extLst>
                    <a:ext uri="{FF2B5EF4-FFF2-40B4-BE49-F238E27FC236}">
                      <a16:creationId xmlns:a16="http://schemas.microsoft.com/office/drawing/2014/main" id="{FD67AB7D-DAFF-B64F-85B2-61CCA877BDDD}"/>
                    </a:ext>
                  </a:extLst>
                </p:cNvPr>
                <p:cNvSpPr>
                  <a:spLocks noChangeArrowheads="1"/>
                </p:cNvSpPr>
                <p:nvPr/>
              </p:nvSpPr>
              <p:spPr bwMode="auto">
                <a:xfrm>
                  <a:off x="2013" y="1137"/>
                  <a:ext cx="536" cy="2"/>
                </a:xfrm>
                <a:prstGeom prst="rect">
                  <a:avLst/>
                </a:prstGeom>
                <a:solidFill>
                  <a:srgbClr val="D8D8D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544" name="Rectangle 131">
                  <a:extLst>
                    <a:ext uri="{FF2B5EF4-FFF2-40B4-BE49-F238E27FC236}">
                      <a16:creationId xmlns:a16="http://schemas.microsoft.com/office/drawing/2014/main" id="{EBA5D556-8126-3044-910B-0A3DDA03C4B9}"/>
                    </a:ext>
                  </a:extLst>
                </p:cNvPr>
                <p:cNvSpPr>
                  <a:spLocks noChangeArrowheads="1"/>
                </p:cNvSpPr>
                <p:nvPr/>
              </p:nvSpPr>
              <p:spPr bwMode="auto">
                <a:xfrm>
                  <a:off x="2013" y="1139"/>
                  <a:ext cx="536" cy="1"/>
                </a:xfrm>
                <a:prstGeom prst="rect">
                  <a:avLst/>
                </a:prstGeom>
                <a:solidFill>
                  <a:srgbClr val="D4D4D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545" name="Rectangle 132">
                  <a:extLst>
                    <a:ext uri="{FF2B5EF4-FFF2-40B4-BE49-F238E27FC236}">
                      <a16:creationId xmlns:a16="http://schemas.microsoft.com/office/drawing/2014/main" id="{46618376-0D87-984C-840D-0C5E14974947}"/>
                    </a:ext>
                  </a:extLst>
                </p:cNvPr>
                <p:cNvSpPr>
                  <a:spLocks noChangeArrowheads="1"/>
                </p:cNvSpPr>
                <p:nvPr/>
              </p:nvSpPr>
              <p:spPr bwMode="auto">
                <a:xfrm>
                  <a:off x="2013" y="1140"/>
                  <a:ext cx="536" cy="2"/>
                </a:xfrm>
                <a:prstGeom prst="rect">
                  <a:avLst/>
                </a:prstGeom>
                <a:solidFill>
                  <a:srgbClr val="D0D0D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546" name="Rectangle 133">
                  <a:extLst>
                    <a:ext uri="{FF2B5EF4-FFF2-40B4-BE49-F238E27FC236}">
                      <a16:creationId xmlns:a16="http://schemas.microsoft.com/office/drawing/2014/main" id="{03FD04F6-CF1D-6F4E-BBE9-CF81AA9D846B}"/>
                    </a:ext>
                  </a:extLst>
                </p:cNvPr>
                <p:cNvSpPr>
                  <a:spLocks noChangeArrowheads="1"/>
                </p:cNvSpPr>
                <p:nvPr/>
              </p:nvSpPr>
              <p:spPr bwMode="auto">
                <a:xfrm>
                  <a:off x="2013" y="1142"/>
                  <a:ext cx="536" cy="2"/>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547" name="Rectangle 134">
                  <a:extLst>
                    <a:ext uri="{FF2B5EF4-FFF2-40B4-BE49-F238E27FC236}">
                      <a16:creationId xmlns:a16="http://schemas.microsoft.com/office/drawing/2014/main" id="{918F7392-A732-114B-8502-AFDC1CC36088}"/>
                    </a:ext>
                  </a:extLst>
                </p:cNvPr>
                <p:cNvSpPr>
                  <a:spLocks noChangeArrowheads="1"/>
                </p:cNvSpPr>
                <p:nvPr/>
              </p:nvSpPr>
              <p:spPr bwMode="auto">
                <a:xfrm>
                  <a:off x="2013" y="1144"/>
                  <a:ext cx="536" cy="2"/>
                </a:xfrm>
                <a:prstGeom prst="rect">
                  <a:avLst/>
                </a:prstGeom>
                <a:solidFill>
                  <a:srgbClr val="C8C8C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548" name="Rectangle 135">
                  <a:extLst>
                    <a:ext uri="{FF2B5EF4-FFF2-40B4-BE49-F238E27FC236}">
                      <a16:creationId xmlns:a16="http://schemas.microsoft.com/office/drawing/2014/main" id="{B4301085-F1B8-3747-B0EF-8A546C45E508}"/>
                    </a:ext>
                  </a:extLst>
                </p:cNvPr>
                <p:cNvSpPr>
                  <a:spLocks noChangeArrowheads="1"/>
                </p:cNvSpPr>
                <p:nvPr/>
              </p:nvSpPr>
              <p:spPr bwMode="auto">
                <a:xfrm>
                  <a:off x="2013" y="1146"/>
                  <a:ext cx="536" cy="2"/>
                </a:xfrm>
                <a:prstGeom prst="rect">
                  <a:avLst/>
                </a:prstGeom>
                <a:solidFill>
                  <a:srgbClr val="C4C4C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549" name="Rectangle 136">
                  <a:extLst>
                    <a:ext uri="{FF2B5EF4-FFF2-40B4-BE49-F238E27FC236}">
                      <a16:creationId xmlns:a16="http://schemas.microsoft.com/office/drawing/2014/main" id="{25C874AA-9645-4D4E-9C03-D5820E0122A7}"/>
                    </a:ext>
                  </a:extLst>
                </p:cNvPr>
                <p:cNvSpPr>
                  <a:spLocks noChangeArrowheads="1"/>
                </p:cNvSpPr>
                <p:nvPr/>
              </p:nvSpPr>
              <p:spPr bwMode="auto">
                <a:xfrm>
                  <a:off x="2013" y="1148"/>
                  <a:ext cx="536" cy="2"/>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550" name="Rectangle 137">
                  <a:extLst>
                    <a:ext uri="{FF2B5EF4-FFF2-40B4-BE49-F238E27FC236}">
                      <a16:creationId xmlns:a16="http://schemas.microsoft.com/office/drawing/2014/main" id="{E7C88E0C-3067-9D4F-8431-24A5A9B32286}"/>
                    </a:ext>
                  </a:extLst>
                </p:cNvPr>
                <p:cNvSpPr>
                  <a:spLocks noChangeArrowheads="1"/>
                </p:cNvSpPr>
                <p:nvPr/>
              </p:nvSpPr>
              <p:spPr bwMode="auto">
                <a:xfrm>
                  <a:off x="2013" y="1150"/>
                  <a:ext cx="536" cy="2"/>
                </a:xfrm>
                <a:prstGeom prst="rect">
                  <a:avLst/>
                </a:prstGeom>
                <a:solidFill>
                  <a:srgbClr val="BCBCB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551" name="Rectangle 138">
                  <a:extLst>
                    <a:ext uri="{FF2B5EF4-FFF2-40B4-BE49-F238E27FC236}">
                      <a16:creationId xmlns:a16="http://schemas.microsoft.com/office/drawing/2014/main" id="{C2071B23-BC45-2146-8636-357681011D40}"/>
                    </a:ext>
                  </a:extLst>
                </p:cNvPr>
                <p:cNvSpPr>
                  <a:spLocks noChangeArrowheads="1"/>
                </p:cNvSpPr>
                <p:nvPr/>
              </p:nvSpPr>
              <p:spPr bwMode="auto">
                <a:xfrm>
                  <a:off x="2013" y="1152"/>
                  <a:ext cx="536" cy="2"/>
                </a:xfrm>
                <a:prstGeom prst="rect">
                  <a:avLst/>
                </a:prstGeom>
                <a:solidFill>
                  <a:srgbClr val="B8B8B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552" name="Rectangle 139">
                  <a:extLst>
                    <a:ext uri="{FF2B5EF4-FFF2-40B4-BE49-F238E27FC236}">
                      <a16:creationId xmlns:a16="http://schemas.microsoft.com/office/drawing/2014/main" id="{87687272-2097-6B48-B54A-A44CFAC1E1F2}"/>
                    </a:ext>
                  </a:extLst>
                </p:cNvPr>
                <p:cNvSpPr>
                  <a:spLocks noChangeArrowheads="1"/>
                </p:cNvSpPr>
                <p:nvPr/>
              </p:nvSpPr>
              <p:spPr bwMode="auto">
                <a:xfrm>
                  <a:off x="2013" y="1154"/>
                  <a:ext cx="536" cy="2"/>
                </a:xfrm>
                <a:prstGeom prst="rect">
                  <a:avLst/>
                </a:prstGeom>
                <a:solidFill>
                  <a:srgbClr val="B4B4B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553" name="Rectangle 140">
                  <a:extLst>
                    <a:ext uri="{FF2B5EF4-FFF2-40B4-BE49-F238E27FC236}">
                      <a16:creationId xmlns:a16="http://schemas.microsoft.com/office/drawing/2014/main" id="{B56347BC-FC9B-4A4E-AD96-93B408BBEBF5}"/>
                    </a:ext>
                  </a:extLst>
                </p:cNvPr>
                <p:cNvSpPr>
                  <a:spLocks noChangeArrowheads="1"/>
                </p:cNvSpPr>
                <p:nvPr/>
              </p:nvSpPr>
              <p:spPr bwMode="auto">
                <a:xfrm>
                  <a:off x="2013" y="1156"/>
                  <a:ext cx="536" cy="1"/>
                </a:xfrm>
                <a:prstGeom prst="rect">
                  <a:avLst/>
                </a:prstGeom>
                <a:solidFill>
                  <a:srgbClr val="B0B0B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554" name="Rectangle 141">
                  <a:extLst>
                    <a:ext uri="{FF2B5EF4-FFF2-40B4-BE49-F238E27FC236}">
                      <a16:creationId xmlns:a16="http://schemas.microsoft.com/office/drawing/2014/main" id="{7DD032F1-9067-6B43-94A4-4380EB0AE70B}"/>
                    </a:ext>
                  </a:extLst>
                </p:cNvPr>
                <p:cNvSpPr>
                  <a:spLocks noChangeArrowheads="1"/>
                </p:cNvSpPr>
                <p:nvPr/>
              </p:nvSpPr>
              <p:spPr bwMode="auto">
                <a:xfrm>
                  <a:off x="2013" y="1157"/>
                  <a:ext cx="536" cy="2"/>
                </a:xfrm>
                <a:prstGeom prst="rect">
                  <a:avLst/>
                </a:prstGeom>
                <a:solidFill>
                  <a:srgbClr val="ACACA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555" name="Rectangle 142">
                  <a:extLst>
                    <a:ext uri="{FF2B5EF4-FFF2-40B4-BE49-F238E27FC236}">
                      <a16:creationId xmlns:a16="http://schemas.microsoft.com/office/drawing/2014/main" id="{70651B5D-70D6-EF46-91DE-6B7EA3ABC811}"/>
                    </a:ext>
                  </a:extLst>
                </p:cNvPr>
                <p:cNvSpPr>
                  <a:spLocks noChangeArrowheads="1"/>
                </p:cNvSpPr>
                <p:nvPr/>
              </p:nvSpPr>
              <p:spPr bwMode="auto">
                <a:xfrm>
                  <a:off x="2013" y="1159"/>
                  <a:ext cx="536" cy="2"/>
                </a:xfrm>
                <a:prstGeom prst="rect">
                  <a:avLst/>
                </a:prstGeom>
                <a:solidFill>
                  <a:srgbClr val="A8A8A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556" name="Rectangle 143">
                  <a:extLst>
                    <a:ext uri="{FF2B5EF4-FFF2-40B4-BE49-F238E27FC236}">
                      <a16:creationId xmlns:a16="http://schemas.microsoft.com/office/drawing/2014/main" id="{1516AE8C-A9FE-1F48-94E0-E85219A30912}"/>
                    </a:ext>
                  </a:extLst>
                </p:cNvPr>
                <p:cNvSpPr>
                  <a:spLocks noChangeArrowheads="1"/>
                </p:cNvSpPr>
                <p:nvPr/>
              </p:nvSpPr>
              <p:spPr bwMode="auto">
                <a:xfrm>
                  <a:off x="2013" y="1161"/>
                  <a:ext cx="536" cy="1"/>
                </a:xfrm>
                <a:prstGeom prst="rect">
                  <a:avLst/>
                </a:prstGeom>
                <a:solidFill>
                  <a:srgbClr val="A4A4A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557" name="Rectangle 144">
                  <a:extLst>
                    <a:ext uri="{FF2B5EF4-FFF2-40B4-BE49-F238E27FC236}">
                      <a16:creationId xmlns:a16="http://schemas.microsoft.com/office/drawing/2014/main" id="{78424AE9-90BE-6D41-8F38-26D7AF85742B}"/>
                    </a:ext>
                  </a:extLst>
                </p:cNvPr>
                <p:cNvSpPr>
                  <a:spLocks noChangeArrowheads="1"/>
                </p:cNvSpPr>
                <p:nvPr/>
              </p:nvSpPr>
              <p:spPr bwMode="auto">
                <a:xfrm>
                  <a:off x="2013" y="1162"/>
                  <a:ext cx="536" cy="2"/>
                </a:xfrm>
                <a:prstGeom prst="rect">
                  <a:avLst/>
                </a:prstGeom>
                <a:solidFill>
                  <a:srgbClr val="A0A0A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558" name="Rectangle 145">
                  <a:extLst>
                    <a:ext uri="{FF2B5EF4-FFF2-40B4-BE49-F238E27FC236}">
                      <a16:creationId xmlns:a16="http://schemas.microsoft.com/office/drawing/2014/main" id="{73169109-61FD-3D42-A99A-80322F28F95C}"/>
                    </a:ext>
                  </a:extLst>
                </p:cNvPr>
                <p:cNvSpPr>
                  <a:spLocks noChangeArrowheads="1"/>
                </p:cNvSpPr>
                <p:nvPr/>
              </p:nvSpPr>
              <p:spPr bwMode="auto">
                <a:xfrm>
                  <a:off x="2013" y="1164"/>
                  <a:ext cx="536" cy="2"/>
                </a:xfrm>
                <a:prstGeom prst="rect">
                  <a:avLst/>
                </a:prstGeom>
                <a:solidFill>
                  <a:srgbClr val="9C9C9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559" name="Rectangle 146">
                  <a:extLst>
                    <a:ext uri="{FF2B5EF4-FFF2-40B4-BE49-F238E27FC236}">
                      <a16:creationId xmlns:a16="http://schemas.microsoft.com/office/drawing/2014/main" id="{34E6A0CF-5B3C-5643-8569-9A25ADDECDAF}"/>
                    </a:ext>
                  </a:extLst>
                </p:cNvPr>
                <p:cNvSpPr>
                  <a:spLocks noChangeArrowheads="1"/>
                </p:cNvSpPr>
                <p:nvPr/>
              </p:nvSpPr>
              <p:spPr bwMode="auto">
                <a:xfrm>
                  <a:off x="2013" y="1166"/>
                  <a:ext cx="536" cy="2"/>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560" name="Rectangle 147">
                  <a:extLst>
                    <a:ext uri="{FF2B5EF4-FFF2-40B4-BE49-F238E27FC236}">
                      <a16:creationId xmlns:a16="http://schemas.microsoft.com/office/drawing/2014/main" id="{FF35190B-0E8C-574E-BBA2-D678BC4A02E6}"/>
                    </a:ext>
                  </a:extLst>
                </p:cNvPr>
                <p:cNvSpPr>
                  <a:spLocks noChangeArrowheads="1"/>
                </p:cNvSpPr>
                <p:nvPr/>
              </p:nvSpPr>
              <p:spPr bwMode="auto">
                <a:xfrm>
                  <a:off x="2013" y="1168"/>
                  <a:ext cx="536" cy="2"/>
                </a:xfrm>
                <a:prstGeom prst="rect">
                  <a:avLst/>
                </a:prstGeom>
                <a:solidFill>
                  <a:srgbClr val="94949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561" name="Rectangle 148">
                  <a:extLst>
                    <a:ext uri="{FF2B5EF4-FFF2-40B4-BE49-F238E27FC236}">
                      <a16:creationId xmlns:a16="http://schemas.microsoft.com/office/drawing/2014/main" id="{1A757F44-1331-604B-B480-1D043A219C6B}"/>
                    </a:ext>
                  </a:extLst>
                </p:cNvPr>
                <p:cNvSpPr>
                  <a:spLocks noChangeArrowheads="1"/>
                </p:cNvSpPr>
                <p:nvPr/>
              </p:nvSpPr>
              <p:spPr bwMode="auto">
                <a:xfrm>
                  <a:off x="2013" y="1170"/>
                  <a:ext cx="536" cy="2"/>
                </a:xfrm>
                <a:prstGeom prst="rect">
                  <a:avLst/>
                </a:prstGeom>
                <a:solidFill>
                  <a:srgbClr val="90909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562" name="Rectangle 149">
                  <a:extLst>
                    <a:ext uri="{FF2B5EF4-FFF2-40B4-BE49-F238E27FC236}">
                      <a16:creationId xmlns:a16="http://schemas.microsoft.com/office/drawing/2014/main" id="{1679984B-1355-9B48-9B5F-C6C40D8CF515}"/>
                    </a:ext>
                  </a:extLst>
                </p:cNvPr>
                <p:cNvSpPr>
                  <a:spLocks noChangeArrowheads="1"/>
                </p:cNvSpPr>
                <p:nvPr/>
              </p:nvSpPr>
              <p:spPr bwMode="auto">
                <a:xfrm>
                  <a:off x="2013" y="1172"/>
                  <a:ext cx="536" cy="2"/>
                </a:xfrm>
                <a:prstGeom prst="rect">
                  <a:avLst/>
                </a:prstGeom>
                <a:solidFill>
                  <a:srgbClr val="8C8C8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563" name="Rectangle 150">
                  <a:extLst>
                    <a:ext uri="{FF2B5EF4-FFF2-40B4-BE49-F238E27FC236}">
                      <a16:creationId xmlns:a16="http://schemas.microsoft.com/office/drawing/2014/main" id="{67CF789E-1595-074A-B9F8-A5DC1DBF2815}"/>
                    </a:ext>
                  </a:extLst>
                </p:cNvPr>
                <p:cNvSpPr>
                  <a:spLocks noChangeArrowheads="1"/>
                </p:cNvSpPr>
                <p:nvPr/>
              </p:nvSpPr>
              <p:spPr bwMode="auto">
                <a:xfrm>
                  <a:off x="2013" y="1174"/>
                  <a:ext cx="536" cy="2"/>
                </a:xfrm>
                <a:prstGeom prst="rect">
                  <a:avLst/>
                </a:prstGeom>
                <a:solidFill>
                  <a:srgbClr val="88888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564" name="Rectangle 151">
                  <a:extLst>
                    <a:ext uri="{FF2B5EF4-FFF2-40B4-BE49-F238E27FC236}">
                      <a16:creationId xmlns:a16="http://schemas.microsoft.com/office/drawing/2014/main" id="{630BABE3-9591-C947-BC7A-04476B633E1D}"/>
                    </a:ext>
                  </a:extLst>
                </p:cNvPr>
                <p:cNvSpPr>
                  <a:spLocks noChangeArrowheads="1"/>
                </p:cNvSpPr>
                <p:nvPr/>
              </p:nvSpPr>
              <p:spPr bwMode="auto">
                <a:xfrm>
                  <a:off x="2013" y="1176"/>
                  <a:ext cx="536" cy="2"/>
                </a:xfrm>
                <a:prstGeom prst="rect">
                  <a:avLst/>
                </a:prstGeom>
                <a:solidFill>
                  <a:srgbClr val="84848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565" name="Rectangle 152">
                  <a:extLst>
                    <a:ext uri="{FF2B5EF4-FFF2-40B4-BE49-F238E27FC236}">
                      <a16:creationId xmlns:a16="http://schemas.microsoft.com/office/drawing/2014/main" id="{BC53ECFE-1A48-964D-8074-D110039C44A0}"/>
                    </a:ext>
                  </a:extLst>
                </p:cNvPr>
                <p:cNvSpPr>
                  <a:spLocks noChangeArrowheads="1"/>
                </p:cNvSpPr>
                <p:nvPr/>
              </p:nvSpPr>
              <p:spPr bwMode="auto">
                <a:xfrm>
                  <a:off x="2013" y="1178"/>
                  <a:ext cx="536" cy="1"/>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566" name="Rectangle 153">
                  <a:extLst>
                    <a:ext uri="{FF2B5EF4-FFF2-40B4-BE49-F238E27FC236}">
                      <a16:creationId xmlns:a16="http://schemas.microsoft.com/office/drawing/2014/main" id="{7FE9F3EE-02DB-8E4D-A70A-418504898C58}"/>
                    </a:ext>
                  </a:extLst>
                </p:cNvPr>
                <p:cNvSpPr>
                  <a:spLocks noChangeArrowheads="1"/>
                </p:cNvSpPr>
                <p:nvPr/>
              </p:nvSpPr>
              <p:spPr bwMode="auto">
                <a:xfrm>
                  <a:off x="2013" y="1179"/>
                  <a:ext cx="536" cy="2"/>
                </a:xfrm>
                <a:prstGeom prst="rect">
                  <a:avLst/>
                </a:prstGeom>
                <a:solidFill>
                  <a:srgbClr val="7C7C7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567" name="Rectangle 154">
                  <a:extLst>
                    <a:ext uri="{FF2B5EF4-FFF2-40B4-BE49-F238E27FC236}">
                      <a16:creationId xmlns:a16="http://schemas.microsoft.com/office/drawing/2014/main" id="{9768B630-1E5A-7842-9599-339B866B17F3}"/>
                    </a:ext>
                  </a:extLst>
                </p:cNvPr>
                <p:cNvSpPr>
                  <a:spLocks noChangeArrowheads="1"/>
                </p:cNvSpPr>
                <p:nvPr/>
              </p:nvSpPr>
              <p:spPr bwMode="auto">
                <a:xfrm>
                  <a:off x="2013" y="1181"/>
                  <a:ext cx="536" cy="2"/>
                </a:xfrm>
                <a:prstGeom prst="rect">
                  <a:avLst/>
                </a:prstGeom>
                <a:solidFill>
                  <a:srgbClr val="78787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568" name="Rectangle 155">
                  <a:extLst>
                    <a:ext uri="{FF2B5EF4-FFF2-40B4-BE49-F238E27FC236}">
                      <a16:creationId xmlns:a16="http://schemas.microsoft.com/office/drawing/2014/main" id="{8AE172E5-3804-A344-AE69-BB723DCC79F7}"/>
                    </a:ext>
                  </a:extLst>
                </p:cNvPr>
                <p:cNvSpPr>
                  <a:spLocks noChangeArrowheads="1"/>
                </p:cNvSpPr>
                <p:nvPr/>
              </p:nvSpPr>
              <p:spPr bwMode="auto">
                <a:xfrm>
                  <a:off x="2013" y="1183"/>
                  <a:ext cx="536" cy="1"/>
                </a:xfrm>
                <a:prstGeom prst="rect">
                  <a:avLst/>
                </a:prstGeom>
                <a:solidFill>
                  <a:srgbClr val="74747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569" name="Rectangle 156">
                  <a:extLst>
                    <a:ext uri="{FF2B5EF4-FFF2-40B4-BE49-F238E27FC236}">
                      <a16:creationId xmlns:a16="http://schemas.microsoft.com/office/drawing/2014/main" id="{C06F7940-2DC0-E248-824E-969D026BF1CD}"/>
                    </a:ext>
                  </a:extLst>
                </p:cNvPr>
                <p:cNvSpPr>
                  <a:spLocks noChangeArrowheads="1"/>
                </p:cNvSpPr>
                <p:nvPr/>
              </p:nvSpPr>
              <p:spPr bwMode="auto">
                <a:xfrm>
                  <a:off x="2013" y="1184"/>
                  <a:ext cx="536" cy="2"/>
                </a:xfrm>
                <a:prstGeom prst="rect">
                  <a:avLst/>
                </a:prstGeom>
                <a:solidFill>
                  <a:srgbClr val="70707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570" name="Rectangle 157">
                  <a:extLst>
                    <a:ext uri="{FF2B5EF4-FFF2-40B4-BE49-F238E27FC236}">
                      <a16:creationId xmlns:a16="http://schemas.microsoft.com/office/drawing/2014/main" id="{548722D6-7CC8-D04F-9490-C4775A678938}"/>
                    </a:ext>
                  </a:extLst>
                </p:cNvPr>
                <p:cNvSpPr>
                  <a:spLocks noChangeArrowheads="1"/>
                </p:cNvSpPr>
                <p:nvPr/>
              </p:nvSpPr>
              <p:spPr bwMode="auto">
                <a:xfrm>
                  <a:off x="2013" y="1186"/>
                  <a:ext cx="536" cy="2"/>
                </a:xfrm>
                <a:prstGeom prst="rect">
                  <a:avLst/>
                </a:prstGeom>
                <a:solidFill>
                  <a:srgbClr val="6C6C6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571" name="Rectangle 158">
                  <a:extLst>
                    <a:ext uri="{FF2B5EF4-FFF2-40B4-BE49-F238E27FC236}">
                      <a16:creationId xmlns:a16="http://schemas.microsoft.com/office/drawing/2014/main" id="{1271D178-8569-AE49-BCB9-FC76A5B9FA4F}"/>
                    </a:ext>
                  </a:extLst>
                </p:cNvPr>
                <p:cNvSpPr>
                  <a:spLocks noChangeArrowheads="1"/>
                </p:cNvSpPr>
                <p:nvPr/>
              </p:nvSpPr>
              <p:spPr bwMode="auto">
                <a:xfrm>
                  <a:off x="2013" y="1188"/>
                  <a:ext cx="536" cy="2"/>
                </a:xfrm>
                <a:prstGeom prst="rect">
                  <a:avLst/>
                </a:prstGeom>
                <a:solidFill>
                  <a:srgbClr val="68686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572" name="Rectangle 159">
                  <a:extLst>
                    <a:ext uri="{FF2B5EF4-FFF2-40B4-BE49-F238E27FC236}">
                      <a16:creationId xmlns:a16="http://schemas.microsoft.com/office/drawing/2014/main" id="{33E28C76-6D5E-A844-8F29-4B0449836EE2}"/>
                    </a:ext>
                  </a:extLst>
                </p:cNvPr>
                <p:cNvSpPr>
                  <a:spLocks noChangeArrowheads="1"/>
                </p:cNvSpPr>
                <p:nvPr/>
              </p:nvSpPr>
              <p:spPr bwMode="auto">
                <a:xfrm>
                  <a:off x="2013" y="1190"/>
                  <a:ext cx="536" cy="2"/>
                </a:xfrm>
                <a:prstGeom prst="rect">
                  <a:avLst/>
                </a:prstGeom>
                <a:solidFill>
                  <a:srgbClr val="64646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573" name="Rectangle 160">
                  <a:extLst>
                    <a:ext uri="{FF2B5EF4-FFF2-40B4-BE49-F238E27FC236}">
                      <a16:creationId xmlns:a16="http://schemas.microsoft.com/office/drawing/2014/main" id="{1D2D7912-B3C1-B24F-AADD-C28A01BA5335}"/>
                    </a:ext>
                  </a:extLst>
                </p:cNvPr>
                <p:cNvSpPr>
                  <a:spLocks noChangeArrowheads="1"/>
                </p:cNvSpPr>
                <p:nvPr/>
              </p:nvSpPr>
              <p:spPr bwMode="auto">
                <a:xfrm>
                  <a:off x="2013" y="1192"/>
                  <a:ext cx="536" cy="2"/>
                </a:xfrm>
                <a:prstGeom prst="rect">
                  <a:avLst/>
                </a:prstGeom>
                <a:solidFill>
                  <a:srgbClr val="60606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574" name="Rectangle 161">
                  <a:extLst>
                    <a:ext uri="{FF2B5EF4-FFF2-40B4-BE49-F238E27FC236}">
                      <a16:creationId xmlns:a16="http://schemas.microsoft.com/office/drawing/2014/main" id="{8640F0EC-5035-2D4C-A473-9E2642FD66F1}"/>
                    </a:ext>
                  </a:extLst>
                </p:cNvPr>
                <p:cNvSpPr>
                  <a:spLocks noChangeArrowheads="1"/>
                </p:cNvSpPr>
                <p:nvPr/>
              </p:nvSpPr>
              <p:spPr bwMode="auto">
                <a:xfrm>
                  <a:off x="2013" y="1194"/>
                  <a:ext cx="536" cy="2"/>
                </a:xfrm>
                <a:prstGeom prst="rect">
                  <a:avLst/>
                </a:prstGeom>
                <a:solidFill>
                  <a:srgbClr val="5C5C5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575" name="Freeform 162">
                  <a:extLst>
                    <a:ext uri="{FF2B5EF4-FFF2-40B4-BE49-F238E27FC236}">
                      <a16:creationId xmlns:a16="http://schemas.microsoft.com/office/drawing/2014/main" id="{FB174383-FE9C-D34C-93F5-72FA67A49168}"/>
                    </a:ext>
                  </a:extLst>
                </p:cNvPr>
                <p:cNvSpPr>
                  <a:spLocks/>
                </p:cNvSpPr>
                <p:nvPr/>
              </p:nvSpPr>
              <p:spPr bwMode="auto">
                <a:xfrm>
                  <a:off x="2013" y="1110"/>
                  <a:ext cx="536" cy="86"/>
                </a:xfrm>
                <a:custGeom>
                  <a:avLst/>
                  <a:gdLst>
                    <a:gd name="T0" fmla="*/ 31 w 1074"/>
                    <a:gd name="T1" fmla="*/ 0 h 171"/>
                    <a:gd name="T2" fmla="*/ 236 w 1074"/>
                    <a:gd name="T3" fmla="*/ 0 h 171"/>
                    <a:gd name="T4" fmla="*/ 268 w 1074"/>
                    <a:gd name="T5" fmla="*/ 39 h 171"/>
                    <a:gd name="T6" fmla="*/ 268 w 1074"/>
                    <a:gd name="T7" fmla="*/ 41 h 171"/>
                    <a:gd name="T8" fmla="*/ 268 w 1074"/>
                    <a:gd name="T9" fmla="*/ 43 h 171"/>
                    <a:gd name="T10" fmla="*/ 266 w 1074"/>
                    <a:gd name="T11" fmla="*/ 43 h 171"/>
                    <a:gd name="T12" fmla="*/ 3 w 1074"/>
                    <a:gd name="T13" fmla="*/ 43 h 171"/>
                    <a:gd name="T14" fmla="*/ 0 w 1074"/>
                    <a:gd name="T15" fmla="*/ 43 h 171"/>
                    <a:gd name="T16" fmla="*/ 0 w 1074"/>
                    <a:gd name="T17" fmla="*/ 41 h 171"/>
                    <a:gd name="T18" fmla="*/ 0 w 1074"/>
                    <a:gd name="T19" fmla="*/ 39 h 171"/>
                    <a:gd name="T20" fmla="*/ 31 w 1074"/>
                    <a:gd name="T21" fmla="*/ 0 h 17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074"/>
                    <a:gd name="T34" fmla="*/ 0 h 171"/>
                    <a:gd name="T35" fmla="*/ 1074 w 1074"/>
                    <a:gd name="T36" fmla="*/ 171 h 17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074" h="171">
                      <a:moveTo>
                        <a:pt x="127" y="0"/>
                      </a:moveTo>
                      <a:lnTo>
                        <a:pt x="947" y="0"/>
                      </a:lnTo>
                      <a:lnTo>
                        <a:pt x="1074" y="153"/>
                      </a:lnTo>
                      <a:lnTo>
                        <a:pt x="1074" y="162"/>
                      </a:lnTo>
                      <a:lnTo>
                        <a:pt x="1074" y="171"/>
                      </a:lnTo>
                      <a:lnTo>
                        <a:pt x="1066" y="171"/>
                      </a:lnTo>
                      <a:lnTo>
                        <a:pt x="15" y="171"/>
                      </a:lnTo>
                      <a:lnTo>
                        <a:pt x="0" y="171"/>
                      </a:lnTo>
                      <a:lnTo>
                        <a:pt x="0" y="162"/>
                      </a:lnTo>
                      <a:lnTo>
                        <a:pt x="0" y="153"/>
                      </a:lnTo>
                      <a:lnTo>
                        <a:pt x="127" y="0"/>
                      </a:lnTo>
                      <a:close/>
                    </a:path>
                  </a:pathLst>
                </a:custGeom>
                <a:noFill/>
                <a:ln w="793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76" name="Freeform 163">
                  <a:extLst>
                    <a:ext uri="{FF2B5EF4-FFF2-40B4-BE49-F238E27FC236}">
                      <a16:creationId xmlns:a16="http://schemas.microsoft.com/office/drawing/2014/main" id="{B1E577D6-C4CE-4148-AFA9-1F9771411B66}"/>
                    </a:ext>
                  </a:extLst>
                </p:cNvPr>
                <p:cNvSpPr>
                  <a:spLocks/>
                </p:cNvSpPr>
                <p:nvPr/>
              </p:nvSpPr>
              <p:spPr bwMode="auto">
                <a:xfrm>
                  <a:off x="2041" y="1131"/>
                  <a:ext cx="360" cy="65"/>
                </a:xfrm>
                <a:custGeom>
                  <a:avLst/>
                  <a:gdLst>
                    <a:gd name="T0" fmla="*/ 22 w 721"/>
                    <a:gd name="T1" fmla="*/ 0 h 131"/>
                    <a:gd name="T2" fmla="*/ 171 w 721"/>
                    <a:gd name="T3" fmla="*/ 0 h 131"/>
                    <a:gd name="T4" fmla="*/ 180 w 721"/>
                    <a:gd name="T5" fmla="*/ 32 h 131"/>
                    <a:gd name="T6" fmla="*/ 0 w 721"/>
                    <a:gd name="T7" fmla="*/ 32 h 131"/>
                    <a:gd name="T8" fmla="*/ 22 w 721"/>
                    <a:gd name="T9" fmla="*/ 0 h 131"/>
                    <a:gd name="T10" fmla="*/ 0 60000 65536"/>
                    <a:gd name="T11" fmla="*/ 0 60000 65536"/>
                    <a:gd name="T12" fmla="*/ 0 60000 65536"/>
                    <a:gd name="T13" fmla="*/ 0 60000 65536"/>
                    <a:gd name="T14" fmla="*/ 0 60000 65536"/>
                    <a:gd name="T15" fmla="*/ 0 w 721"/>
                    <a:gd name="T16" fmla="*/ 0 h 131"/>
                    <a:gd name="T17" fmla="*/ 721 w 721"/>
                    <a:gd name="T18" fmla="*/ 131 h 131"/>
                  </a:gdLst>
                  <a:ahLst/>
                  <a:cxnLst>
                    <a:cxn ang="T10">
                      <a:pos x="T0" y="T1"/>
                    </a:cxn>
                    <a:cxn ang="T11">
                      <a:pos x="T2" y="T3"/>
                    </a:cxn>
                    <a:cxn ang="T12">
                      <a:pos x="T4" y="T5"/>
                    </a:cxn>
                    <a:cxn ang="T13">
                      <a:pos x="T6" y="T7"/>
                    </a:cxn>
                    <a:cxn ang="T14">
                      <a:pos x="T8" y="T9"/>
                    </a:cxn>
                  </a:cxnLst>
                  <a:rect l="T15" t="T16" r="T17" b="T18"/>
                  <a:pathLst>
                    <a:path w="721" h="131">
                      <a:moveTo>
                        <a:pt x="90" y="0"/>
                      </a:moveTo>
                      <a:lnTo>
                        <a:pt x="684" y="0"/>
                      </a:lnTo>
                      <a:lnTo>
                        <a:pt x="721" y="131"/>
                      </a:lnTo>
                      <a:lnTo>
                        <a:pt x="0" y="131"/>
                      </a:lnTo>
                      <a:lnTo>
                        <a:pt x="9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7" name="Rectangle 164">
                  <a:extLst>
                    <a:ext uri="{FF2B5EF4-FFF2-40B4-BE49-F238E27FC236}">
                      <a16:creationId xmlns:a16="http://schemas.microsoft.com/office/drawing/2014/main" id="{CA4D4DC4-1D53-4748-A525-A1F7838D4AE3}"/>
                    </a:ext>
                  </a:extLst>
                </p:cNvPr>
                <p:cNvSpPr>
                  <a:spLocks noChangeArrowheads="1"/>
                </p:cNvSpPr>
                <p:nvPr/>
              </p:nvSpPr>
              <p:spPr bwMode="auto">
                <a:xfrm>
                  <a:off x="2041" y="1131"/>
                  <a:ext cx="360" cy="9"/>
                </a:xfrm>
                <a:prstGeom prst="rect">
                  <a:avLst/>
                </a:prstGeom>
                <a:solidFill>
                  <a:srgbClr val="F8F8F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578" name="Rectangle 165">
                  <a:extLst>
                    <a:ext uri="{FF2B5EF4-FFF2-40B4-BE49-F238E27FC236}">
                      <a16:creationId xmlns:a16="http://schemas.microsoft.com/office/drawing/2014/main" id="{B2073D90-6DFF-D24F-9CC6-24F0261C17A9}"/>
                    </a:ext>
                  </a:extLst>
                </p:cNvPr>
                <p:cNvSpPr>
                  <a:spLocks noChangeArrowheads="1"/>
                </p:cNvSpPr>
                <p:nvPr/>
              </p:nvSpPr>
              <p:spPr bwMode="auto">
                <a:xfrm>
                  <a:off x="2041" y="1140"/>
                  <a:ext cx="360" cy="2"/>
                </a:xfrm>
                <a:prstGeom prst="rect">
                  <a:avLst/>
                </a:prstGeom>
                <a:solidFill>
                  <a:srgbClr val="F8F8F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579" name="Rectangle 166">
                  <a:extLst>
                    <a:ext uri="{FF2B5EF4-FFF2-40B4-BE49-F238E27FC236}">
                      <a16:creationId xmlns:a16="http://schemas.microsoft.com/office/drawing/2014/main" id="{6B944716-CA46-B647-804F-FAC28999F030}"/>
                    </a:ext>
                  </a:extLst>
                </p:cNvPr>
                <p:cNvSpPr>
                  <a:spLocks noChangeArrowheads="1"/>
                </p:cNvSpPr>
                <p:nvPr/>
              </p:nvSpPr>
              <p:spPr bwMode="auto">
                <a:xfrm>
                  <a:off x="2041" y="1142"/>
                  <a:ext cx="360" cy="1"/>
                </a:xfrm>
                <a:prstGeom prst="rect">
                  <a:avLst/>
                </a:prstGeom>
                <a:solidFill>
                  <a:srgbClr val="F4F4F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580" name="Rectangle 167">
                  <a:extLst>
                    <a:ext uri="{FF2B5EF4-FFF2-40B4-BE49-F238E27FC236}">
                      <a16:creationId xmlns:a16="http://schemas.microsoft.com/office/drawing/2014/main" id="{49A649AD-C02B-0345-8456-A1B67AE1182A}"/>
                    </a:ext>
                  </a:extLst>
                </p:cNvPr>
                <p:cNvSpPr>
                  <a:spLocks noChangeArrowheads="1"/>
                </p:cNvSpPr>
                <p:nvPr/>
              </p:nvSpPr>
              <p:spPr bwMode="auto">
                <a:xfrm>
                  <a:off x="2041" y="1143"/>
                  <a:ext cx="360" cy="2"/>
                </a:xfrm>
                <a:prstGeom prst="rect">
                  <a:avLst/>
                </a:prstGeom>
                <a:solidFill>
                  <a:srgbClr val="F0F0F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581" name="Rectangle 168">
                  <a:extLst>
                    <a:ext uri="{FF2B5EF4-FFF2-40B4-BE49-F238E27FC236}">
                      <a16:creationId xmlns:a16="http://schemas.microsoft.com/office/drawing/2014/main" id="{CB02DE04-9D20-9A4E-8C63-1C0F735AB85B}"/>
                    </a:ext>
                  </a:extLst>
                </p:cNvPr>
                <p:cNvSpPr>
                  <a:spLocks noChangeArrowheads="1"/>
                </p:cNvSpPr>
                <p:nvPr/>
              </p:nvSpPr>
              <p:spPr bwMode="auto">
                <a:xfrm>
                  <a:off x="2041" y="1145"/>
                  <a:ext cx="360" cy="1"/>
                </a:xfrm>
                <a:prstGeom prst="rect">
                  <a:avLst/>
                </a:prstGeom>
                <a:solidFill>
                  <a:srgbClr val="ECECE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582" name="Rectangle 169">
                  <a:extLst>
                    <a:ext uri="{FF2B5EF4-FFF2-40B4-BE49-F238E27FC236}">
                      <a16:creationId xmlns:a16="http://schemas.microsoft.com/office/drawing/2014/main" id="{AF1921CE-A8C9-B546-8C7D-6EFFE43E8177}"/>
                    </a:ext>
                  </a:extLst>
                </p:cNvPr>
                <p:cNvSpPr>
                  <a:spLocks noChangeArrowheads="1"/>
                </p:cNvSpPr>
                <p:nvPr/>
              </p:nvSpPr>
              <p:spPr bwMode="auto">
                <a:xfrm>
                  <a:off x="2041" y="1146"/>
                  <a:ext cx="360" cy="1"/>
                </a:xfrm>
                <a:prstGeom prst="rect">
                  <a:avLst/>
                </a:prstGeom>
                <a:solidFill>
                  <a:srgbClr val="E8E8E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583" name="Rectangle 170">
                  <a:extLst>
                    <a:ext uri="{FF2B5EF4-FFF2-40B4-BE49-F238E27FC236}">
                      <a16:creationId xmlns:a16="http://schemas.microsoft.com/office/drawing/2014/main" id="{D0D887F2-B432-FC42-822E-1A9E3FBABAF3}"/>
                    </a:ext>
                  </a:extLst>
                </p:cNvPr>
                <p:cNvSpPr>
                  <a:spLocks noChangeArrowheads="1"/>
                </p:cNvSpPr>
                <p:nvPr/>
              </p:nvSpPr>
              <p:spPr bwMode="auto">
                <a:xfrm>
                  <a:off x="2041" y="1147"/>
                  <a:ext cx="360" cy="2"/>
                </a:xfrm>
                <a:prstGeom prst="rect">
                  <a:avLst/>
                </a:prstGeom>
                <a:solidFill>
                  <a:srgbClr val="E4E4E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584" name="Rectangle 171">
                  <a:extLst>
                    <a:ext uri="{FF2B5EF4-FFF2-40B4-BE49-F238E27FC236}">
                      <a16:creationId xmlns:a16="http://schemas.microsoft.com/office/drawing/2014/main" id="{CB9D0B37-56A1-4247-96F5-17099A44E7D6}"/>
                    </a:ext>
                  </a:extLst>
                </p:cNvPr>
                <p:cNvSpPr>
                  <a:spLocks noChangeArrowheads="1"/>
                </p:cNvSpPr>
                <p:nvPr/>
              </p:nvSpPr>
              <p:spPr bwMode="auto">
                <a:xfrm>
                  <a:off x="2041" y="1149"/>
                  <a:ext cx="360" cy="2"/>
                </a:xfrm>
                <a:prstGeom prst="rect">
                  <a:avLst/>
                </a:prstGeom>
                <a:solidFill>
                  <a:srgbClr val="E0E0E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585" name="Rectangle 172">
                  <a:extLst>
                    <a:ext uri="{FF2B5EF4-FFF2-40B4-BE49-F238E27FC236}">
                      <a16:creationId xmlns:a16="http://schemas.microsoft.com/office/drawing/2014/main" id="{31590753-9DFC-D742-8530-CF79C336E1B1}"/>
                    </a:ext>
                  </a:extLst>
                </p:cNvPr>
                <p:cNvSpPr>
                  <a:spLocks noChangeArrowheads="1"/>
                </p:cNvSpPr>
                <p:nvPr/>
              </p:nvSpPr>
              <p:spPr bwMode="auto">
                <a:xfrm>
                  <a:off x="2041" y="1151"/>
                  <a:ext cx="360" cy="1"/>
                </a:xfrm>
                <a:prstGeom prst="rect">
                  <a:avLst/>
                </a:prstGeom>
                <a:solidFill>
                  <a:srgbClr val="DCDCD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586" name="Rectangle 173">
                  <a:extLst>
                    <a:ext uri="{FF2B5EF4-FFF2-40B4-BE49-F238E27FC236}">
                      <a16:creationId xmlns:a16="http://schemas.microsoft.com/office/drawing/2014/main" id="{06FA12D0-F007-434C-8133-D4525D0C8643}"/>
                    </a:ext>
                  </a:extLst>
                </p:cNvPr>
                <p:cNvSpPr>
                  <a:spLocks noChangeArrowheads="1"/>
                </p:cNvSpPr>
                <p:nvPr/>
              </p:nvSpPr>
              <p:spPr bwMode="auto">
                <a:xfrm>
                  <a:off x="2041" y="1152"/>
                  <a:ext cx="360" cy="1"/>
                </a:xfrm>
                <a:prstGeom prst="rect">
                  <a:avLst/>
                </a:prstGeom>
                <a:solidFill>
                  <a:srgbClr val="D8D8D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587" name="Rectangle 174">
                  <a:extLst>
                    <a:ext uri="{FF2B5EF4-FFF2-40B4-BE49-F238E27FC236}">
                      <a16:creationId xmlns:a16="http://schemas.microsoft.com/office/drawing/2014/main" id="{7D16B3D5-84C2-A846-9A16-E79E3B724F3F}"/>
                    </a:ext>
                  </a:extLst>
                </p:cNvPr>
                <p:cNvSpPr>
                  <a:spLocks noChangeArrowheads="1"/>
                </p:cNvSpPr>
                <p:nvPr/>
              </p:nvSpPr>
              <p:spPr bwMode="auto">
                <a:xfrm>
                  <a:off x="2041" y="1153"/>
                  <a:ext cx="360" cy="1"/>
                </a:xfrm>
                <a:prstGeom prst="rect">
                  <a:avLst/>
                </a:prstGeom>
                <a:solidFill>
                  <a:srgbClr val="D4D4D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588" name="Rectangle 175">
                  <a:extLst>
                    <a:ext uri="{FF2B5EF4-FFF2-40B4-BE49-F238E27FC236}">
                      <a16:creationId xmlns:a16="http://schemas.microsoft.com/office/drawing/2014/main" id="{AC875A5C-69DF-1F42-A8F6-8B392BAC7FEA}"/>
                    </a:ext>
                  </a:extLst>
                </p:cNvPr>
                <p:cNvSpPr>
                  <a:spLocks noChangeArrowheads="1"/>
                </p:cNvSpPr>
                <p:nvPr/>
              </p:nvSpPr>
              <p:spPr bwMode="auto">
                <a:xfrm>
                  <a:off x="2041" y="1154"/>
                  <a:ext cx="360" cy="2"/>
                </a:xfrm>
                <a:prstGeom prst="rect">
                  <a:avLst/>
                </a:prstGeom>
                <a:solidFill>
                  <a:srgbClr val="D0D0D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589" name="Rectangle 176">
                  <a:extLst>
                    <a:ext uri="{FF2B5EF4-FFF2-40B4-BE49-F238E27FC236}">
                      <a16:creationId xmlns:a16="http://schemas.microsoft.com/office/drawing/2014/main" id="{C7087284-1E21-1444-9A5C-0761888F9709}"/>
                    </a:ext>
                  </a:extLst>
                </p:cNvPr>
                <p:cNvSpPr>
                  <a:spLocks noChangeArrowheads="1"/>
                </p:cNvSpPr>
                <p:nvPr/>
              </p:nvSpPr>
              <p:spPr bwMode="auto">
                <a:xfrm>
                  <a:off x="2041" y="1156"/>
                  <a:ext cx="360" cy="1"/>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590" name="Rectangle 177">
                  <a:extLst>
                    <a:ext uri="{FF2B5EF4-FFF2-40B4-BE49-F238E27FC236}">
                      <a16:creationId xmlns:a16="http://schemas.microsoft.com/office/drawing/2014/main" id="{F30AB58B-8630-2B4B-954D-4A01A888F4BC}"/>
                    </a:ext>
                  </a:extLst>
                </p:cNvPr>
                <p:cNvSpPr>
                  <a:spLocks noChangeArrowheads="1"/>
                </p:cNvSpPr>
                <p:nvPr/>
              </p:nvSpPr>
              <p:spPr bwMode="auto">
                <a:xfrm>
                  <a:off x="2041" y="1157"/>
                  <a:ext cx="360" cy="2"/>
                </a:xfrm>
                <a:prstGeom prst="rect">
                  <a:avLst/>
                </a:prstGeom>
                <a:solidFill>
                  <a:srgbClr val="C8C8C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591" name="Rectangle 178">
                  <a:extLst>
                    <a:ext uri="{FF2B5EF4-FFF2-40B4-BE49-F238E27FC236}">
                      <a16:creationId xmlns:a16="http://schemas.microsoft.com/office/drawing/2014/main" id="{DD332F9E-ED0B-3E43-A484-7A9B0F94B6BD}"/>
                    </a:ext>
                  </a:extLst>
                </p:cNvPr>
                <p:cNvSpPr>
                  <a:spLocks noChangeArrowheads="1"/>
                </p:cNvSpPr>
                <p:nvPr/>
              </p:nvSpPr>
              <p:spPr bwMode="auto">
                <a:xfrm>
                  <a:off x="2041" y="1159"/>
                  <a:ext cx="360" cy="1"/>
                </a:xfrm>
                <a:prstGeom prst="rect">
                  <a:avLst/>
                </a:prstGeom>
                <a:solidFill>
                  <a:srgbClr val="C4C4C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592" name="Rectangle 179">
                  <a:extLst>
                    <a:ext uri="{FF2B5EF4-FFF2-40B4-BE49-F238E27FC236}">
                      <a16:creationId xmlns:a16="http://schemas.microsoft.com/office/drawing/2014/main" id="{EBCE08C7-C501-FC40-8385-BA93D00F6294}"/>
                    </a:ext>
                  </a:extLst>
                </p:cNvPr>
                <p:cNvSpPr>
                  <a:spLocks noChangeArrowheads="1"/>
                </p:cNvSpPr>
                <p:nvPr/>
              </p:nvSpPr>
              <p:spPr bwMode="auto">
                <a:xfrm>
                  <a:off x="2041" y="1160"/>
                  <a:ext cx="360" cy="1"/>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593" name="Rectangle 180">
                  <a:extLst>
                    <a:ext uri="{FF2B5EF4-FFF2-40B4-BE49-F238E27FC236}">
                      <a16:creationId xmlns:a16="http://schemas.microsoft.com/office/drawing/2014/main" id="{10301591-9656-064B-B89B-A05A31F0BC55}"/>
                    </a:ext>
                  </a:extLst>
                </p:cNvPr>
                <p:cNvSpPr>
                  <a:spLocks noChangeArrowheads="1"/>
                </p:cNvSpPr>
                <p:nvPr/>
              </p:nvSpPr>
              <p:spPr bwMode="auto">
                <a:xfrm>
                  <a:off x="2041" y="1161"/>
                  <a:ext cx="360" cy="2"/>
                </a:xfrm>
                <a:prstGeom prst="rect">
                  <a:avLst/>
                </a:prstGeom>
                <a:solidFill>
                  <a:srgbClr val="BCBCB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594" name="Rectangle 181">
                  <a:extLst>
                    <a:ext uri="{FF2B5EF4-FFF2-40B4-BE49-F238E27FC236}">
                      <a16:creationId xmlns:a16="http://schemas.microsoft.com/office/drawing/2014/main" id="{5AF2E21C-7B04-EC40-865A-748B867D6F0F}"/>
                    </a:ext>
                  </a:extLst>
                </p:cNvPr>
                <p:cNvSpPr>
                  <a:spLocks noChangeArrowheads="1"/>
                </p:cNvSpPr>
                <p:nvPr/>
              </p:nvSpPr>
              <p:spPr bwMode="auto">
                <a:xfrm>
                  <a:off x="2041" y="1163"/>
                  <a:ext cx="360" cy="1"/>
                </a:xfrm>
                <a:prstGeom prst="rect">
                  <a:avLst/>
                </a:prstGeom>
                <a:solidFill>
                  <a:srgbClr val="B8B8B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595" name="Rectangle 182">
                  <a:extLst>
                    <a:ext uri="{FF2B5EF4-FFF2-40B4-BE49-F238E27FC236}">
                      <a16:creationId xmlns:a16="http://schemas.microsoft.com/office/drawing/2014/main" id="{204AB91C-7004-1B46-90A1-21038EA7597D}"/>
                    </a:ext>
                  </a:extLst>
                </p:cNvPr>
                <p:cNvSpPr>
                  <a:spLocks noChangeArrowheads="1"/>
                </p:cNvSpPr>
                <p:nvPr/>
              </p:nvSpPr>
              <p:spPr bwMode="auto">
                <a:xfrm>
                  <a:off x="2041" y="1164"/>
                  <a:ext cx="360" cy="2"/>
                </a:xfrm>
                <a:prstGeom prst="rect">
                  <a:avLst/>
                </a:prstGeom>
                <a:solidFill>
                  <a:srgbClr val="B4B4B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596" name="Rectangle 183">
                  <a:extLst>
                    <a:ext uri="{FF2B5EF4-FFF2-40B4-BE49-F238E27FC236}">
                      <a16:creationId xmlns:a16="http://schemas.microsoft.com/office/drawing/2014/main" id="{C1D0D846-C84C-8A4F-9497-3111EF3F6C3E}"/>
                    </a:ext>
                  </a:extLst>
                </p:cNvPr>
                <p:cNvSpPr>
                  <a:spLocks noChangeArrowheads="1"/>
                </p:cNvSpPr>
                <p:nvPr/>
              </p:nvSpPr>
              <p:spPr bwMode="auto">
                <a:xfrm>
                  <a:off x="2041" y="1166"/>
                  <a:ext cx="360" cy="1"/>
                </a:xfrm>
                <a:prstGeom prst="rect">
                  <a:avLst/>
                </a:prstGeom>
                <a:solidFill>
                  <a:srgbClr val="B0B0B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597" name="Rectangle 184">
                  <a:extLst>
                    <a:ext uri="{FF2B5EF4-FFF2-40B4-BE49-F238E27FC236}">
                      <a16:creationId xmlns:a16="http://schemas.microsoft.com/office/drawing/2014/main" id="{57615F1E-2447-8B44-AEDE-45C131F370CE}"/>
                    </a:ext>
                  </a:extLst>
                </p:cNvPr>
                <p:cNvSpPr>
                  <a:spLocks noChangeArrowheads="1"/>
                </p:cNvSpPr>
                <p:nvPr/>
              </p:nvSpPr>
              <p:spPr bwMode="auto">
                <a:xfrm>
                  <a:off x="2041" y="1167"/>
                  <a:ext cx="360" cy="1"/>
                </a:xfrm>
                <a:prstGeom prst="rect">
                  <a:avLst/>
                </a:prstGeom>
                <a:solidFill>
                  <a:srgbClr val="ACACA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598" name="Rectangle 185">
                  <a:extLst>
                    <a:ext uri="{FF2B5EF4-FFF2-40B4-BE49-F238E27FC236}">
                      <a16:creationId xmlns:a16="http://schemas.microsoft.com/office/drawing/2014/main" id="{3BE7775E-1EB7-EE4E-A4CE-9A6176C82887}"/>
                    </a:ext>
                  </a:extLst>
                </p:cNvPr>
                <p:cNvSpPr>
                  <a:spLocks noChangeArrowheads="1"/>
                </p:cNvSpPr>
                <p:nvPr/>
              </p:nvSpPr>
              <p:spPr bwMode="auto">
                <a:xfrm>
                  <a:off x="2041" y="1168"/>
                  <a:ext cx="360" cy="2"/>
                </a:xfrm>
                <a:prstGeom prst="rect">
                  <a:avLst/>
                </a:prstGeom>
                <a:solidFill>
                  <a:srgbClr val="A8A8A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599" name="Rectangle 186">
                  <a:extLst>
                    <a:ext uri="{FF2B5EF4-FFF2-40B4-BE49-F238E27FC236}">
                      <a16:creationId xmlns:a16="http://schemas.microsoft.com/office/drawing/2014/main" id="{5623C4FF-E954-6F4E-83F2-22369F605A64}"/>
                    </a:ext>
                  </a:extLst>
                </p:cNvPr>
                <p:cNvSpPr>
                  <a:spLocks noChangeArrowheads="1"/>
                </p:cNvSpPr>
                <p:nvPr/>
              </p:nvSpPr>
              <p:spPr bwMode="auto">
                <a:xfrm>
                  <a:off x="2041" y="1170"/>
                  <a:ext cx="360" cy="1"/>
                </a:xfrm>
                <a:prstGeom prst="rect">
                  <a:avLst/>
                </a:prstGeom>
                <a:solidFill>
                  <a:srgbClr val="A4A4A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600" name="Rectangle 187">
                  <a:extLst>
                    <a:ext uri="{FF2B5EF4-FFF2-40B4-BE49-F238E27FC236}">
                      <a16:creationId xmlns:a16="http://schemas.microsoft.com/office/drawing/2014/main" id="{0DBC0A14-A5F0-364B-8ED2-85E83034AAAB}"/>
                    </a:ext>
                  </a:extLst>
                </p:cNvPr>
                <p:cNvSpPr>
                  <a:spLocks noChangeArrowheads="1"/>
                </p:cNvSpPr>
                <p:nvPr/>
              </p:nvSpPr>
              <p:spPr bwMode="auto">
                <a:xfrm>
                  <a:off x="2041" y="1171"/>
                  <a:ext cx="360" cy="2"/>
                </a:xfrm>
                <a:prstGeom prst="rect">
                  <a:avLst/>
                </a:prstGeom>
                <a:solidFill>
                  <a:srgbClr val="A0A0A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601" name="Rectangle 188">
                  <a:extLst>
                    <a:ext uri="{FF2B5EF4-FFF2-40B4-BE49-F238E27FC236}">
                      <a16:creationId xmlns:a16="http://schemas.microsoft.com/office/drawing/2014/main" id="{2E7CEDFF-8B2C-6047-8BF7-75BB91FCE805}"/>
                    </a:ext>
                  </a:extLst>
                </p:cNvPr>
                <p:cNvSpPr>
                  <a:spLocks noChangeArrowheads="1"/>
                </p:cNvSpPr>
                <p:nvPr/>
              </p:nvSpPr>
              <p:spPr bwMode="auto">
                <a:xfrm>
                  <a:off x="2041" y="1173"/>
                  <a:ext cx="360" cy="1"/>
                </a:xfrm>
                <a:prstGeom prst="rect">
                  <a:avLst/>
                </a:prstGeom>
                <a:solidFill>
                  <a:srgbClr val="9C9C9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602" name="Rectangle 189">
                  <a:extLst>
                    <a:ext uri="{FF2B5EF4-FFF2-40B4-BE49-F238E27FC236}">
                      <a16:creationId xmlns:a16="http://schemas.microsoft.com/office/drawing/2014/main" id="{CD7EDFD8-0526-134C-B4C7-585B8D734829}"/>
                    </a:ext>
                  </a:extLst>
                </p:cNvPr>
                <p:cNvSpPr>
                  <a:spLocks noChangeArrowheads="1"/>
                </p:cNvSpPr>
                <p:nvPr/>
              </p:nvSpPr>
              <p:spPr bwMode="auto">
                <a:xfrm>
                  <a:off x="2041" y="1174"/>
                  <a:ext cx="360" cy="2"/>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603" name="Rectangle 190">
                  <a:extLst>
                    <a:ext uri="{FF2B5EF4-FFF2-40B4-BE49-F238E27FC236}">
                      <a16:creationId xmlns:a16="http://schemas.microsoft.com/office/drawing/2014/main" id="{2578280D-D48F-4848-9700-01FC3EDA2958}"/>
                    </a:ext>
                  </a:extLst>
                </p:cNvPr>
                <p:cNvSpPr>
                  <a:spLocks noChangeArrowheads="1"/>
                </p:cNvSpPr>
                <p:nvPr/>
              </p:nvSpPr>
              <p:spPr bwMode="auto">
                <a:xfrm>
                  <a:off x="2041" y="1176"/>
                  <a:ext cx="360" cy="1"/>
                </a:xfrm>
                <a:prstGeom prst="rect">
                  <a:avLst/>
                </a:prstGeom>
                <a:solidFill>
                  <a:srgbClr val="94949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604" name="Rectangle 191">
                  <a:extLst>
                    <a:ext uri="{FF2B5EF4-FFF2-40B4-BE49-F238E27FC236}">
                      <a16:creationId xmlns:a16="http://schemas.microsoft.com/office/drawing/2014/main" id="{D5F57AC0-A5AC-CA44-A83F-B364C2C55A9A}"/>
                    </a:ext>
                  </a:extLst>
                </p:cNvPr>
                <p:cNvSpPr>
                  <a:spLocks noChangeArrowheads="1"/>
                </p:cNvSpPr>
                <p:nvPr/>
              </p:nvSpPr>
              <p:spPr bwMode="auto">
                <a:xfrm>
                  <a:off x="2041" y="1177"/>
                  <a:ext cx="360" cy="1"/>
                </a:xfrm>
                <a:prstGeom prst="rect">
                  <a:avLst/>
                </a:prstGeom>
                <a:solidFill>
                  <a:srgbClr val="90909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605" name="Rectangle 192">
                  <a:extLst>
                    <a:ext uri="{FF2B5EF4-FFF2-40B4-BE49-F238E27FC236}">
                      <a16:creationId xmlns:a16="http://schemas.microsoft.com/office/drawing/2014/main" id="{0EE3FE28-DFE8-2547-B231-2004567335A5}"/>
                    </a:ext>
                  </a:extLst>
                </p:cNvPr>
                <p:cNvSpPr>
                  <a:spLocks noChangeArrowheads="1"/>
                </p:cNvSpPr>
                <p:nvPr/>
              </p:nvSpPr>
              <p:spPr bwMode="auto">
                <a:xfrm>
                  <a:off x="2041" y="1178"/>
                  <a:ext cx="360" cy="1"/>
                </a:xfrm>
                <a:prstGeom prst="rect">
                  <a:avLst/>
                </a:prstGeom>
                <a:solidFill>
                  <a:srgbClr val="8C8C8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606" name="Rectangle 193">
                  <a:extLst>
                    <a:ext uri="{FF2B5EF4-FFF2-40B4-BE49-F238E27FC236}">
                      <a16:creationId xmlns:a16="http://schemas.microsoft.com/office/drawing/2014/main" id="{07B1A1B4-E8C0-A147-8FED-078E562E718F}"/>
                    </a:ext>
                  </a:extLst>
                </p:cNvPr>
                <p:cNvSpPr>
                  <a:spLocks noChangeArrowheads="1"/>
                </p:cNvSpPr>
                <p:nvPr/>
              </p:nvSpPr>
              <p:spPr bwMode="auto">
                <a:xfrm>
                  <a:off x="2041" y="1179"/>
                  <a:ext cx="360" cy="2"/>
                </a:xfrm>
                <a:prstGeom prst="rect">
                  <a:avLst/>
                </a:prstGeom>
                <a:solidFill>
                  <a:srgbClr val="88888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607" name="Rectangle 194">
                  <a:extLst>
                    <a:ext uri="{FF2B5EF4-FFF2-40B4-BE49-F238E27FC236}">
                      <a16:creationId xmlns:a16="http://schemas.microsoft.com/office/drawing/2014/main" id="{77BB812A-2AF5-F941-80A2-1AEDE399BADA}"/>
                    </a:ext>
                  </a:extLst>
                </p:cNvPr>
                <p:cNvSpPr>
                  <a:spLocks noChangeArrowheads="1"/>
                </p:cNvSpPr>
                <p:nvPr/>
              </p:nvSpPr>
              <p:spPr bwMode="auto">
                <a:xfrm>
                  <a:off x="2041" y="1181"/>
                  <a:ext cx="360" cy="2"/>
                </a:xfrm>
                <a:prstGeom prst="rect">
                  <a:avLst/>
                </a:prstGeom>
                <a:solidFill>
                  <a:srgbClr val="84848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608" name="Rectangle 195">
                  <a:extLst>
                    <a:ext uri="{FF2B5EF4-FFF2-40B4-BE49-F238E27FC236}">
                      <a16:creationId xmlns:a16="http://schemas.microsoft.com/office/drawing/2014/main" id="{5F819D07-FFBB-7642-BA88-E3B441390CCE}"/>
                    </a:ext>
                  </a:extLst>
                </p:cNvPr>
                <p:cNvSpPr>
                  <a:spLocks noChangeArrowheads="1"/>
                </p:cNvSpPr>
                <p:nvPr/>
              </p:nvSpPr>
              <p:spPr bwMode="auto">
                <a:xfrm>
                  <a:off x="2041" y="1183"/>
                  <a:ext cx="360" cy="1"/>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609" name="Rectangle 196">
                  <a:extLst>
                    <a:ext uri="{FF2B5EF4-FFF2-40B4-BE49-F238E27FC236}">
                      <a16:creationId xmlns:a16="http://schemas.microsoft.com/office/drawing/2014/main" id="{3C136323-F075-DB41-B7C4-1B8066C9D6A6}"/>
                    </a:ext>
                  </a:extLst>
                </p:cNvPr>
                <p:cNvSpPr>
                  <a:spLocks noChangeArrowheads="1"/>
                </p:cNvSpPr>
                <p:nvPr/>
              </p:nvSpPr>
              <p:spPr bwMode="auto">
                <a:xfrm>
                  <a:off x="2041" y="1184"/>
                  <a:ext cx="360" cy="1"/>
                </a:xfrm>
                <a:prstGeom prst="rect">
                  <a:avLst/>
                </a:prstGeom>
                <a:solidFill>
                  <a:srgbClr val="7C7C7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610" name="Rectangle 197">
                  <a:extLst>
                    <a:ext uri="{FF2B5EF4-FFF2-40B4-BE49-F238E27FC236}">
                      <a16:creationId xmlns:a16="http://schemas.microsoft.com/office/drawing/2014/main" id="{0B58139D-911C-E242-A262-A1DA2E18FCA1}"/>
                    </a:ext>
                  </a:extLst>
                </p:cNvPr>
                <p:cNvSpPr>
                  <a:spLocks noChangeArrowheads="1"/>
                </p:cNvSpPr>
                <p:nvPr/>
              </p:nvSpPr>
              <p:spPr bwMode="auto">
                <a:xfrm>
                  <a:off x="2041" y="1185"/>
                  <a:ext cx="360" cy="1"/>
                </a:xfrm>
                <a:prstGeom prst="rect">
                  <a:avLst/>
                </a:prstGeom>
                <a:solidFill>
                  <a:srgbClr val="78787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611" name="Rectangle 198">
                  <a:extLst>
                    <a:ext uri="{FF2B5EF4-FFF2-40B4-BE49-F238E27FC236}">
                      <a16:creationId xmlns:a16="http://schemas.microsoft.com/office/drawing/2014/main" id="{7B126CA3-B367-E44D-9704-1ECAA4BD151B}"/>
                    </a:ext>
                  </a:extLst>
                </p:cNvPr>
                <p:cNvSpPr>
                  <a:spLocks noChangeArrowheads="1"/>
                </p:cNvSpPr>
                <p:nvPr/>
              </p:nvSpPr>
              <p:spPr bwMode="auto">
                <a:xfrm>
                  <a:off x="2041" y="1186"/>
                  <a:ext cx="360" cy="2"/>
                </a:xfrm>
                <a:prstGeom prst="rect">
                  <a:avLst/>
                </a:prstGeom>
                <a:solidFill>
                  <a:srgbClr val="74747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612" name="Rectangle 199">
                  <a:extLst>
                    <a:ext uri="{FF2B5EF4-FFF2-40B4-BE49-F238E27FC236}">
                      <a16:creationId xmlns:a16="http://schemas.microsoft.com/office/drawing/2014/main" id="{1002ED3B-E330-C949-AA80-59F5E9817E8B}"/>
                    </a:ext>
                  </a:extLst>
                </p:cNvPr>
                <p:cNvSpPr>
                  <a:spLocks noChangeArrowheads="1"/>
                </p:cNvSpPr>
                <p:nvPr/>
              </p:nvSpPr>
              <p:spPr bwMode="auto">
                <a:xfrm>
                  <a:off x="2041" y="1188"/>
                  <a:ext cx="360" cy="2"/>
                </a:xfrm>
                <a:prstGeom prst="rect">
                  <a:avLst/>
                </a:prstGeom>
                <a:solidFill>
                  <a:srgbClr val="70707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613" name="Rectangle 200">
                  <a:extLst>
                    <a:ext uri="{FF2B5EF4-FFF2-40B4-BE49-F238E27FC236}">
                      <a16:creationId xmlns:a16="http://schemas.microsoft.com/office/drawing/2014/main" id="{51683440-CE57-DF4E-9018-0002923171CB}"/>
                    </a:ext>
                  </a:extLst>
                </p:cNvPr>
                <p:cNvSpPr>
                  <a:spLocks noChangeArrowheads="1"/>
                </p:cNvSpPr>
                <p:nvPr/>
              </p:nvSpPr>
              <p:spPr bwMode="auto">
                <a:xfrm>
                  <a:off x="2041" y="1190"/>
                  <a:ext cx="360" cy="1"/>
                </a:xfrm>
                <a:prstGeom prst="rect">
                  <a:avLst/>
                </a:prstGeom>
                <a:solidFill>
                  <a:srgbClr val="6C6C6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614" name="Rectangle 201">
                  <a:extLst>
                    <a:ext uri="{FF2B5EF4-FFF2-40B4-BE49-F238E27FC236}">
                      <a16:creationId xmlns:a16="http://schemas.microsoft.com/office/drawing/2014/main" id="{ECAF8F36-7163-EA4A-B6D9-C375CFF5809F}"/>
                    </a:ext>
                  </a:extLst>
                </p:cNvPr>
                <p:cNvSpPr>
                  <a:spLocks noChangeArrowheads="1"/>
                </p:cNvSpPr>
                <p:nvPr/>
              </p:nvSpPr>
              <p:spPr bwMode="auto">
                <a:xfrm>
                  <a:off x="2041" y="1191"/>
                  <a:ext cx="360" cy="1"/>
                </a:xfrm>
                <a:prstGeom prst="rect">
                  <a:avLst/>
                </a:prstGeom>
                <a:solidFill>
                  <a:srgbClr val="68686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615" name="Rectangle 202">
                  <a:extLst>
                    <a:ext uri="{FF2B5EF4-FFF2-40B4-BE49-F238E27FC236}">
                      <a16:creationId xmlns:a16="http://schemas.microsoft.com/office/drawing/2014/main" id="{31807256-4AC2-6A42-ACEA-26CD615799E7}"/>
                    </a:ext>
                  </a:extLst>
                </p:cNvPr>
                <p:cNvSpPr>
                  <a:spLocks noChangeArrowheads="1"/>
                </p:cNvSpPr>
                <p:nvPr/>
              </p:nvSpPr>
              <p:spPr bwMode="auto">
                <a:xfrm>
                  <a:off x="2041" y="1192"/>
                  <a:ext cx="360" cy="2"/>
                </a:xfrm>
                <a:prstGeom prst="rect">
                  <a:avLst/>
                </a:prstGeom>
                <a:solidFill>
                  <a:srgbClr val="64646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616" name="Rectangle 203">
                  <a:extLst>
                    <a:ext uri="{FF2B5EF4-FFF2-40B4-BE49-F238E27FC236}">
                      <a16:creationId xmlns:a16="http://schemas.microsoft.com/office/drawing/2014/main" id="{B0F97F81-21C3-584D-866C-7D376FC827E8}"/>
                    </a:ext>
                  </a:extLst>
                </p:cNvPr>
                <p:cNvSpPr>
                  <a:spLocks noChangeArrowheads="1"/>
                </p:cNvSpPr>
                <p:nvPr/>
              </p:nvSpPr>
              <p:spPr bwMode="auto">
                <a:xfrm>
                  <a:off x="2041" y="1194"/>
                  <a:ext cx="360" cy="1"/>
                </a:xfrm>
                <a:prstGeom prst="rect">
                  <a:avLst/>
                </a:prstGeom>
                <a:solidFill>
                  <a:srgbClr val="60606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617" name="Rectangle 204">
                  <a:extLst>
                    <a:ext uri="{FF2B5EF4-FFF2-40B4-BE49-F238E27FC236}">
                      <a16:creationId xmlns:a16="http://schemas.microsoft.com/office/drawing/2014/main" id="{CF16AFF3-45C0-1A4F-9786-831005B0BBB3}"/>
                    </a:ext>
                  </a:extLst>
                </p:cNvPr>
                <p:cNvSpPr>
                  <a:spLocks noChangeArrowheads="1"/>
                </p:cNvSpPr>
                <p:nvPr/>
              </p:nvSpPr>
              <p:spPr bwMode="auto">
                <a:xfrm>
                  <a:off x="2041" y="1195"/>
                  <a:ext cx="360" cy="1"/>
                </a:xfrm>
                <a:prstGeom prst="rect">
                  <a:avLst/>
                </a:prstGeom>
                <a:solidFill>
                  <a:srgbClr val="5C5C5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618" name="Freeform 205">
                  <a:extLst>
                    <a:ext uri="{FF2B5EF4-FFF2-40B4-BE49-F238E27FC236}">
                      <a16:creationId xmlns:a16="http://schemas.microsoft.com/office/drawing/2014/main" id="{59CAFDA4-19E0-9043-BD50-CC26C7BDEB11}"/>
                    </a:ext>
                  </a:extLst>
                </p:cNvPr>
                <p:cNvSpPr>
                  <a:spLocks/>
                </p:cNvSpPr>
                <p:nvPr/>
              </p:nvSpPr>
              <p:spPr bwMode="auto">
                <a:xfrm>
                  <a:off x="2041" y="1131"/>
                  <a:ext cx="360" cy="65"/>
                </a:xfrm>
                <a:custGeom>
                  <a:avLst/>
                  <a:gdLst>
                    <a:gd name="T0" fmla="*/ 22 w 721"/>
                    <a:gd name="T1" fmla="*/ 0 h 131"/>
                    <a:gd name="T2" fmla="*/ 171 w 721"/>
                    <a:gd name="T3" fmla="*/ 0 h 131"/>
                    <a:gd name="T4" fmla="*/ 180 w 721"/>
                    <a:gd name="T5" fmla="*/ 32 h 131"/>
                    <a:gd name="T6" fmla="*/ 0 w 721"/>
                    <a:gd name="T7" fmla="*/ 32 h 131"/>
                    <a:gd name="T8" fmla="*/ 22 w 721"/>
                    <a:gd name="T9" fmla="*/ 0 h 131"/>
                    <a:gd name="T10" fmla="*/ 0 60000 65536"/>
                    <a:gd name="T11" fmla="*/ 0 60000 65536"/>
                    <a:gd name="T12" fmla="*/ 0 60000 65536"/>
                    <a:gd name="T13" fmla="*/ 0 60000 65536"/>
                    <a:gd name="T14" fmla="*/ 0 60000 65536"/>
                    <a:gd name="T15" fmla="*/ 0 w 721"/>
                    <a:gd name="T16" fmla="*/ 0 h 131"/>
                    <a:gd name="T17" fmla="*/ 721 w 721"/>
                    <a:gd name="T18" fmla="*/ 131 h 131"/>
                  </a:gdLst>
                  <a:ahLst/>
                  <a:cxnLst>
                    <a:cxn ang="T10">
                      <a:pos x="T0" y="T1"/>
                    </a:cxn>
                    <a:cxn ang="T11">
                      <a:pos x="T2" y="T3"/>
                    </a:cxn>
                    <a:cxn ang="T12">
                      <a:pos x="T4" y="T5"/>
                    </a:cxn>
                    <a:cxn ang="T13">
                      <a:pos x="T6" y="T7"/>
                    </a:cxn>
                    <a:cxn ang="T14">
                      <a:pos x="T8" y="T9"/>
                    </a:cxn>
                  </a:cxnLst>
                  <a:rect l="T15" t="T16" r="T17" b="T18"/>
                  <a:pathLst>
                    <a:path w="721" h="131">
                      <a:moveTo>
                        <a:pt x="90" y="0"/>
                      </a:moveTo>
                      <a:lnTo>
                        <a:pt x="684" y="0"/>
                      </a:lnTo>
                      <a:lnTo>
                        <a:pt x="721" y="131"/>
                      </a:lnTo>
                      <a:lnTo>
                        <a:pt x="0" y="131"/>
                      </a:lnTo>
                      <a:lnTo>
                        <a:pt x="9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19" name="Rectangle 206">
                  <a:extLst>
                    <a:ext uri="{FF2B5EF4-FFF2-40B4-BE49-F238E27FC236}">
                      <a16:creationId xmlns:a16="http://schemas.microsoft.com/office/drawing/2014/main" id="{091BC7ED-1A8A-6A4F-86CA-568DAB11DF84}"/>
                    </a:ext>
                  </a:extLst>
                </p:cNvPr>
                <p:cNvSpPr>
                  <a:spLocks noChangeArrowheads="1"/>
                </p:cNvSpPr>
                <p:nvPr/>
              </p:nvSpPr>
              <p:spPr bwMode="auto">
                <a:xfrm>
                  <a:off x="2041" y="1131"/>
                  <a:ext cx="360" cy="9"/>
                </a:xfrm>
                <a:prstGeom prst="rect">
                  <a:avLst/>
                </a:prstGeom>
                <a:solidFill>
                  <a:srgbClr val="F8F8F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620" name="Rectangle 207">
                  <a:extLst>
                    <a:ext uri="{FF2B5EF4-FFF2-40B4-BE49-F238E27FC236}">
                      <a16:creationId xmlns:a16="http://schemas.microsoft.com/office/drawing/2014/main" id="{759F0A93-52E7-BF42-B981-8FFC1306B4DA}"/>
                    </a:ext>
                  </a:extLst>
                </p:cNvPr>
                <p:cNvSpPr>
                  <a:spLocks noChangeArrowheads="1"/>
                </p:cNvSpPr>
                <p:nvPr/>
              </p:nvSpPr>
              <p:spPr bwMode="auto">
                <a:xfrm>
                  <a:off x="2041" y="1140"/>
                  <a:ext cx="360" cy="2"/>
                </a:xfrm>
                <a:prstGeom prst="rect">
                  <a:avLst/>
                </a:prstGeom>
                <a:solidFill>
                  <a:srgbClr val="F8F8F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621" name="Rectangle 208">
                  <a:extLst>
                    <a:ext uri="{FF2B5EF4-FFF2-40B4-BE49-F238E27FC236}">
                      <a16:creationId xmlns:a16="http://schemas.microsoft.com/office/drawing/2014/main" id="{78A6A1BB-E84B-5248-A93F-11CD885BFCB4}"/>
                    </a:ext>
                  </a:extLst>
                </p:cNvPr>
                <p:cNvSpPr>
                  <a:spLocks noChangeArrowheads="1"/>
                </p:cNvSpPr>
                <p:nvPr/>
              </p:nvSpPr>
              <p:spPr bwMode="auto">
                <a:xfrm>
                  <a:off x="2041" y="1142"/>
                  <a:ext cx="360" cy="1"/>
                </a:xfrm>
                <a:prstGeom prst="rect">
                  <a:avLst/>
                </a:prstGeom>
                <a:solidFill>
                  <a:srgbClr val="F4F4F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622" name="Rectangle 209">
                  <a:extLst>
                    <a:ext uri="{FF2B5EF4-FFF2-40B4-BE49-F238E27FC236}">
                      <a16:creationId xmlns:a16="http://schemas.microsoft.com/office/drawing/2014/main" id="{D2CC6F09-921B-AE4B-B1DF-AFB38D1D7289}"/>
                    </a:ext>
                  </a:extLst>
                </p:cNvPr>
                <p:cNvSpPr>
                  <a:spLocks noChangeArrowheads="1"/>
                </p:cNvSpPr>
                <p:nvPr/>
              </p:nvSpPr>
              <p:spPr bwMode="auto">
                <a:xfrm>
                  <a:off x="2041" y="1143"/>
                  <a:ext cx="360" cy="2"/>
                </a:xfrm>
                <a:prstGeom prst="rect">
                  <a:avLst/>
                </a:prstGeom>
                <a:solidFill>
                  <a:srgbClr val="F0F0F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623" name="Rectangle 210">
                  <a:extLst>
                    <a:ext uri="{FF2B5EF4-FFF2-40B4-BE49-F238E27FC236}">
                      <a16:creationId xmlns:a16="http://schemas.microsoft.com/office/drawing/2014/main" id="{823525BD-3F62-E246-9E23-BD5D5065896E}"/>
                    </a:ext>
                  </a:extLst>
                </p:cNvPr>
                <p:cNvSpPr>
                  <a:spLocks noChangeArrowheads="1"/>
                </p:cNvSpPr>
                <p:nvPr/>
              </p:nvSpPr>
              <p:spPr bwMode="auto">
                <a:xfrm>
                  <a:off x="2041" y="1145"/>
                  <a:ext cx="360" cy="1"/>
                </a:xfrm>
                <a:prstGeom prst="rect">
                  <a:avLst/>
                </a:prstGeom>
                <a:solidFill>
                  <a:srgbClr val="ECECE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624" name="Rectangle 211">
                  <a:extLst>
                    <a:ext uri="{FF2B5EF4-FFF2-40B4-BE49-F238E27FC236}">
                      <a16:creationId xmlns:a16="http://schemas.microsoft.com/office/drawing/2014/main" id="{EA95998F-74FB-D847-BCF2-0AA577224202}"/>
                    </a:ext>
                  </a:extLst>
                </p:cNvPr>
                <p:cNvSpPr>
                  <a:spLocks noChangeArrowheads="1"/>
                </p:cNvSpPr>
                <p:nvPr/>
              </p:nvSpPr>
              <p:spPr bwMode="auto">
                <a:xfrm>
                  <a:off x="2041" y="1146"/>
                  <a:ext cx="360" cy="1"/>
                </a:xfrm>
                <a:prstGeom prst="rect">
                  <a:avLst/>
                </a:prstGeom>
                <a:solidFill>
                  <a:srgbClr val="E8E8E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625" name="Rectangle 212">
                  <a:extLst>
                    <a:ext uri="{FF2B5EF4-FFF2-40B4-BE49-F238E27FC236}">
                      <a16:creationId xmlns:a16="http://schemas.microsoft.com/office/drawing/2014/main" id="{9E542C11-07F4-B84F-93E4-D29EA44A85AD}"/>
                    </a:ext>
                  </a:extLst>
                </p:cNvPr>
                <p:cNvSpPr>
                  <a:spLocks noChangeArrowheads="1"/>
                </p:cNvSpPr>
                <p:nvPr/>
              </p:nvSpPr>
              <p:spPr bwMode="auto">
                <a:xfrm>
                  <a:off x="2041" y="1147"/>
                  <a:ext cx="360" cy="2"/>
                </a:xfrm>
                <a:prstGeom prst="rect">
                  <a:avLst/>
                </a:prstGeom>
                <a:solidFill>
                  <a:srgbClr val="E4E4E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626" name="Rectangle 213">
                  <a:extLst>
                    <a:ext uri="{FF2B5EF4-FFF2-40B4-BE49-F238E27FC236}">
                      <a16:creationId xmlns:a16="http://schemas.microsoft.com/office/drawing/2014/main" id="{F37ACC54-CB4C-1846-ADEF-73D72D1DA1ED}"/>
                    </a:ext>
                  </a:extLst>
                </p:cNvPr>
                <p:cNvSpPr>
                  <a:spLocks noChangeArrowheads="1"/>
                </p:cNvSpPr>
                <p:nvPr/>
              </p:nvSpPr>
              <p:spPr bwMode="auto">
                <a:xfrm>
                  <a:off x="2041" y="1149"/>
                  <a:ext cx="360" cy="2"/>
                </a:xfrm>
                <a:prstGeom prst="rect">
                  <a:avLst/>
                </a:prstGeom>
                <a:solidFill>
                  <a:srgbClr val="E0E0E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627" name="Rectangle 214">
                  <a:extLst>
                    <a:ext uri="{FF2B5EF4-FFF2-40B4-BE49-F238E27FC236}">
                      <a16:creationId xmlns:a16="http://schemas.microsoft.com/office/drawing/2014/main" id="{5D563FF5-A253-F54C-98FA-973AB8B57472}"/>
                    </a:ext>
                  </a:extLst>
                </p:cNvPr>
                <p:cNvSpPr>
                  <a:spLocks noChangeArrowheads="1"/>
                </p:cNvSpPr>
                <p:nvPr/>
              </p:nvSpPr>
              <p:spPr bwMode="auto">
                <a:xfrm>
                  <a:off x="2041" y="1151"/>
                  <a:ext cx="360" cy="1"/>
                </a:xfrm>
                <a:prstGeom prst="rect">
                  <a:avLst/>
                </a:prstGeom>
                <a:solidFill>
                  <a:srgbClr val="DCDCD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628" name="Rectangle 215">
                  <a:extLst>
                    <a:ext uri="{FF2B5EF4-FFF2-40B4-BE49-F238E27FC236}">
                      <a16:creationId xmlns:a16="http://schemas.microsoft.com/office/drawing/2014/main" id="{80786079-4562-CC49-A188-50AF74CD0B68}"/>
                    </a:ext>
                  </a:extLst>
                </p:cNvPr>
                <p:cNvSpPr>
                  <a:spLocks noChangeArrowheads="1"/>
                </p:cNvSpPr>
                <p:nvPr/>
              </p:nvSpPr>
              <p:spPr bwMode="auto">
                <a:xfrm>
                  <a:off x="2041" y="1152"/>
                  <a:ext cx="360" cy="1"/>
                </a:xfrm>
                <a:prstGeom prst="rect">
                  <a:avLst/>
                </a:prstGeom>
                <a:solidFill>
                  <a:srgbClr val="D8D8D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629" name="Rectangle 216">
                  <a:extLst>
                    <a:ext uri="{FF2B5EF4-FFF2-40B4-BE49-F238E27FC236}">
                      <a16:creationId xmlns:a16="http://schemas.microsoft.com/office/drawing/2014/main" id="{1D87C721-1B9C-A84A-B241-E44F91FB48A5}"/>
                    </a:ext>
                  </a:extLst>
                </p:cNvPr>
                <p:cNvSpPr>
                  <a:spLocks noChangeArrowheads="1"/>
                </p:cNvSpPr>
                <p:nvPr/>
              </p:nvSpPr>
              <p:spPr bwMode="auto">
                <a:xfrm>
                  <a:off x="2041" y="1153"/>
                  <a:ext cx="360" cy="1"/>
                </a:xfrm>
                <a:prstGeom prst="rect">
                  <a:avLst/>
                </a:prstGeom>
                <a:solidFill>
                  <a:srgbClr val="D4D4D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630" name="Rectangle 217">
                  <a:extLst>
                    <a:ext uri="{FF2B5EF4-FFF2-40B4-BE49-F238E27FC236}">
                      <a16:creationId xmlns:a16="http://schemas.microsoft.com/office/drawing/2014/main" id="{F6B1ED94-6622-0847-9EE5-E4428B6FEEF2}"/>
                    </a:ext>
                  </a:extLst>
                </p:cNvPr>
                <p:cNvSpPr>
                  <a:spLocks noChangeArrowheads="1"/>
                </p:cNvSpPr>
                <p:nvPr/>
              </p:nvSpPr>
              <p:spPr bwMode="auto">
                <a:xfrm>
                  <a:off x="2041" y="1154"/>
                  <a:ext cx="360" cy="2"/>
                </a:xfrm>
                <a:prstGeom prst="rect">
                  <a:avLst/>
                </a:prstGeom>
                <a:solidFill>
                  <a:srgbClr val="D0D0D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631" name="Rectangle 218">
                  <a:extLst>
                    <a:ext uri="{FF2B5EF4-FFF2-40B4-BE49-F238E27FC236}">
                      <a16:creationId xmlns:a16="http://schemas.microsoft.com/office/drawing/2014/main" id="{582524F5-50BB-FD45-A7A6-87FA5C112312}"/>
                    </a:ext>
                  </a:extLst>
                </p:cNvPr>
                <p:cNvSpPr>
                  <a:spLocks noChangeArrowheads="1"/>
                </p:cNvSpPr>
                <p:nvPr/>
              </p:nvSpPr>
              <p:spPr bwMode="auto">
                <a:xfrm>
                  <a:off x="2041" y="1156"/>
                  <a:ext cx="360" cy="1"/>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632" name="Rectangle 219">
                  <a:extLst>
                    <a:ext uri="{FF2B5EF4-FFF2-40B4-BE49-F238E27FC236}">
                      <a16:creationId xmlns:a16="http://schemas.microsoft.com/office/drawing/2014/main" id="{E657A11D-F544-AE4A-A912-483296C04824}"/>
                    </a:ext>
                  </a:extLst>
                </p:cNvPr>
                <p:cNvSpPr>
                  <a:spLocks noChangeArrowheads="1"/>
                </p:cNvSpPr>
                <p:nvPr/>
              </p:nvSpPr>
              <p:spPr bwMode="auto">
                <a:xfrm>
                  <a:off x="2041" y="1157"/>
                  <a:ext cx="360" cy="2"/>
                </a:xfrm>
                <a:prstGeom prst="rect">
                  <a:avLst/>
                </a:prstGeom>
                <a:solidFill>
                  <a:srgbClr val="C8C8C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633" name="Rectangle 220">
                  <a:extLst>
                    <a:ext uri="{FF2B5EF4-FFF2-40B4-BE49-F238E27FC236}">
                      <a16:creationId xmlns:a16="http://schemas.microsoft.com/office/drawing/2014/main" id="{45BFA1AA-51B9-D94B-BA09-C2A9A44EE694}"/>
                    </a:ext>
                  </a:extLst>
                </p:cNvPr>
                <p:cNvSpPr>
                  <a:spLocks noChangeArrowheads="1"/>
                </p:cNvSpPr>
                <p:nvPr/>
              </p:nvSpPr>
              <p:spPr bwMode="auto">
                <a:xfrm>
                  <a:off x="2041" y="1159"/>
                  <a:ext cx="360" cy="1"/>
                </a:xfrm>
                <a:prstGeom prst="rect">
                  <a:avLst/>
                </a:prstGeom>
                <a:solidFill>
                  <a:srgbClr val="C4C4C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634" name="Rectangle 221">
                  <a:extLst>
                    <a:ext uri="{FF2B5EF4-FFF2-40B4-BE49-F238E27FC236}">
                      <a16:creationId xmlns:a16="http://schemas.microsoft.com/office/drawing/2014/main" id="{13E051E0-CA5F-8C47-A1E2-7FF3DBC3C885}"/>
                    </a:ext>
                  </a:extLst>
                </p:cNvPr>
                <p:cNvSpPr>
                  <a:spLocks noChangeArrowheads="1"/>
                </p:cNvSpPr>
                <p:nvPr/>
              </p:nvSpPr>
              <p:spPr bwMode="auto">
                <a:xfrm>
                  <a:off x="2041" y="1160"/>
                  <a:ext cx="360" cy="1"/>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635" name="Rectangle 222">
                  <a:extLst>
                    <a:ext uri="{FF2B5EF4-FFF2-40B4-BE49-F238E27FC236}">
                      <a16:creationId xmlns:a16="http://schemas.microsoft.com/office/drawing/2014/main" id="{09F6E896-2D83-8E44-858B-CFEF471A8F8A}"/>
                    </a:ext>
                  </a:extLst>
                </p:cNvPr>
                <p:cNvSpPr>
                  <a:spLocks noChangeArrowheads="1"/>
                </p:cNvSpPr>
                <p:nvPr/>
              </p:nvSpPr>
              <p:spPr bwMode="auto">
                <a:xfrm>
                  <a:off x="2041" y="1161"/>
                  <a:ext cx="360" cy="2"/>
                </a:xfrm>
                <a:prstGeom prst="rect">
                  <a:avLst/>
                </a:prstGeom>
                <a:solidFill>
                  <a:srgbClr val="BCBCB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636" name="Rectangle 223">
                  <a:extLst>
                    <a:ext uri="{FF2B5EF4-FFF2-40B4-BE49-F238E27FC236}">
                      <a16:creationId xmlns:a16="http://schemas.microsoft.com/office/drawing/2014/main" id="{3AB31D7A-3CE3-B648-9DB3-73A667E99D5E}"/>
                    </a:ext>
                  </a:extLst>
                </p:cNvPr>
                <p:cNvSpPr>
                  <a:spLocks noChangeArrowheads="1"/>
                </p:cNvSpPr>
                <p:nvPr/>
              </p:nvSpPr>
              <p:spPr bwMode="auto">
                <a:xfrm>
                  <a:off x="2041" y="1163"/>
                  <a:ext cx="360" cy="1"/>
                </a:xfrm>
                <a:prstGeom prst="rect">
                  <a:avLst/>
                </a:prstGeom>
                <a:solidFill>
                  <a:srgbClr val="B8B8B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637" name="Rectangle 224">
                  <a:extLst>
                    <a:ext uri="{FF2B5EF4-FFF2-40B4-BE49-F238E27FC236}">
                      <a16:creationId xmlns:a16="http://schemas.microsoft.com/office/drawing/2014/main" id="{02571716-FCB8-2A42-8AA4-C4E526082371}"/>
                    </a:ext>
                  </a:extLst>
                </p:cNvPr>
                <p:cNvSpPr>
                  <a:spLocks noChangeArrowheads="1"/>
                </p:cNvSpPr>
                <p:nvPr/>
              </p:nvSpPr>
              <p:spPr bwMode="auto">
                <a:xfrm>
                  <a:off x="2041" y="1164"/>
                  <a:ext cx="360" cy="2"/>
                </a:xfrm>
                <a:prstGeom prst="rect">
                  <a:avLst/>
                </a:prstGeom>
                <a:solidFill>
                  <a:srgbClr val="B4B4B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638" name="Rectangle 225">
                  <a:extLst>
                    <a:ext uri="{FF2B5EF4-FFF2-40B4-BE49-F238E27FC236}">
                      <a16:creationId xmlns:a16="http://schemas.microsoft.com/office/drawing/2014/main" id="{30B7B719-194A-4C43-A0D2-6D251BD2CE8E}"/>
                    </a:ext>
                  </a:extLst>
                </p:cNvPr>
                <p:cNvSpPr>
                  <a:spLocks noChangeArrowheads="1"/>
                </p:cNvSpPr>
                <p:nvPr/>
              </p:nvSpPr>
              <p:spPr bwMode="auto">
                <a:xfrm>
                  <a:off x="2041" y="1166"/>
                  <a:ext cx="360" cy="1"/>
                </a:xfrm>
                <a:prstGeom prst="rect">
                  <a:avLst/>
                </a:prstGeom>
                <a:solidFill>
                  <a:srgbClr val="B0B0B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639" name="Rectangle 226">
                  <a:extLst>
                    <a:ext uri="{FF2B5EF4-FFF2-40B4-BE49-F238E27FC236}">
                      <a16:creationId xmlns:a16="http://schemas.microsoft.com/office/drawing/2014/main" id="{EB6C0882-EBF7-4144-BF42-A5D86065BBA7}"/>
                    </a:ext>
                  </a:extLst>
                </p:cNvPr>
                <p:cNvSpPr>
                  <a:spLocks noChangeArrowheads="1"/>
                </p:cNvSpPr>
                <p:nvPr/>
              </p:nvSpPr>
              <p:spPr bwMode="auto">
                <a:xfrm>
                  <a:off x="2041" y="1167"/>
                  <a:ext cx="360" cy="1"/>
                </a:xfrm>
                <a:prstGeom prst="rect">
                  <a:avLst/>
                </a:prstGeom>
                <a:solidFill>
                  <a:srgbClr val="ACACA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640" name="Rectangle 227">
                  <a:extLst>
                    <a:ext uri="{FF2B5EF4-FFF2-40B4-BE49-F238E27FC236}">
                      <a16:creationId xmlns:a16="http://schemas.microsoft.com/office/drawing/2014/main" id="{C044A1F7-936A-6046-99E4-B7F556B0555D}"/>
                    </a:ext>
                  </a:extLst>
                </p:cNvPr>
                <p:cNvSpPr>
                  <a:spLocks noChangeArrowheads="1"/>
                </p:cNvSpPr>
                <p:nvPr/>
              </p:nvSpPr>
              <p:spPr bwMode="auto">
                <a:xfrm>
                  <a:off x="2041" y="1168"/>
                  <a:ext cx="360" cy="2"/>
                </a:xfrm>
                <a:prstGeom prst="rect">
                  <a:avLst/>
                </a:prstGeom>
                <a:solidFill>
                  <a:srgbClr val="A8A8A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641" name="Rectangle 228">
                  <a:extLst>
                    <a:ext uri="{FF2B5EF4-FFF2-40B4-BE49-F238E27FC236}">
                      <a16:creationId xmlns:a16="http://schemas.microsoft.com/office/drawing/2014/main" id="{E4324FE9-BDE4-784D-A338-101F7BAEE35E}"/>
                    </a:ext>
                  </a:extLst>
                </p:cNvPr>
                <p:cNvSpPr>
                  <a:spLocks noChangeArrowheads="1"/>
                </p:cNvSpPr>
                <p:nvPr/>
              </p:nvSpPr>
              <p:spPr bwMode="auto">
                <a:xfrm>
                  <a:off x="2041" y="1170"/>
                  <a:ext cx="360" cy="1"/>
                </a:xfrm>
                <a:prstGeom prst="rect">
                  <a:avLst/>
                </a:prstGeom>
                <a:solidFill>
                  <a:srgbClr val="A4A4A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642" name="Rectangle 229">
                  <a:extLst>
                    <a:ext uri="{FF2B5EF4-FFF2-40B4-BE49-F238E27FC236}">
                      <a16:creationId xmlns:a16="http://schemas.microsoft.com/office/drawing/2014/main" id="{D039360A-E3CA-C842-987A-B534A117EF68}"/>
                    </a:ext>
                  </a:extLst>
                </p:cNvPr>
                <p:cNvSpPr>
                  <a:spLocks noChangeArrowheads="1"/>
                </p:cNvSpPr>
                <p:nvPr/>
              </p:nvSpPr>
              <p:spPr bwMode="auto">
                <a:xfrm>
                  <a:off x="2041" y="1171"/>
                  <a:ext cx="360" cy="2"/>
                </a:xfrm>
                <a:prstGeom prst="rect">
                  <a:avLst/>
                </a:prstGeom>
                <a:solidFill>
                  <a:srgbClr val="A0A0A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643" name="Rectangle 230">
                  <a:extLst>
                    <a:ext uri="{FF2B5EF4-FFF2-40B4-BE49-F238E27FC236}">
                      <a16:creationId xmlns:a16="http://schemas.microsoft.com/office/drawing/2014/main" id="{0F40DA5D-25C9-FA41-A4F3-78AD4C518D73}"/>
                    </a:ext>
                  </a:extLst>
                </p:cNvPr>
                <p:cNvSpPr>
                  <a:spLocks noChangeArrowheads="1"/>
                </p:cNvSpPr>
                <p:nvPr/>
              </p:nvSpPr>
              <p:spPr bwMode="auto">
                <a:xfrm>
                  <a:off x="2041" y="1173"/>
                  <a:ext cx="360" cy="1"/>
                </a:xfrm>
                <a:prstGeom prst="rect">
                  <a:avLst/>
                </a:prstGeom>
                <a:solidFill>
                  <a:srgbClr val="9C9C9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644" name="Rectangle 231">
                  <a:extLst>
                    <a:ext uri="{FF2B5EF4-FFF2-40B4-BE49-F238E27FC236}">
                      <a16:creationId xmlns:a16="http://schemas.microsoft.com/office/drawing/2014/main" id="{C3FED59E-757D-8642-9E31-D5EEA8E567AF}"/>
                    </a:ext>
                  </a:extLst>
                </p:cNvPr>
                <p:cNvSpPr>
                  <a:spLocks noChangeArrowheads="1"/>
                </p:cNvSpPr>
                <p:nvPr/>
              </p:nvSpPr>
              <p:spPr bwMode="auto">
                <a:xfrm>
                  <a:off x="2041" y="1174"/>
                  <a:ext cx="360" cy="2"/>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645" name="Rectangle 232">
                  <a:extLst>
                    <a:ext uri="{FF2B5EF4-FFF2-40B4-BE49-F238E27FC236}">
                      <a16:creationId xmlns:a16="http://schemas.microsoft.com/office/drawing/2014/main" id="{06A408EA-C2C8-8548-A02C-B4E3E39809D3}"/>
                    </a:ext>
                  </a:extLst>
                </p:cNvPr>
                <p:cNvSpPr>
                  <a:spLocks noChangeArrowheads="1"/>
                </p:cNvSpPr>
                <p:nvPr/>
              </p:nvSpPr>
              <p:spPr bwMode="auto">
                <a:xfrm>
                  <a:off x="2041" y="1176"/>
                  <a:ext cx="360" cy="1"/>
                </a:xfrm>
                <a:prstGeom prst="rect">
                  <a:avLst/>
                </a:prstGeom>
                <a:solidFill>
                  <a:srgbClr val="94949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646" name="Rectangle 233">
                  <a:extLst>
                    <a:ext uri="{FF2B5EF4-FFF2-40B4-BE49-F238E27FC236}">
                      <a16:creationId xmlns:a16="http://schemas.microsoft.com/office/drawing/2014/main" id="{1CA3EF6E-CAD0-3C48-B3D2-DFA21538FACD}"/>
                    </a:ext>
                  </a:extLst>
                </p:cNvPr>
                <p:cNvSpPr>
                  <a:spLocks noChangeArrowheads="1"/>
                </p:cNvSpPr>
                <p:nvPr/>
              </p:nvSpPr>
              <p:spPr bwMode="auto">
                <a:xfrm>
                  <a:off x="2041" y="1177"/>
                  <a:ext cx="360" cy="1"/>
                </a:xfrm>
                <a:prstGeom prst="rect">
                  <a:avLst/>
                </a:prstGeom>
                <a:solidFill>
                  <a:srgbClr val="90909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647" name="Rectangle 234">
                  <a:extLst>
                    <a:ext uri="{FF2B5EF4-FFF2-40B4-BE49-F238E27FC236}">
                      <a16:creationId xmlns:a16="http://schemas.microsoft.com/office/drawing/2014/main" id="{DE943CC5-7F8E-DA41-9C55-F2C2DD964B6A}"/>
                    </a:ext>
                  </a:extLst>
                </p:cNvPr>
                <p:cNvSpPr>
                  <a:spLocks noChangeArrowheads="1"/>
                </p:cNvSpPr>
                <p:nvPr/>
              </p:nvSpPr>
              <p:spPr bwMode="auto">
                <a:xfrm>
                  <a:off x="2041" y="1178"/>
                  <a:ext cx="360" cy="1"/>
                </a:xfrm>
                <a:prstGeom prst="rect">
                  <a:avLst/>
                </a:prstGeom>
                <a:solidFill>
                  <a:srgbClr val="8C8C8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648" name="Rectangle 235">
                  <a:extLst>
                    <a:ext uri="{FF2B5EF4-FFF2-40B4-BE49-F238E27FC236}">
                      <a16:creationId xmlns:a16="http://schemas.microsoft.com/office/drawing/2014/main" id="{655946A6-950F-5D46-832E-B852FA3A91B7}"/>
                    </a:ext>
                  </a:extLst>
                </p:cNvPr>
                <p:cNvSpPr>
                  <a:spLocks noChangeArrowheads="1"/>
                </p:cNvSpPr>
                <p:nvPr/>
              </p:nvSpPr>
              <p:spPr bwMode="auto">
                <a:xfrm>
                  <a:off x="2041" y="1179"/>
                  <a:ext cx="360" cy="2"/>
                </a:xfrm>
                <a:prstGeom prst="rect">
                  <a:avLst/>
                </a:prstGeom>
                <a:solidFill>
                  <a:srgbClr val="88888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649" name="Rectangle 236">
                  <a:extLst>
                    <a:ext uri="{FF2B5EF4-FFF2-40B4-BE49-F238E27FC236}">
                      <a16:creationId xmlns:a16="http://schemas.microsoft.com/office/drawing/2014/main" id="{D0EE7634-8A00-C24D-B942-2B1BDE73605E}"/>
                    </a:ext>
                  </a:extLst>
                </p:cNvPr>
                <p:cNvSpPr>
                  <a:spLocks noChangeArrowheads="1"/>
                </p:cNvSpPr>
                <p:nvPr/>
              </p:nvSpPr>
              <p:spPr bwMode="auto">
                <a:xfrm>
                  <a:off x="2041" y="1181"/>
                  <a:ext cx="360" cy="2"/>
                </a:xfrm>
                <a:prstGeom prst="rect">
                  <a:avLst/>
                </a:prstGeom>
                <a:solidFill>
                  <a:srgbClr val="84848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650" name="Rectangle 237">
                  <a:extLst>
                    <a:ext uri="{FF2B5EF4-FFF2-40B4-BE49-F238E27FC236}">
                      <a16:creationId xmlns:a16="http://schemas.microsoft.com/office/drawing/2014/main" id="{4E5DE3FB-A2C8-574D-9007-52498934215D}"/>
                    </a:ext>
                  </a:extLst>
                </p:cNvPr>
                <p:cNvSpPr>
                  <a:spLocks noChangeArrowheads="1"/>
                </p:cNvSpPr>
                <p:nvPr/>
              </p:nvSpPr>
              <p:spPr bwMode="auto">
                <a:xfrm>
                  <a:off x="2041" y="1183"/>
                  <a:ext cx="360" cy="1"/>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651" name="Rectangle 238">
                  <a:extLst>
                    <a:ext uri="{FF2B5EF4-FFF2-40B4-BE49-F238E27FC236}">
                      <a16:creationId xmlns:a16="http://schemas.microsoft.com/office/drawing/2014/main" id="{4EBD129F-8B2C-5646-B99F-E9CE6BB31E53}"/>
                    </a:ext>
                  </a:extLst>
                </p:cNvPr>
                <p:cNvSpPr>
                  <a:spLocks noChangeArrowheads="1"/>
                </p:cNvSpPr>
                <p:nvPr/>
              </p:nvSpPr>
              <p:spPr bwMode="auto">
                <a:xfrm>
                  <a:off x="2041" y="1184"/>
                  <a:ext cx="360" cy="1"/>
                </a:xfrm>
                <a:prstGeom prst="rect">
                  <a:avLst/>
                </a:prstGeom>
                <a:solidFill>
                  <a:srgbClr val="7C7C7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652" name="Rectangle 239">
                  <a:extLst>
                    <a:ext uri="{FF2B5EF4-FFF2-40B4-BE49-F238E27FC236}">
                      <a16:creationId xmlns:a16="http://schemas.microsoft.com/office/drawing/2014/main" id="{76173016-14AE-9049-8303-5FC4F444863B}"/>
                    </a:ext>
                  </a:extLst>
                </p:cNvPr>
                <p:cNvSpPr>
                  <a:spLocks noChangeArrowheads="1"/>
                </p:cNvSpPr>
                <p:nvPr/>
              </p:nvSpPr>
              <p:spPr bwMode="auto">
                <a:xfrm>
                  <a:off x="2041" y="1185"/>
                  <a:ext cx="360" cy="1"/>
                </a:xfrm>
                <a:prstGeom prst="rect">
                  <a:avLst/>
                </a:prstGeom>
                <a:solidFill>
                  <a:srgbClr val="78787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653" name="Rectangle 240">
                  <a:extLst>
                    <a:ext uri="{FF2B5EF4-FFF2-40B4-BE49-F238E27FC236}">
                      <a16:creationId xmlns:a16="http://schemas.microsoft.com/office/drawing/2014/main" id="{496D035A-DC07-984E-A713-3C2D18972AB9}"/>
                    </a:ext>
                  </a:extLst>
                </p:cNvPr>
                <p:cNvSpPr>
                  <a:spLocks noChangeArrowheads="1"/>
                </p:cNvSpPr>
                <p:nvPr/>
              </p:nvSpPr>
              <p:spPr bwMode="auto">
                <a:xfrm>
                  <a:off x="2041" y="1186"/>
                  <a:ext cx="360" cy="2"/>
                </a:xfrm>
                <a:prstGeom prst="rect">
                  <a:avLst/>
                </a:prstGeom>
                <a:solidFill>
                  <a:srgbClr val="74747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654" name="Rectangle 241">
                  <a:extLst>
                    <a:ext uri="{FF2B5EF4-FFF2-40B4-BE49-F238E27FC236}">
                      <a16:creationId xmlns:a16="http://schemas.microsoft.com/office/drawing/2014/main" id="{2D8BE613-2CD9-2042-9B4E-E022C9CFFFAF}"/>
                    </a:ext>
                  </a:extLst>
                </p:cNvPr>
                <p:cNvSpPr>
                  <a:spLocks noChangeArrowheads="1"/>
                </p:cNvSpPr>
                <p:nvPr/>
              </p:nvSpPr>
              <p:spPr bwMode="auto">
                <a:xfrm>
                  <a:off x="2041" y="1188"/>
                  <a:ext cx="360" cy="2"/>
                </a:xfrm>
                <a:prstGeom prst="rect">
                  <a:avLst/>
                </a:prstGeom>
                <a:solidFill>
                  <a:srgbClr val="70707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655" name="Rectangle 242">
                  <a:extLst>
                    <a:ext uri="{FF2B5EF4-FFF2-40B4-BE49-F238E27FC236}">
                      <a16:creationId xmlns:a16="http://schemas.microsoft.com/office/drawing/2014/main" id="{84B99605-9F5B-724C-954B-2CB5123644C8}"/>
                    </a:ext>
                  </a:extLst>
                </p:cNvPr>
                <p:cNvSpPr>
                  <a:spLocks noChangeArrowheads="1"/>
                </p:cNvSpPr>
                <p:nvPr/>
              </p:nvSpPr>
              <p:spPr bwMode="auto">
                <a:xfrm>
                  <a:off x="2041" y="1190"/>
                  <a:ext cx="360" cy="1"/>
                </a:xfrm>
                <a:prstGeom prst="rect">
                  <a:avLst/>
                </a:prstGeom>
                <a:solidFill>
                  <a:srgbClr val="6C6C6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656" name="Rectangle 243">
                  <a:extLst>
                    <a:ext uri="{FF2B5EF4-FFF2-40B4-BE49-F238E27FC236}">
                      <a16:creationId xmlns:a16="http://schemas.microsoft.com/office/drawing/2014/main" id="{D0456FF5-676B-4A48-B85D-BBC98C0E3A93}"/>
                    </a:ext>
                  </a:extLst>
                </p:cNvPr>
                <p:cNvSpPr>
                  <a:spLocks noChangeArrowheads="1"/>
                </p:cNvSpPr>
                <p:nvPr/>
              </p:nvSpPr>
              <p:spPr bwMode="auto">
                <a:xfrm>
                  <a:off x="2041" y="1191"/>
                  <a:ext cx="360" cy="1"/>
                </a:xfrm>
                <a:prstGeom prst="rect">
                  <a:avLst/>
                </a:prstGeom>
                <a:solidFill>
                  <a:srgbClr val="68686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657" name="Rectangle 244">
                  <a:extLst>
                    <a:ext uri="{FF2B5EF4-FFF2-40B4-BE49-F238E27FC236}">
                      <a16:creationId xmlns:a16="http://schemas.microsoft.com/office/drawing/2014/main" id="{DD7AA43E-6EE4-0648-B99C-24E9DE5D129F}"/>
                    </a:ext>
                  </a:extLst>
                </p:cNvPr>
                <p:cNvSpPr>
                  <a:spLocks noChangeArrowheads="1"/>
                </p:cNvSpPr>
                <p:nvPr/>
              </p:nvSpPr>
              <p:spPr bwMode="auto">
                <a:xfrm>
                  <a:off x="2041" y="1192"/>
                  <a:ext cx="360" cy="2"/>
                </a:xfrm>
                <a:prstGeom prst="rect">
                  <a:avLst/>
                </a:prstGeom>
                <a:solidFill>
                  <a:srgbClr val="64646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658" name="Rectangle 245">
                  <a:extLst>
                    <a:ext uri="{FF2B5EF4-FFF2-40B4-BE49-F238E27FC236}">
                      <a16:creationId xmlns:a16="http://schemas.microsoft.com/office/drawing/2014/main" id="{9FCCAAF7-F502-BD46-A0E8-87B6CFB3AF78}"/>
                    </a:ext>
                  </a:extLst>
                </p:cNvPr>
                <p:cNvSpPr>
                  <a:spLocks noChangeArrowheads="1"/>
                </p:cNvSpPr>
                <p:nvPr/>
              </p:nvSpPr>
              <p:spPr bwMode="auto">
                <a:xfrm>
                  <a:off x="2041" y="1194"/>
                  <a:ext cx="360" cy="1"/>
                </a:xfrm>
                <a:prstGeom prst="rect">
                  <a:avLst/>
                </a:prstGeom>
                <a:solidFill>
                  <a:srgbClr val="60606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659" name="Rectangle 246">
                  <a:extLst>
                    <a:ext uri="{FF2B5EF4-FFF2-40B4-BE49-F238E27FC236}">
                      <a16:creationId xmlns:a16="http://schemas.microsoft.com/office/drawing/2014/main" id="{B6B97FBD-E37D-D741-AB10-4B962615D9C8}"/>
                    </a:ext>
                  </a:extLst>
                </p:cNvPr>
                <p:cNvSpPr>
                  <a:spLocks noChangeArrowheads="1"/>
                </p:cNvSpPr>
                <p:nvPr/>
              </p:nvSpPr>
              <p:spPr bwMode="auto">
                <a:xfrm>
                  <a:off x="2041" y="1195"/>
                  <a:ext cx="360" cy="1"/>
                </a:xfrm>
                <a:prstGeom prst="rect">
                  <a:avLst/>
                </a:prstGeom>
                <a:solidFill>
                  <a:srgbClr val="5C5C5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660" name="Freeform 247">
                  <a:extLst>
                    <a:ext uri="{FF2B5EF4-FFF2-40B4-BE49-F238E27FC236}">
                      <a16:creationId xmlns:a16="http://schemas.microsoft.com/office/drawing/2014/main" id="{C84DB0DD-1C86-C843-95E8-AC1829EA75CA}"/>
                    </a:ext>
                  </a:extLst>
                </p:cNvPr>
                <p:cNvSpPr>
                  <a:spLocks/>
                </p:cNvSpPr>
                <p:nvPr/>
              </p:nvSpPr>
              <p:spPr bwMode="auto">
                <a:xfrm>
                  <a:off x="2041" y="1131"/>
                  <a:ext cx="360" cy="65"/>
                </a:xfrm>
                <a:custGeom>
                  <a:avLst/>
                  <a:gdLst>
                    <a:gd name="T0" fmla="*/ 22 w 721"/>
                    <a:gd name="T1" fmla="*/ 0 h 131"/>
                    <a:gd name="T2" fmla="*/ 171 w 721"/>
                    <a:gd name="T3" fmla="*/ 0 h 131"/>
                    <a:gd name="T4" fmla="*/ 180 w 721"/>
                    <a:gd name="T5" fmla="*/ 32 h 131"/>
                    <a:gd name="T6" fmla="*/ 0 w 721"/>
                    <a:gd name="T7" fmla="*/ 32 h 131"/>
                    <a:gd name="T8" fmla="*/ 22 w 721"/>
                    <a:gd name="T9" fmla="*/ 0 h 131"/>
                    <a:gd name="T10" fmla="*/ 0 60000 65536"/>
                    <a:gd name="T11" fmla="*/ 0 60000 65536"/>
                    <a:gd name="T12" fmla="*/ 0 60000 65536"/>
                    <a:gd name="T13" fmla="*/ 0 60000 65536"/>
                    <a:gd name="T14" fmla="*/ 0 60000 65536"/>
                    <a:gd name="T15" fmla="*/ 0 w 721"/>
                    <a:gd name="T16" fmla="*/ 0 h 131"/>
                    <a:gd name="T17" fmla="*/ 721 w 721"/>
                    <a:gd name="T18" fmla="*/ 131 h 131"/>
                  </a:gdLst>
                  <a:ahLst/>
                  <a:cxnLst>
                    <a:cxn ang="T10">
                      <a:pos x="T0" y="T1"/>
                    </a:cxn>
                    <a:cxn ang="T11">
                      <a:pos x="T2" y="T3"/>
                    </a:cxn>
                    <a:cxn ang="T12">
                      <a:pos x="T4" y="T5"/>
                    </a:cxn>
                    <a:cxn ang="T13">
                      <a:pos x="T6" y="T7"/>
                    </a:cxn>
                    <a:cxn ang="T14">
                      <a:pos x="T8" y="T9"/>
                    </a:cxn>
                  </a:cxnLst>
                  <a:rect l="T15" t="T16" r="T17" b="T18"/>
                  <a:pathLst>
                    <a:path w="721" h="131">
                      <a:moveTo>
                        <a:pt x="90" y="0"/>
                      </a:moveTo>
                      <a:lnTo>
                        <a:pt x="684" y="0"/>
                      </a:lnTo>
                      <a:lnTo>
                        <a:pt x="721" y="131"/>
                      </a:lnTo>
                      <a:lnTo>
                        <a:pt x="0" y="131"/>
                      </a:lnTo>
                      <a:lnTo>
                        <a:pt x="90" y="0"/>
                      </a:lnTo>
                      <a:close/>
                    </a:path>
                  </a:pathLst>
                </a:custGeom>
                <a:noFill/>
                <a:ln w="793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61" name="Freeform 248">
                  <a:extLst>
                    <a:ext uri="{FF2B5EF4-FFF2-40B4-BE49-F238E27FC236}">
                      <a16:creationId xmlns:a16="http://schemas.microsoft.com/office/drawing/2014/main" id="{DB8BAA5E-85E9-F141-AC21-65322A63CC59}"/>
                    </a:ext>
                  </a:extLst>
                </p:cNvPr>
                <p:cNvSpPr>
                  <a:spLocks/>
                </p:cNvSpPr>
                <p:nvPr/>
              </p:nvSpPr>
              <p:spPr bwMode="auto">
                <a:xfrm>
                  <a:off x="2407" y="1131"/>
                  <a:ext cx="111" cy="65"/>
                </a:xfrm>
                <a:custGeom>
                  <a:avLst/>
                  <a:gdLst>
                    <a:gd name="T0" fmla="*/ 0 w 222"/>
                    <a:gd name="T1" fmla="*/ 0 h 131"/>
                    <a:gd name="T2" fmla="*/ 34 w 222"/>
                    <a:gd name="T3" fmla="*/ 0 h 131"/>
                    <a:gd name="T4" fmla="*/ 56 w 222"/>
                    <a:gd name="T5" fmla="*/ 32 h 131"/>
                    <a:gd name="T6" fmla="*/ 12 w 222"/>
                    <a:gd name="T7" fmla="*/ 32 h 131"/>
                    <a:gd name="T8" fmla="*/ 0 w 222"/>
                    <a:gd name="T9" fmla="*/ 0 h 131"/>
                    <a:gd name="T10" fmla="*/ 0 60000 65536"/>
                    <a:gd name="T11" fmla="*/ 0 60000 65536"/>
                    <a:gd name="T12" fmla="*/ 0 60000 65536"/>
                    <a:gd name="T13" fmla="*/ 0 60000 65536"/>
                    <a:gd name="T14" fmla="*/ 0 60000 65536"/>
                    <a:gd name="T15" fmla="*/ 0 w 222"/>
                    <a:gd name="T16" fmla="*/ 0 h 131"/>
                    <a:gd name="T17" fmla="*/ 222 w 222"/>
                    <a:gd name="T18" fmla="*/ 131 h 131"/>
                  </a:gdLst>
                  <a:ahLst/>
                  <a:cxnLst>
                    <a:cxn ang="T10">
                      <a:pos x="T0" y="T1"/>
                    </a:cxn>
                    <a:cxn ang="T11">
                      <a:pos x="T2" y="T3"/>
                    </a:cxn>
                    <a:cxn ang="T12">
                      <a:pos x="T4" y="T5"/>
                    </a:cxn>
                    <a:cxn ang="T13">
                      <a:pos x="T6" y="T7"/>
                    </a:cxn>
                    <a:cxn ang="T14">
                      <a:pos x="T8" y="T9"/>
                    </a:cxn>
                  </a:cxnLst>
                  <a:rect l="T15" t="T16" r="T17" b="T18"/>
                  <a:pathLst>
                    <a:path w="222" h="131">
                      <a:moveTo>
                        <a:pt x="0" y="0"/>
                      </a:moveTo>
                      <a:lnTo>
                        <a:pt x="134" y="0"/>
                      </a:lnTo>
                      <a:lnTo>
                        <a:pt x="222" y="131"/>
                      </a:lnTo>
                      <a:lnTo>
                        <a:pt x="45" y="131"/>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62" name="Rectangle 249">
                  <a:extLst>
                    <a:ext uri="{FF2B5EF4-FFF2-40B4-BE49-F238E27FC236}">
                      <a16:creationId xmlns:a16="http://schemas.microsoft.com/office/drawing/2014/main" id="{2CB7F0BC-6095-F848-937E-96B6E0DE1979}"/>
                    </a:ext>
                  </a:extLst>
                </p:cNvPr>
                <p:cNvSpPr>
                  <a:spLocks noChangeArrowheads="1"/>
                </p:cNvSpPr>
                <p:nvPr/>
              </p:nvSpPr>
              <p:spPr bwMode="auto">
                <a:xfrm>
                  <a:off x="2407" y="1131"/>
                  <a:ext cx="111" cy="9"/>
                </a:xfrm>
                <a:prstGeom prst="rect">
                  <a:avLst/>
                </a:prstGeom>
                <a:solidFill>
                  <a:srgbClr val="F8F8F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663" name="Rectangle 250">
                  <a:extLst>
                    <a:ext uri="{FF2B5EF4-FFF2-40B4-BE49-F238E27FC236}">
                      <a16:creationId xmlns:a16="http://schemas.microsoft.com/office/drawing/2014/main" id="{9740C05F-D6C2-544A-8299-159F4FF28D75}"/>
                    </a:ext>
                  </a:extLst>
                </p:cNvPr>
                <p:cNvSpPr>
                  <a:spLocks noChangeArrowheads="1"/>
                </p:cNvSpPr>
                <p:nvPr/>
              </p:nvSpPr>
              <p:spPr bwMode="auto">
                <a:xfrm>
                  <a:off x="2407" y="1140"/>
                  <a:ext cx="111" cy="2"/>
                </a:xfrm>
                <a:prstGeom prst="rect">
                  <a:avLst/>
                </a:prstGeom>
                <a:solidFill>
                  <a:srgbClr val="F8F8F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664" name="Rectangle 251">
                  <a:extLst>
                    <a:ext uri="{FF2B5EF4-FFF2-40B4-BE49-F238E27FC236}">
                      <a16:creationId xmlns:a16="http://schemas.microsoft.com/office/drawing/2014/main" id="{B8B521AC-E3EF-1E4C-9D8E-FB0921EA8B41}"/>
                    </a:ext>
                  </a:extLst>
                </p:cNvPr>
                <p:cNvSpPr>
                  <a:spLocks noChangeArrowheads="1"/>
                </p:cNvSpPr>
                <p:nvPr/>
              </p:nvSpPr>
              <p:spPr bwMode="auto">
                <a:xfrm>
                  <a:off x="2407" y="1142"/>
                  <a:ext cx="111" cy="1"/>
                </a:xfrm>
                <a:prstGeom prst="rect">
                  <a:avLst/>
                </a:prstGeom>
                <a:solidFill>
                  <a:srgbClr val="F4F4F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665" name="Rectangle 252">
                  <a:extLst>
                    <a:ext uri="{FF2B5EF4-FFF2-40B4-BE49-F238E27FC236}">
                      <a16:creationId xmlns:a16="http://schemas.microsoft.com/office/drawing/2014/main" id="{3B1D0AB3-8A3F-4940-8E19-9727175F1361}"/>
                    </a:ext>
                  </a:extLst>
                </p:cNvPr>
                <p:cNvSpPr>
                  <a:spLocks noChangeArrowheads="1"/>
                </p:cNvSpPr>
                <p:nvPr/>
              </p:nvSpPr>
              <p:spPr bwMode="auto">
                <a:xfrm>
                  <a:off x="2407" y="1143"/>
                  <a:ext cx="111" cy="2"/>
                </a:xfrm>
                <a:prstGeom prst="rect">
                  <a:avLst/>
                </a:prstGeom>
                <a:solidFill>
                  <a:srgbClr val="F0F0F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666" name="Rectangle 253">
                  <a:extLst>
                    <a:ext uri="{FF2B5EF4-FFF2-40B4-BE49-F238E27FC236}">
                      <a16:creationId xmlns:a16="http://schemas.microsoft.com/office/drawing/2014/main" id="{9686CD94-F0E2-9D48-BEF1-3B46C560A281}"/>
                    </a:ext>
                  </a:extLst>
                </p:cNvPr>
                <p:cNvSpPr>
                  <a:spLocks noChangeArrowheads="1"/>
                </p:cNvSpPr>
                <p:nvPr/>
              </p:nvSpPr>
              <p:spPr bwMode="auto">
                <a:xfrm>
                  <a:off x="2407" y="1145"/>
                  <a:ext cx="111" cy="1"/>
                </a:xfrm>
                <a:prstGeom prst="rect">
                  <a:avLst/>
                </a:prstGeom>
                <a:solidFill>
                  <a:srgbClr val="ECECE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667" name="Rectangle 254">
                  <a:extLst>
                    <a:ext uri="{FF2B5EF4-FFF2-40B4-BE49-F238E27FC236}">
                      <a16:creationId xmlns:a16="http://schemas.microsoft.com/office/drawing/2014/main" id="{C5542A7F-BF52-CA47-A7D7-13A375762EEC}"/>
                    </a:ext>
                  </a:extLst>
                </p:cNvPr>
                <p:cNvSpPr>
                  <a:spLocks noChangeArrowheads="1"/>
                </p:cNvSpPr>
                <p:nvPr/>
              </p:nvSpPr>
              <p:spPr bwMode="auto">
                <a:xfrm>
                  <a:off x="2407" y="1146"/>
                  <a:ext cx="111" cy="1"/>
                </a:xfrm>
                <a:prstGeom prst="rect">
                  <a:avLst/>
                </a:prstGeom>
                <a:solidFill>
                  <a:srgbClr val="E8E8E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668" name="Rectangle 255">
                  <a:extLst>
                    <a:ext uri="{FF2B5EF4-FFF2-40B4-BE49-F238E27FC236}">
                      <a16:creationId xmlns:a16="http://schemas.microsoft.com/office/drawing/2014/main" id="{594B7EC2-9BF8-9146-B769-2EB7940560F8}"/>
                    </a:ext>
                  </a:extLst>
                </p:cNvPr>
                <p:cNvSpPr>
                  <a:spLocks noChangeArrowheads="1"/>
                </p:cNvSpPr>
                <p:nvPr/>
              </p:nvSpPr>
              <p:spPr bwMode="auto">
                <a:xfrm>
                  <a:off x="2407" y="1147"/>
                  <a:ext cx="111" cy="2"/>
                </a:xfrm>
                <a:prstGeom prst="rect">
                  <a:avLst/>
                </a:prstGeom>
                <a:solidFill>
                  <a:srgbClr val="E4E4E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669" name="Rectangle 256">
                  <a:extLst>
                    <a:ext uri="{FF2B5EF4-FFF2-40B4-BE49-F238E27FC236}">
                      <a16:creationId xmlns:a16="http://schemas.microsoft.com/office/drawing/2014/main" id="{9D31E9EE-53BA-F845-BD2F-5A916900B309}"/>
                    </a:ext>
                  </a:extLst>
                </p:cNvPr>
                <p:cNvSpPr>
                  <a:spLocks noChangeArrowheads="1"/>
                </p:cNvSpPr>
                <p:nvPr/>
              </p:nvSpPr>
              <p:spPr bwMode="auto">
                <a:xfrm>
                  <a:off x="2407" y="1149"/>
                  <a:ext cx="111" cy="2"/>
                </a:xfrm>
                <a:prstGeom prst="rect">
                  <a:avLst/>
                </a:prstGeom>
                <a:solidFill>
                  <a:srgbClr val="E0E0E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670" name="Rectangle 257">
                  <a:extLst>
                    <a:ext uri="{FF2B5EF4-FFF2-40B4-BE49-F238E27FC236}">
                      <a16:creationId xmlns:a16="http://schemas.microsoft.com/office/drawing/2014/main" id="{77B1D2B7-E911-694C-9D75-ACECD8F2DA50}"/>
                    </a:ext>
                  </a:extLst>
                </p:cNvPr>
                <p:cNvSpPr>
                  <a:spLocks noChangeArrowheads="1"/>
                </p:cNvSpPr>
                <p:nvPr/>
              </p:nvSpPr>
              <p:spPr bwMode="auto">
                <a:xfrm>
                  <a:off x="2407" y="1151"/>
                  <a:ext cx="111" cy="1"/>
                </a:xfrm>
                <a:prstGeom prst="rect">
                  <a:avLst/>
                </a:prstGeom>
                <a:solidFill>
                  <a:srgbClr val="DCDCD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671" name="Rectangle 258">
                  <a:extLst>
                    <a:ext uri="{FF2B5EF4-FFF2-40B4-BE49-F238E27FC236}">
                      <a16:creationId xmlns:a16="http://schemas.microsoft.com/office/drawing/2014/main" id="{C6BF5585-D255-7446-9C60-476EC77828E9}"/>
                    </a:ext>
                  </a:extLst>
                </p:cNvPr>
                <p:cNvSpPr>
                  <a:spLocks noChangeArrowheads="1"/>
                </p:cNvSpPr>
                <p:nvPr/>
              </p:nvSpPr>
              <p:spPr bwMode="auto">
                <a:xfrm>
                  <a:off x="2407" y="1152"/>
                  <a:ext cx="111" cy="1"/>
                </a:xfrm>
                <a:prstGeom prst="rect">
                  <a:avLst/>
                </a:prstGeom>
                <a:solidFill>
                  <a:srgbClr val="D8D8D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672" name="Rectangle 259">
                  <a:extLst>
                    <a:ext uri="{FF2B5EF4-FFF2-40B4-BE49-F238E27FC236}">
                      <a16:creationId xmlns:a16="http://schemas.microsoft.com/office/drawing/2014/main" id="{C9EEF982-AB0E-1D41-BDB8-51CA97FE4CC6}"/>
                    </a:ext>
                  </a:extLst>
                </p:cNvPr>
                <p:cNvSpPr>
                  <a:spLocks noChangeArrowheads="1"/>
                </p:cNvSpPr>
                <p:nvPr/>
              </p:nvSpPr>
              <p:spPr bwMode="auto">
                <a:xfrm>
                  <a:off x="2407" y="1153"/>
                  <a:ext cx="111" cy="1"/>
                </a:xfrm>
                <a:prstGeom prst="rect">
                  <a:avLst/>
                </a:prstGeom>
                <a:solidFill>
                  <a:srgbClr val="D4D4D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673" name="Rectangle 260">
                  <a:extLst>
                    <a:ext uri="{FF2B5EF4-FFF2-40B4-BE49-F238E27FC236}">
                      <a16:creationId xmlns:a16="http://schemas.microsoft.com/office/drawing/2014/main" id="{D54D4EE2-08F0-C544-A970-2463921EDEBF}"/>
                    </a:ext>
                  </a:extLst>
                </p:cNvPr>
                <p:cNvSpPr>
                  <a:spLocks noChangeArrowheads="1"/>
                </p:cNvSpPr>
                <p:nvPr/>
              </p:nvSpPr>
              <p:spPr bwMode="auto">
                <a:xfrm>
                  <a:off x="2407" y="1154"/>
                  <a:ext cx="111" cy="2"/>
                </a:xfrm>
                <a:prstGeom prst="rect">
                  <a:avLst/>
                </a:prstGeom>
                <a:solidFill>
                  <a:srgbClr val="D0D0D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674" name="Rectangle 261">
                  <a:extLst>
                    <a:ext uri="{FF2B5EF4-FFF2-40B4-BE49-F238E27FC236}">
                      <a16:creationId xmlns:a16="http://schemas.microsoft.com/office/drawing/2014/main" id="{8A50DBC1-0095-0946-995A-1A1A064C8BF3}"/>
                    </a:ext>
                  </a:extLst>
                </p:cNvPr>
                <p:cNvSpPr>
                  <a:spLocks noChangeArrowheads="1"/>
                </p:cNvSpPr>
                <p:nvPr/>
              </p:nvSpPr>
              <p:spPr bwMode="auto">
                <a:xfrm>
                  <a:off x="2407" y="1156"/>
                  <a:ext cx="111" cy="1"/>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675" name="Rectangle 262">
                  <a:extLst>
                    <a:ext uri="{FF2B5EF4-FFF2-40B4-BE49-F238E27FC236}">
                      <a16:creationId xmlns:a16="http://schemas.microsoft.com/office/drawing/2014/main" id="{13A182B8-21BA-AB4C-96C3-BB90001FA214}"/>
                    </a:ext>
                  </a:extLst>
                </p:cNvPr>
                <p:cNvSpPr>
                  <a:spLocks noChangeArrowheads="1"/>
                </p:cNvSpPr>
                <p:nvPr/>
              </p:nvSpPr>
              <p:spPr bwMode="auto">
                <a:xfrm>
                  <a:off x="2407" y="1157"/>
                  <a:ext cx="111" cy="2"/>
                </a:xfrm>
                <a:prstGeom prst="rect">
                  <a:avLst/>
                </a:prstGeom>
                <a:solidFill>
                  <a:srgbClr val="C8C8C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676" name="Rectangle 263">
                  <a:extLst>
                    <a:ext uri="{FF2B5EF4-FFF2-40B4-BE49-F238E27FC236}">
                      <a16:creationId xmlns:a16="http://schemas.microsoft.com/office/drawing/2014/main" id="{1633DB9F-343F-954B-A8D6-8BF1B77D5061}"/>
                    </a:ext>
                  </a:extLst>
                </p:cNvPr>
                <p:cNvSpPr>
                  <a:spLocks noChangeArrowheads="1"/>
                </p:cNvSpPr>
                <p:nvPr/>
              </p:nvSpPr>
              <p:spPr bwMode="auto">
                <a:xfrm>
                  <a:off x="2407" y="1159"/>
                  <a:ext cx="111" cy="1"/>
                </a:xfrm>
                <a:prstGeom prst="rect">
                  <a:avLst/>
                </a:prstGeom>
                <a:solidFill>
                  <a:srgbClr val="C4C4C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677" name="Rectangle 264">
                  <a:extLst>
                    <a:ext uri="{FF2B5EF4-FFF2-40B4-BE49-F238E27FC236}">
                      <a16:creationId xmlns:a16="http://schemas.microsoft.com/office/drawing/2014/main" id="{E1608F8E-AF92-214C-BC57-16580D64BBCE}"/>
                    </a:ext>
                  </a:extLst>
                </p:cNvPr>
                <p:cNvSpPr>
                  <a:spLocks noChangeArrowheads="1"/>
                </p:cNvSpPr>
                <p:nvPr/>
              </p:nvSpPr>
              <p:spPr bwMode="auto">
                <a:xfrm>
                  <a:off x="2407" y="1160"/>
                  <a:ext cx="111" cy="1"/>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678" name="Rectangle 265">
                  <a:extLst>
                    <a:ext uri="{FF2B5EF4-FFF2-40B4-BE49-F238E27FC236}">
                      <a16:creationId xmlns:a16="http://schemas.microsoft.com/office/drawing/2014/main" id="{3A13AAB7-E82F-A241-881A-B8F3DA8AD0AC}"/>
                    </a:ext>
                  </a:extLst>
                </p:cNvPr>
                <p:cNvSpPr>
                  <a:spLocks noChangeArrowheads="1"/>
                </p:cNvSpPr>
                <p:nvPr/>
              </p:nvSpPr>
              <p:spPr bwMode="auto">
                <a:xfrm>
                  <a:off x="2407" y="1161"/>
                  <a:ext cx="111" cy="2"/>
                </a:xfrm>
                <a:prstGeom prst="rect">
                  <a:avLst/>
                </a:prstGeom>
                <a:solidFill>
                  <a:srgbClr val="BCBCB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679" name="Rectangle 266">
                  <a:extLst>
                    <a:ext uri="{FF2B5EF4-FFF2-40B4-BE49-F238E27FC236}">
                      <a16:creationId xmlns:a16="http://schemas.microsoft.com/office/drawing/2014/main" id="{6620727B-3482-3246-AEE5-C30E8739223C}"/>
                    </a:ext>
                  </a:extLst>
                </p:cNvPr>
                <p:cNvSpPr>
                  <a:spLocks noChangeArrowheads="1"/>
                </p:cNvSpPr>
                <p:nvPr/>
              </p:nvSpPr>
              <p:spPr bwMode="auto">
                <a:xfrm>
                  <a:off x="2407" y="1163"/>
                  <a:ext cx="111" cy="1"/>
                </a:xfrm>
                <a:prstGeom prst="rect">
                  <a:avLst/>
                </a:prstGeom>
                <a:solidFill>
                  <a:srgbClr val="B8B8B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680" name="Rectangle 267">
                  <a:extLst>
                    <a:ext uri="{FF2B5EF4-FFF2-40B4-BE49-F238E27FC236}">
                      <a16:creationId xmlns:a16="http://schemas.microsoft.com/office/drawing/2014/main" id="{E4473E27-80E0-AA41-9219-B71905F982AE}"/>
                    </a:ext>
                  </a:extLst>
                </p:cNvPr>
                <p:cNvSpPr>
                  <a:spLocks noChangeArrowheads="1"/>
                </p:cNvSpPr>
                <p:nvPr/>
              </p:nvSpPr>
              <p:spPr bwMode="auto">
                <a:xfrm>
                  <a:off x="2407" y="1164"/>
                  <a:ext cx="111" cy="2"/>
                </a:xfrm>
                <a:prstGeom prst="rect">
                  <a:avLst/>
                </a:prstGeom>
                <a:solidFill>
                  <a:srgbClr val="B4B4B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681" name="Rectangle 268">
                  <a:extLst>
                    <a:ext uri="{FF2B5EF4-FFF2-40B4-BE49-F238E27FC236}">
                      <a16:creationId xmlns:a16="http://schemas.microsoft.com/office/drawing/2014/main" id="{35DB1ECE-F108-2A4F-AEB7-8DC95A0973DC}"/>
                    </a:ext>
                  </a:extLst>
                </p:cNvPr>
                <p:cNvSpPr>
                  <a:spLocks noChangeArrowheads="1"/>
                </p:cNvSpPr>
                <p:nvPr/>
              </p:nvSpPr>
              <p:spPr bwMode="auto">
                <a:xfrm>
                  <a:off x="2407" y="1166"/>
                  <a:ext cx="111" cy="1"/>
                </a:xfrm>
                <a:prstGeom prst="rect">
                  <a:avLst/>
                </a:prstGeom>
                <a:solidFill>
                  <a:srgbClr val="B0B0B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682" name="Rectangle 269">
                  <a:extLst>
                    <a:ext uri="{FF2B5EF4-FFF2-40B4-BE49-F238E27FC236}">
                      <a16:creationId xmlns:a16="http://schemas.microsoft.com/office/drawing/2014/main" id="{211CA085-73E0-2E4C-A078-AA0761616C2C}"/>
                    </a:ext>
                  </a:extLst>
                </p:cNvPr>
                <p:cNvSpPr>
                  <a:spLocks noChangeArrowheads="1"/>
                </p:cNvSpPr>
                <p:nvPr/>
              </p:nvSpPr>
              <p:spPr bwMode="auto">
                <a:xfrm>
                  <a:off x="2407" y="1167"/>
                  <a:ext cx="111" cy="1"/>
                </a:xfrm>
                <a:prstGeom prst="rect">
                  <a:avLst/>
                </a:prstGeom>
                <a:solidFill>
                  <a:srgbClr val="ACACA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683" name="Rectangle 270">
                  <a:extLst>
                    <a:ext uri="{FF2B5EF4-FFF2-40B4-BE49-F238E27FC236}">
                      <a16:creationId xmlns:a16="http://schemas.microsoft.com/office/drawing/2014/main" id="{F7EE6017-615E-0041-9CDF-28A4D336A529}"/>
                    </a:ext>
                  </a:extLst>
                </p:cNvPr>
                <p:cNvSpPr>
                  <a:spLocks noChangeArrowheads="1"/>
                </p:cNvSpPr>
                <p:nvPr/>
              </p:nvSpPr>
              <p:spPr bwMode="auto">
                <a:xfrm>
                  <a:off x="2407" y="1168"/>
                  <a:ext cx="111" cy="2"/>
                </a:xfrm>
                <a:prstGeom prst="rect">
                  <a:avLst/>
                </a:prstGeom>
                <a:solidFill>
                  <a:srgbClr val="A8A8A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684" name="Rectangle 271">
                  <a:extLst>
                    <a:ext uri="{FF2B5EF4-FFF2-40B4-BE49-F238E27FC236}">
                      <a16:creationId xmlns:a16="http://schemas.microsoft.com/office/drawing/2014/main" id="{76FD437E-4AD9-FC4D-8750-61C915EA38DB}"/>
                    </a:ext>
                  </a:extLst>
                </p:cNvPr>
                <p:cNvSpPr>
                  <a:spLocks noChangeArrowheads="1"/>
                </p:cNvSpPr>
                <p:nvPr/>
              </p:nvSpPr>
              <p:spPr bwMode="auto">
                <a:xfrm>
                  <a:off x="2407" y="1170"/>
                  <a:ext cx="111" cy="1"/>
                </a:xfrm>
                <a:prstGeom prst="rect">
                  <a:avLst/>
                </a:prstGeom>
                <a:solidFill>
                  <a:srgbClr val="A4A4A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685" name="Rectangle 272">
                  <a:extLst>
                    <a:ext uri="{FF2B5EF4-FFF2-40B4-BE49-F238E27FC236}">
                      <a16:creationId xmlns:a16="http://schemas.microsoft.com/office/drawing/2014/main" id="{B02C660A-3059-8E42-8E0B-EF57447FECB3}"/>
                    </a:ext>
                  </a:extLst>
                </p:cNvPr>
                <p:cNvSpPr>
                  <a:spLocks noChangeArrowheads="1"/>
                </p:cNvSpPr>
                <p:nvPr/>
              </p:nvSpPr>
              <p:spPr bwMode="auto">
                <a:xfrm>
                  <a:off x="2407" y="1171"/>
                  <a:ext cx="111" cy="2"/>
                </a:xfrm>
                <a:prstGeom prst="rect">
                  <a:avLst/>
                </a:prstGeom>
                <a:solidFill>
                  <a:srgbClr val="A0A0A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686" name="Rectangle 273">
                  <a:extLst>
                    <a:ext uri="{FF2B5EF4-FFF2-40B4-BE49-F238E27FC236}">
                      <a16:creationId xmlns:a16="http://schemas.microsoft.com/office/drawing/2014/main" id="{6AC4BCAF-DF0A-C645-AE10-54A93CEFB916}"/>
                    </a:ext>
                  </a:extLst>
                </p:cNvPr>
                <p:cNvSpPr>
                  <a:spLocks noChangeArrowheads="1"/>
                </p:cNvSpPr>
                <p:nvPr/>
              </p:nvSpPr>
              <p:spPr bwMode="auto">
                <a:xfrm>
                  <a:off x="2407" y="1173"/>
                  <a:ext cx="111" cy="1"/>
                </a:xfrm>
                <a:prstGeom prst="rect">
                  <a:avLst/>
                </a:prstGeom>
                <a:solidFill>
                  <a:srgbClr val="9C9C9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687" name="Rectangle 274">
                  <a:extLst>
                    <a:ext uri="{FF2B5EF4-FFF2-40B4-BE49-F238E27FC236}">
                      <a16:creationId xmlns:a16="http://schemas.microsoft.com/office/drawing/2014/main" id="{C1A1548B-32BF-1E4D-857E-B8529F4779CC}"/>
                    </a:ext>
                  </a:extLst>
                </p:cNvPr>
                <p:cNvSpPr>
                  <a:spLocks noChangeArrowheads="1"/>
                </p:cNvSpPr>
                <p:nvPr/>
              </p:nvSpPr>
              <p:spPr bwMode="auto">
                <a:xfrm>
                  <a:off x="2407" y="1174"/>
                  <a:ext cx="111" cy="2"/>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688" name="Rectangle 275">
                  <a:extLst>
                    <a:ext uri="{FF2B5EF4-FFF2-40B4-BE49-F238E27FC236}">
                      <a16:creationId xmlns:a16="http://schemas.microsoft.com/office/drawing/2014/main" id="{2702F366-96BC-3C47-878C-D3C79265A73D}"/>
                    </a:ext>
                  </a:extLst>
                </p:cNvPr>
                <p:cNvSpPr>
                  <a:spLocks noChangeArrowheads="1"/>
                </p:cNvSpPr>
                <p:nvPr/>
              </p:nvSpPr>
              <p:spPr bwMode="auto">
                <a:xfrm>
                  <a:off x="2407" y="1176"/>
                  <a:ext cx="111" cy="1"/>
                </a:xfrm>
                <a:prstGeom prst="rect">
                  <a:avLst/>
                </a:prstGeom>
                <a:solidFill>
                  <a:srgbClr val="94949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689" name="Rectangle 276">
                  <a:extLst>
                    <a:ext uri="{FF2B5EF4-FFF2-40B4-BE49-F238E27FC236}">
                      <a16:creationId xmlns:a16="http://schemas.microsoft.com/office/drawing/2014/main" id="{B822655D-27B4-2B44-A2E2-68FA58E15C59}"/>
                    </a:ext>
                  </a:extLst>
                </p:cNvPr>
                <p:cNvSpPr>
                  <a:spLocks noChangeArrowheads="1"/>
                </p:cNvSpPr>
                <p:nvPr/>
              </p:nvSpPr>
              <p:spPr bwMode="auto">
                <a:xfrm>
                  <a:off x="2407" y="1177"/>
                  <a:ext cx="111" cy="1"/>
                </a:xfrm>
                <a:prstGeom prst="rect">
                  <a:avLst/>
                </a:prstGeom>
                <a:solidFill>
                  <a:srgbClr val="90909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690" name="Rectangle 277">
                  <a:extLst>
                    <a:ext uri="{FF2B5EF4-FFF2-40B4-BE49-F238E27FC236}">
                      <a16:creationId xmlns:a16="http://schemas.microsoft.com/office/drawing/2014/main" id="{2D43E219-B7F5-1746-93FB-C989FE33141F}"/>
                    </a:ext>
                  </a:extLst>
                </p:cNvPr>
                <p:cNvSpPr>
                  <a:spLocks noChangeArrowheads="1"/>
                </p:cNvSpPr>
                <p:nvPr/>
              </p:nvSpPr>
              <p:spPr bwMode="auto">
                <a:xfrm>
                  <a:off x="2407" y="1178"/>
                  <a:ext cx="111" cy="1"/>
                </a:xfrm>
                <a:prstGeom prst="rect">
                  <a:avLst/>
                </a:prstGeom>
                <a:solidFill>
                  <a:srgbClr val="8C8C8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grpSp>
          <p:sp>
            <p:nvSpPr>
              <p:cNvPr id="436" name="Rectangle 278">
                <a:extLst>
                  <a:ext uri="{FF2B5EF4-FFF2-40B4-BE49-F238E27FC236}">
                    <a16:creationId xmlns:a16="http://schemas.microsoft.com/office/drawing/2014/main" id="{B1385826-ED12-0C41-86D5-1FDAD4A4E09D}"/>
                  </a:ext>
                </a:extLst>
              </p:cNvPr>
              <p:cNvSpPr>
                <a:spLocks noChangeArrowheads="1"/>
              </p:cNvSpPr>
              <p:nvPr/>
            </p:nvSpPr>
            <p:spPr bwMode="auto">
              <a:xfrm>
                <a:off x="2407" y="1179"/>
                <a:ext cx="111" cy="2"/>
              </a:xfrm>
              <a:prstGeom prst="rect">
                <a:avLst/>
              </a:prstGeom>
              <a:solidFill>
                <a:srgbClr val="88888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37" name="Rectangle 279">
                <a:extLst>
                  <a:ext uri="{FF2B5EF4-FFF2-40B4-BE49-F238E27FC236}">
                    <a16:creationId xmlns:a16="http://schemas.microsoft.com/office/drawing/2014/main" id="{A588CFA5-866B-3746-9EB0-825C9C456FF3}"/>
                  </a:ext>
                </a:extLst>
              </p:cNvPr>
              <p:cNvSpPr>
                <a:spLocks noChangeArrowheads="1"/>
              </p:cNvSpPr>
              <p:nvPr/>
            </p:nvSpPr>
            <p:spPr bwMode="auto">
              <a:xfrm>
                <a:off x="2407" y="1181"/>
                <a:ext cx="111" cy="2"/>
              </a:xfrm>
              <a:prstGeom prst="rect">
                <a:avLst/>
              </a:prstGeom>
              <a:solidFill>
                <a:srgbClr val="84848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38" name="Rectangle 280">
                <a:extLst>
                  <a:ext uri="{FF2B5EF4-FFF2-40B4-BE49-F238E27FC236}">
                    <a16:creationId xmlns:a16="http://schemas.microsoft.com/office/drawing/2014/main" id="{D9DA5EAF-DDFE-E84E-827A-DA08F20992FC}"/>
                  </a:ext>
                </a:extLst>
              </p:cNvPr>
              <p:cNvSpPr>
                <a:spLocks noChangeArrowheads="1"/>
              </p:cNvSpPr>
              <p:nvPr/>
            </p:nvSpPr>
            <p:spPr bwMode="auto">
              <a:xfrm>
                <a:off x="2407" y="1183"/>
                <a:ext cx="111" cy="1"/>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39" name="Rectangle 281">
                <a:extLst>
                  <a:ext uri="{FF2B5EF4-FFF2-40B4-BE49-F238E27FC236}">
                    <a16:creationId xmlns:a16="http://schemas.microsoft.com/office/drawing/2014/main" id="{DF341ECB-9D27-AB49-BF15-7D054206DBEA}"/>
                  </a:ext>
                </a:extLst>
              </p:cNvPr>
              <p:cNvSpPr>
                <a:spLocks noChangeArrowheads="1"/>
              </p:cNvSpPr>
              <p:nvPr/>
            </p:nvSpPr>
            <p:spPr bwMode="auto">
              <a:xfrm>
                <a:off x="2407" y="1184"/>
                <a:ext cx="111" cy="1"/>
              </a:xfrm>
              <a:prstGeom prst="rect">
                <a:avLst/>
              </a:prstGeom>
              <a:solidFill>
                <a:srgbClr val="7C7C7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40" name="Rectangle 282">
                <a:extLst>
                  <a:ext uri="{FF2B5EF4-FFF2-40B4-BE49-F238E27FC236}">
                    <a16:creationId xmlns:a16="http://schemas.microsoft.com/office/drawing/2014/main" id="{438E71A6-62EB-DB4B-9230-FB426E80842D}"/>
                  </a:ext>
                </a:extLst>
              </p:cNvPr>
              <p:cNvSpPr>
                <a:spLocks noChangeArrowheads="1"/>
              </p:cNvSpPr>
              <p:nvPr/>
            </p:nvSpPr>
            <p:spPr bwMode="auto">
              <a:xfrm>
                <a:off x="2407" y="1185"/>
                <a:ext cx="111" cy="1"/>
              </a:xfrm>
              <a:prstGeom prst="rect">
                <a:avLst/>
              </a:prstGeom>
              <a:solidFill>
                <a:srgbClr val="78787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41" name="Rectangle 283">
                <a:extLst>
                  <a:ext uri="{FF2B5EF4-FFF2-40B4-BE49-F238E27FC236}">
                    <a16:creationId xmlns:a16="http://schemas.microsoft.com/office/drawing/2014/main" id="{F6C87E7A-B1E2-C240-AD30-DF86B8319609}"/>
                  </a:ext>
                </a:extLst>
              </p:cNvPr>
              <p:cNvSpPr>
                <a:spLocks noChangeArrowheads="1"/>
              </p:cNvSpPr>
              <p:nvPr/>
            </p:nvSpPr>
            <p:spPr bwMode="auto">
              <a:xfrm>
                <a:off x="2407" y="1186"/>
                <a:ext cx="111" cy="2"/>
              </a:xfrm>
              <a:prstGeom prst="rect">
                <a:avLst/>
              </a:prstGeom>
              <a:solidFill>
                <a:srgbClr val="74747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42" name="Rectangle 284">
                <a:extLst>
                  <a:ext uri="{FF2B5EF4-FFF2-40B4-BE49-F238E27FC236}">
                    <a16:creationId xmlns:a16="http://schemas.microsoft.com/office/drawing/2014/main" id="{E5E652E3-2EA8-E44A-9CB2-EBA4EE818F0D}"/>
                  </a:ext>
                </a:extLst>
              </p:cNvPr>
              <p:cNvSpPr>
                <a:spLocks noChangeArrowheads="1"/>
              </p:cNvSpPr>
              <p:nvPr/>
            </p:nvSpPr>
            <p:spPr bwMode="auto">
              <a:xfrm>
                <a:off x="2407" y="1188"/>
                <a:ext cx="111" cy="2"/>
              </a:xfrm>
              <a:prstGeom prst="rect">
                <a:avLst/>
              </a:prstGeom>
              <a:solidFill>
                <a:srgbClr val="70707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43" name="Rectangle 285">
                <a:extLst>
                  <a:ext uri="{FF2B5EF4-FFF2-40B4-BE49-F238E27FC236}">
                    <a16:creationId xmlns:a16="http://schemas.microsoft.com/office/drawing/2014/main" id="{92774A9A-DE3C-BC42-80D1-B439645A302C}"/>
                  </a:ext>
                </a:extLst>
              </p:cNvPr>
              <p:cNvSpPr>
                <a:spLocks noChangeArrowheads="1"/>
              </p:cNvSpPr>
              <p:nvPr/>
            </p:nvSpPr>
            <p:spPr bwMode="auto">
              <a:xfrm>
                <a:off x="2407" y="1190"/>
                <a:ext cx="111" cy="1"/>
              </a:xfrm>
              <a:prstGeom prst="rect">
                <a:avLst/>
              </a:prstGeom>
              <a:solidFill>
                <a:srgbClr val="6C6C6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44" name="Rectangle 286">
                <a:extLst>
                  <a:ext uri="{FF2B5EF4-FFF2-40B4-BE49-F238E27FC236}">
                    <a16:creationId xmlns:a16="http://schemas.microsoft.com/office/drawing/2014/main" id="{97F609D1-F161-7C47-A2E2-0F416F169772}"/>
                  </a:ext>
                </a:extLst>
              </p:cNvPr>
              <p:cNvSpPr>
                <a:spLocks noChangeArrowheads="1"/>
              </p:cNvSpPr>
              <p:nvPr/>
            </p:nvSpPr>
            <p:spPr bwMode="auto">
              <a:xfrm>
                <a:off x="2407" y="1191"/>
                <a:ext cx="111" cy="1"/>
              </a:xfrm>
              <a:prstGeom prst="rect">
                <a:avLst/>
              </a:prstGeom>
              <a:solidFill>
                <a:srgbClr val="68686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45" name="Rectangle 287">
                <a:extLst>
                  <a:ext uri="{FF2B5EF4-FFF2-40B4-BE49-F238E27FC236}">
                    <a16:creationId xmlns:a16="http://schemas.microsoft.com/office/drawing/2014/main" id="{98EF51B0-C71E-644C-948B-2AEC4427A792}"/>
                  </a:ext>
                </a:extLst>
              </p:cNvPr>
              <p:cNvSpPr>
                <a:spLocks noChangeArrowheads="1"/>
              </p:cNvSpPr>
              <p:nvPr/>
            </p:nvSpPr>
            <p:spPr bwMode="auto">
              <a:xfrm>
                <a:off x="2407" y="1192"/>
                <a:ext cx="111" cy="2"/>
              </a:xfrm>
              <a:prstGeom prst="rect">
                <a:avLst/>
              </a:prstGeom>
              <a:solidFill>
                <a:srgbClr val="64646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46" name="Rectangle 288">
                <a:extLst>
                  <a:ext uri="{FF2B5EF4-FFF2-40B4-BE49-F238E27FC236}">
                    <a16:creationId xmlns:a16="http://schemas.microsoft.com/office/drawing/2014/main" id="{1D991954-7C96-E94E-ABED-E075CA466F3A}"/>
                  </a:ext>
                </a:extLst>
              </p:cNvPr>
              <p:cNvSpPr>
                <a:spLocks noChangeArrowheads="1"/>
              </p:cNvSpPr>
              <p:nvPr/>
            </p:nvSpPr>
            <p:spPr bwMode="auto">
              <a:xfrm>
                <a:off x="2407" y="1194"/>
                <a:ext cx="111" cy="1"/>
              </a:xfrm>
              <a:prstGeom prst="rect">
                <a:avLst/>
              </a:prstGeom>
              <a:solidFill>
                <a:srgbClr val="60606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47" name="Rectangle 289">
                <a:extLst>
                  <a:ext uri="{FF2B5EF4-FFF2-40B4-BE49-F238E27FC236}">
                    <a16:creationId xmlns:a16="http://schemas.microsoft.com/office/drawing/2014/main" id="{9004ECDE-1B26-7D47-83C6-B8A7410C2A29}"/>
                  </a:ext>
                </a:extLst>
              </p:cNvPr>
              <p:cNvSpPr>
                <a:spLocks noChangeArrowheads="1"/>
              </p:cNvSpPr>
              <p:nvPr/>
            </p:nvSpPr>
            <p:spPr bwMode="auto">
              <a:xfrm>
                <a:off x="2407" y="1195"/>
                <a:ext cx="111" cy="1"/>
              </a:xfrm>
              <a:prstGeom prst="rect">
                <a:avLst/>
              </a:prstGeom>
              <a:solidFill>
                <a:srgbClr val="5C5C5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48" name="Freeform 290">
                <a:extLst>
                  <a:ext uri="{FF2B5EF4-FFF2-40B4-BE49-F238E27FC236}">
                    <a16:creationId xmlns:a16="http://schemas.microsoft.com/office/drawing/2014/main" id="{130AB06F-FE69-AD41-B3C2-0548DDF77854}"/>
                  </a:ext>
                </a:extLst>
              </p:cNvPr>
              <p:cNvSpPr>
                <a:spLocks/>
              </p:cNvSpPr>
              <p:nvPr/>
            </p:nvSpPr>
            <p:spPr bwMode="auto">
              <a:xfrm>
                <a:off x="2407" y="1131"/>
                <a:ext cx="111" cy="65"/>
              </a:xfrm>
              <a:custGeom>
                <a:avLst/>
                <a:gdLst>
                  <a:gd name="T0" fmla="*/ 0 w 222"/>
                  <a:gd name="T1" fmla="*/ 0 h 131"/>
                  <a:gd name="T2" fmla="*/ 34 w 222"/>
                  <a:gd name="T3" fmla="*/ 0 h 131"/>
                  <a:gd name="T4" fmla="*/ 56 w 222"/>
                  <a:gd name="T5" fmla="*/ 32 h 131"/>
                  <a:gd name="T6" fmla="*/ 12 w 222"/>
                  <a:gd name="T7" fmla="*/ 32 h 131"/>
                  <a:gd name="T8" fmla="*/ 0 w 222"/>
                  <a:gd name="T9" fmla="*/ 0 h 131"/>
                  <a:gd name="T10" fmla="*/ 0 60000 65536"/>
                  <a:gd name="T11" fmla="*/ 0 60000 65536"/>
                  <a:gd name="T12" fmla="*/ 0 60000 65536"/>
                  <a:gd name="T13" fmla="*/ 0 60000 65536"/>
                  <a:gd name="T14" fmla="*/ 0 60000 65536"/>
                  <a:gd name="T15" fmla="*/ 0 w 222"/>
                  <a:gd name="T16" fmla="*/ 0 h 131"/>
                  <a:gd name="T17" fmla="*/ 222 w 222"/>
                  <a:gd name="T18" fmla="*/ 131 h 131"/>
                </a:gdLst>
                <a:ahLst/>
                <a:cxnLst>
                  <a:cxn ang="T10">
                    <a:pos x="T0" y="T1"/>
                  </a:cxn>
                  <a:cxn ang="T11">
                    <a:pos x="T2" y="T3"/>
                  </a:cxn>
                  <a:cxn ang="T12">
                    <a:pos x="T4" y="T5"/>
                  </a:cxn>
                  <a:cxn ang="T13">
                    <a:pos x="T6" y="T7"/>
                  </a:cxn>
                  <a:cxn ang="T14">
                    <a:pos x="T8" y="T9"/>
                  </a:cxn>
                </a:cxnLst>
                <a:rect l="T15" t="T16" r="T17" b="T18"/>
                <a:pathLst>
                  <a:path w="222" h="131">
                    <a:moveTo>
                      <a:pt x="0" y="0"/>
                    </a:moveTo>
                    <a:lnTo>
                      <a:pt x="134" y="0"/>
                    </a:lnTo>
                    <a:lnTo>
                      <a:pt x="222" y="131"/>
                    </a:lnTo>
                    <a:lnTo>
                      <a:pt x="45" y="131"/>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49" name="Rectangle 291">
                <a:extLst>
                  <a:ext uri="{FF2B5EF4-FFF2-40B4-BE49-F238E27FC236}">
                    <a16:creationId xmlns:a16="http://schemas.microsoft.com/office/drawing/2014/main" id="{FB798EF7-381E-ED46-8062-83D101687290}"/>
                  </a:ext>
                </a:extLst>
              </p:cNvPr>
              <p:cNvSpPr>
                <a:spLocks noChangeArrowheads="1"/>
              </p:cNvSpPr>
              <p:nvPr/>
            </p:nvSpPr>
            <p:spPr bwMode="auto">
              <a:xfrm>
                <a:off x="2407" y="1131"/>
                <a:ext cx="111" cy="9"/>
              </a:xfrm>
              <a:prstGeom prst="rect">
                <a:avLst/>
              </a:prstGeom>
              <a:solidFill>
                <a:srgbClr val="F8F8F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50" name="Rectangle 292">
                <a:extLst>
                  <a:ext uri="{FF2B5EF4-FFF2-40B4-BE49-F238E27FC236}">
                    <a16:creationId xmlns:a16="http://schemas.microsoft.com/office/drawing/2014/main" id="{65373567-A6C7-B748-9AC9-905FCA285710}"/>
                  </a:ext>
                </a:extLst>
              </p:cNvPr>
              <p:cNvSpPr>
                <a:spLocks noChangeArrowheads="1"/>
              </p:cNvSpPr>
              <p:nvPr/>
            </p:nvSpPr>
            <p:spPr bwMode="auto">
              <a:xfrm>
                <a:off x="2407" y="1140"/>
                <a:ext cx="111" cy="2"/>
              </a:xfrm>
              <a:prstGeom prst="rect">
                <a:avLst/>
              </a:prstGeom>
              <a:solidFill>
                <a:srgbClr val="F8F8F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51" name="Rectangle 293">
                <a:extLst>
                  <a:ext uri="{FF2B5EF4-FFF2-40B4-BE49-F238E27FC236}">
                    <a16:creationId xmlns:a16="http://schemas.microsoft.com/office/drawing/2014/main" id="{8AD54856-8439-784A-8C76-749C5A28E362}"/>
                  </a:ext>
                </a:extLst>
              </p:cNvPr>
              <p:cNvSpPr>
                <a:spLocks noChangeArrowheads="1"/>
              </p:cNvSpPr>
              <p:nvPr/>
            </p:nvSpPr>
            <p:spPr bwMode="auto">
              <a:xfrm>
                <a:off x="2407" y="1142"/>
                <a:ext cx="111" cy="1"/>
              </a:xfrm>
              <a:prstGeom prst="rect">
                <a:avLst/>
              </a:prstGeom>
              <a:solidFill>
                <a:srgbClr val="F4F4F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52" name="Rectangle 294">
                <a:extLst>
                  <a:ext uri="{FF2B5EF4-FFF2-40B4-BE49-F238E27FC236}">
                    <a16:creationId xmlns:a16="http://schemas.microsoft.com/office/drawing/2014/main" id="{C6D7AD6C-FB95-3D4D-A4DC-7739A385ABE5}"/>
                  </a:ext>
                </a:extLst>
              </p:cNvPr>
              <p:cNvSpPr>
                <a:spLocks noChangeArrowheads="1"/>
              </p:cNvSpPr>
              <p:nvPr/>
            </p:nvSpPr>
            <p:spPr bwMode="auto">
              <a:xfrm>
                <a:off x="2407" y="1143"/>
                <a:ext cx="111" cy="2"/>
              </a:xfrm>
              <a:prstGeom prst="rect">
                <a:avLst/>
              </a:prstGeom>
              <a:solidFill>
                <a:srgbClr val="F0F0F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53" name="Rectangle 295">
                <a:extLst>
                  <a:ext uri="{FF2B5EF4-FFF2-40B4-BE49-F238E27FC236}">
                    <a16:creationId xmlns:a16="http://schemas.microsoft.com/office/drawing/2014/main" id="{4634B079-6001-8F45-AC4B-EB3C5D1EB422}"/>
                  </a:ext>
                </a:extLst>
              </p:cNvPr>
              <p:cNvSpPr>
                <a:spLocks noChangeArrowheads="1"/>
              </p:cNvSpPr>
              <p:nvPr/>
            </p:nvSpPr>
            <p:spPr bwMode="auto">
              <a:xfrm>
                <a:off x="2407" y="1145"/>
                <a:ext cx="111" cy="1"/>
              </a:xfrm>
              <a:prstGeom prst="rect">
                <a:avLst/>
              </a:prstGeom>
              <a:solidFill>
                <a:srgbClr val="ECECE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54" name="Rectangle 296">
                <a:extLst>
                  <a:ext uri="{FF2B5EF4-FFF2-40B4-BE49-F238E27FC236}">
                    <a16:creationId xmlns:a16="http://schemas.microsoft.com/office/drawing/2014/main" id="{17D1CE61-4B7B-BA4E-9196-F709E521B919}"/>
                  </a:ext>
                </a:extLst>
              </p:cNvPr>
              <p:cNvSpPr>
                <a:spLocks noChangeArrowheads="1"/>
              </p:cNvSpPr>
              <p:nvPr/>
            </p:nvSpPr>
            <p:spPr bwMode="auto">
              <a:xfrm>
                <a:off x="2407" y="1146"/>
                <a:ext cx="111" cy="1"/>
              </a:xfrm>
              <a:prstGeom prst="rect">
                <a:avLst/>
              </a:prstGeom>
              <a:solidFill>
                <a:srgbClr val="E8E8E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55" name="Rectangle 297">
                <a:extLst>
                  <a:ext uri="{FF2B5EF4-FFF2-40B4-BE49-F238E27FC236}">
                    <a16:creationId xmlns:a16="http://schemas.microsoft.com/office/drawing/2014/main" id="{187E12E1-9BCB-C445-8798-4BBE568BEB85}"/>
                  </a:ext>
                </a:extLst>
              </p:cNvPr>
              <p:cNvSpPr>
                <a:spLocks noChangeArrowheads="1"/>
              </p:cNvSpPr>
              <p:nvPr/>
            </p:nvSpPr>
            <p:spPr bwMode="auto">
              <a:xfrm>
                <a:off x="2407" y="1147"/>
                <a:ext cx="111" cy="2"/>
              </a:xfrm>
              <a:prstGeom prst="rect">
                <a:avLst/>
              </a:prstGeom>
              <a:solidFill>
                <a:srgbClr val="E4E4E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56" name="Rectangle 298">
                <a:extLst>
                  <a:ext uri="{FF2B5EF4-FFF2-40B4-BE49-F238E27FC236}">
                    <a16:creationId xmlns:a16="http://schemas.microsoft.com/office/drawing/2014/main" id="{0F787608-0865-8348-A8E6-ADA93BF84FFD}"/>
                  </a:ext>
                </a:extLst>
              </p:cNvPr>
              <p:cNvSpPr>
                <a:spLocks noChangeArrowheads="1"/>
              </p:cNvSpPr>
              <p:nvPr/>
            </p:nvSpPr>
            <p:spPr bwMode="auto">
              <a:xfrm>
                <a:off x="2407" y="1149"/>
                <a:ext cx="111" cy="2"/>
              </a:xfrm>
              <a:prstGeom prst="rect">
                <a:avLst/>
              </a:prstGeom>
              <a:solidFill>
                <a:srgbClr val="E0E0E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57" name="Rectangle 299">
                <a:extLst>
                  <a:ext uri="{FF2B5EF4-FFF2-40B4-BE49-F238E27FC236}">
                    <a16:creationId xmlns:a16="http://schemas.microsoft.com/office/drawing/2014/main" id="{D04AE798-70D7-AA43-BCE1-00345B6A571C}"/>
                  </a:ext>
                </a:extLst>
              </p:cNvPr>
              <p:cNvSpPr>
                <a:spLocks noChangeArrowheads="1"/>
              </p:cNvSpPr>
              <p:nvPr/>
            </p:nvSpPr>
            <p:spPr bwMode="auto">
              <a:xfrm>
                <a:off x="2407" y="1151"/>
                <a:ext cx="111" cy="1"/>
              </a:xfrm>
              <a:prstGeom prst="rect">
                <a:avLst/>
              </a:prstGeom>
              <a:solidFill>
                <a:srgbClr val="DCDCD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58" name="Rectangle 300">
                <a:extLst>
                  <a:ext uri="{FF2B5EF4-FFF2-40B4-BE49-F238E27FC236}">
                    <a16:creationId xmlns:a16="http://schemas.microsoft.com/office/drawing/2014/main" id="{C7ED94C8-C465-B84D-9E8C-FB9594899135}"/>
                  </a:ext>
                </a:extLst>
              </p:cNvPr>
              <p:cNvSpPr>
                <a:spLocks noChangeArrowheads="1"/>
              </p:cNvSpPr>
              <p:nvPr/>
            </p:nvSpPr>
            <p:spPr bwMode="auto">
              <a:xfrm>
                <a:off x="2407" y="1152"/>
                <a:ext cx="111" cy="1"/>
              </a:xfrm>
              <a:prstGeom prst="rect">
                <a:avLst/>
              </a:prstGeom>
              <a:solidFill>
                <a:srgbClr val="D8D8D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59" name="Rectangle 301">
                <a:extLst>
                  <a:ext uri="{FF2B5EF4-FFF2-40B4-BE49-F238E27FC236}">
                    <a16:creationId xmlns:a16="http://schemas.microsoft.com/office/drawing/2014/main" id="{897B7519-C698-A54E-B434-7276CC4065A7}"/>
                  </a:ext>
                </a:extLst>
              </p:cNvPr>
              <p:cNvSpPr>
                <a:spLocks noChangeArrowheads="1"/>
              </p:cNvSpPr>
              <p:nvPr/>
            </p:nvSpPr>
            <p:spPr bwMode="auto">
              <a:xfrm>
                <a:off x="2407" y="1153"/>
                <a:ext cx="111" cy="1"/>
              </a:xfrm>
              <a:prstGeom prst="rect">
                <a:avLst/>
              </a:prstGeom>
              <a:solidFill>
                <a:srgbClr val="D4D4D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60" name="Rectangle 302">
                <a:extLst>
                  <a:ext uri="{FF2B5EF4-FFF2-40B4-BE49-F238E27FC236}">
                    <a16:creationId xmlns:a16="http://schemas.microsoft.com/office/drawing/2014/main" id="{A9AF85B6-3335-7547-9CE2-D7FA0F11C811}"/>
                  </a:ext>
                </a:extLst>
              </p:cNvPr>
              <p:cNvSpPr>
                <a:spLocks noChangeArrowheads="1"/>
              </p:cNvSpPr>
              <p:nvPr/>
            </p:nvSpPr>
            <p:spPr bwMode="auto">
              <a:xfrm>
                <a:off x="2407" y="1154"/>
                <a:ext cx="111" cy="2"/>
              </a:xfrm>
              <a:prstGeom prst="rect">
                <a:avLst/>
              </a:prstGeom>
              <a:solidFill>
                <a:srgbClr val="D0D0D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61" name="Rectangle 303">
                <a:extLst>
                  <a:ext uri="{FF2B5EF4-FFF2-40B4-BE49-F238E27FC236}">
                    <a16:creationId xmlns:a16="http://schemas.microsoft.com/office/drawing/2014/main" id="{19CC9F6B-97E0-584B-9759-F05BC919BDA5}"/>
                  </a:ext>
                </a:extLst>
              </p:cNvPr>
              <p:cNvSpPr>
                <a:spLocks noChangeArrowheads="1"/>
              </p:cNvSpPr>
              <p:nvPr/>
            </p:nvSpPr>
            <p:spPr bwMode="auto">
              <a:xfrm>
                <a:off x="2407" y="1156"/>
                <a:ext cx="111" cy="1"/>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62" name="Rectangle 304">
                <a:extLst>
                  <a:ext uri="{FF2B5EF4-FFF2-40B4-BE49-F238E27FC236}">
                    <a16:creationId xmlns:a16="http://schemas.microsoft.com/office/drawing/2014/main" id="{CD35F66D-4C01-7A42-AF27-1F2BA8A94708}"/>
                  </a:ext>
                </a:extLst>
              </p:cNvPr>
              <p:cNvSpPr>
                <a:spLocks noChangeArrowheads="1"/>
              </p:cNvSpPr>
              <p:nvPr/>
            </p:nvSpPr>
            <p:spPr bwMode="auto">
              <a:xfrm>
                <a:off x="2407" y="1157"/>
                <a:ext cx="111" cy="2"/>
              </a:xfrm>
              <a:prstGeom prst="rect">
                <a:avLst/>
              </a:prstGeom>
              <a:solidFill>
                <a:srgbClr val="C8C8C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63" name="Rectangle 305">
                <a:extLst>
                  <a:ext uri="{FF2B5EF4-FFF2-40B4-BE49-F238E27FC236}">
                    <a16:creationId xmlns:a16="http://schemas.microsoft.com/office/drawing/2014/main" id="{020DF7FF-487F-0948-A6B1-81FB7AE49650}"/>
                  </a:ext>
                </a:extLst>
              </p:cNvPr>
              <p:cNvSpPr>
                <a:spLocks noChangeArrowheads="1"/>
              </p:cNvSpPr>
              <p:nvPr/>
            </p:nvSpPr>
            <p:spPr bwMode="auto">
              <a:xfrm>
                <a:off x="2407" y="1159"/>
                <a:ext cx="111" cy="1"/>
              </a:xfrm>
              <a:prstGeom prst="rect">
                <a:avLst/>
              </a:prstGeom>
              <a:solidFill>
                <a:srgbClr val="C4C4C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64" name="Rectangle 306">
                <a:extLst>
                  <a:ext uri="{FF2B5EF4-FFF2-40B4-BE49-F238E27FC236}">
                    <a16:creationId xmlns:a16="http://schemas.microsoft.com/office/drawing/2014/main" id="{D09942FD-F669-8A42-950D-9FA0BC379920}"/>
                  </a:ext>
                </a:extLst>
              </p:cNvPr>
              <p:cNvSpPr>
                <a:spLocks noChangeArrowheads="1"/>
              </p:cNvSpPr>
              <p:nvPr/>
            </p:nvSpPr>
            <p:spPr bwMode="auto">
              <a:xfrm>
                <a:off x="2407" y="1160"/>
                <a:ext cx="111" cy="1"/>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65" name="Rectangle 307">
                <a:extLst>
                  <a:ext uri="{FF2B5EF4-FFF2-40B4-BE49-F238E27FC236}">
                    <a16:creationId xmlns:a16="http://schemas.microsoft.com/office/drawing/2014/main" id="{B240E3BB-1580-6B44-B5F7-A099FCFE4AD0}"/>
                  </a:ext>
                </a:extLst>
              </p:cNvPr>
              <p:cNvSpPr>
                <a:spLocks noChangeArrowheads="1"/>
              </p:cNvSpPr>
              <p:nvPr/>
            </p:nvSpPr>
            <p:spPr bwMode="auto">
              <a:xfrm>
                <a:off x="2407" y="1161"/>
                <a:ext cx="111" cy="2"/>
              </a:xfrm>
              <a:prstGeom prst="rect">
                <a:avLst/>
              </a:prstGeom>
              <a:solidFill>
                <a:srgbClr val="BCBCB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66" name="Rectangle 308">
                <a:extLst>
                  <a:ext uri="{FF2B5EF4-FFF2-40B4-BE49-F238E27FC236}">
                    <a16:creationId xmlns:a16="http://schemas.microsoft.com/office/drawing/2014/main" id="{2328D634-870B-B148-82E7-3B6194E77658}"/>
                  </a:ext>
                </a:extLst>
              </p:cNvPr>
              <p:cNvSpPr>
                <a:spLocks noChangeArrowheads="1"/>
              </p:cNvSpPr>
              <p:nvPr/>
            </p:nvSpPr>
            <p:spPr bwMode="auto">
              <a:xfrm>
                <a:off x="2407" y="1163"/>
                <a:ext cx="111" cy="1"/>
              </a:xfrm>
              <a:prstGeom prst="rect">
                <a:avLst/>
              </a:prstGeom>
              <a:solidFill>
                <a:srgbClr val="B8B8B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67" name="Rectangle 309">
                <a:extLst>
                  <a:ext uri="{FF2B5EF4-FFF2-40B4-BE49-F238E27FC236}">
                    <a16:creationId xmlns:a16="http://schemas.microsoft.com/office/drawing/2014/main" id="{685827B1-2A43-DC42-B793-431A3531C400}"/>
                  </a:ext>
                </a:extLst>
              </p:cNvPr>
              <p:cNvSpPr>
                <a:spLocks noChangeArrowheads="1"/>
              </p:cNvSpPr>
              <p:nvPr/>
            </p:nvSpPr>
            <p:spPr bwMode="auto">
              <a:xfrm>
                <a:off x="2407" y="1164"/>
                <a:ext cx="111" cy="2"/>
              </a:xfrm>
              <a:prstGeom prst="rect">
                <a:avLst/>
              </a:prstGeom>
              <a:solidFill>
                <a:srgbClr val="B4B4B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68" name="Rectangle 310">
                <a:extLst>
                  <a:ext uri="{FF2B5EF4-FFF2-40B4-BE49-F238E27FC236}">
                    <a16:creationId xmlns:a16="http://schemas.microsoft.com/office/drawing/2014/main" id="{04F9D847-51FB-A04F-8A5B-CAA7D503F43A}"/>
                  </a:ext>
                </a:extLst>
              </p:cNvPr>
              <p:cNvSpPr>
                <a:spLocks noChangeArrowheads="1"/>
              </p:cNvSpPr>
              <p:nvPr/>
            </p:nvSpPr>
            <p:spPr bwMode="auto">
              <a:xfrm>
                <a:off x="2407" y="1166"/>
                <a:ext cx="111" cy="1"/>
              </a:xfrm>
              <a:prstGeom prst="rect">
                <a:avLst/>
              </a:prstGeom>
              <a:solidFill>
                <a:srgbClr val="B0B0B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69" name="Rectangle 311">
                <a:extLst>
                  <a:ext uri="{FF2B5EF4-FFF2-40B4-BE49-F238E27FC236}">
                    <a16:creationId xmlns:a16="http://schemas.microsoft.com/office/drawing/2014/main" id="{5FC42EFB-78ED-084F-93A2-71D3067CCE81}"/>
                  </a:ext>
                </a:extLst>
              </p:cNvPr>
              <p:cNvSpPr>
                <a:spLocks noChangeArrowheads="1"/>
              </p:cNvSpPr>
              <p:nvPr/>
            </p:nvSpPr>
            <p:spPr bwMode="auto">
              <a:xfrm>
                <a:off x="2407" y="1167"/>
                <a:ext cx="111" cy="1"/>
              </a:xfrm>
              <a:prstGeom prst="rect">
                <a:avLst/>
              </a:prstGeom>
              <a:solidFill>
                <a:srgbClr val="ACACA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70" name="Rectangle 312">
                <a:extLst>
                  <a:ext uri="{FF2B5EF4-FFF2-40B4-BE49-F238E27FC236}">
                    <a16:creationId xmlns:a16="http://schemas.microsoft.com/office/drawing/2014/main" id="{4FF34B89-B90D-0949-BF36-14A909B2CBF2}"/>
                  </a:ext>
                </a:extLst>
              </p:cNvPr>
              <p:cNvSpPr>
                <a:spLocks noChangeArrowheads="1"/>
              </p:cNvSpPr>
              <p:nvPr/>
            </p:nvSpPr>
            <p:spPr bwMode="auto">
              <a:xfrm>
                <a:off x="2407" y="1168"/>
                <a:ext cx="111" cy="2"/>
              </a:xfrm>
              <a:prstGeom prst="rect">
                <a:avLst/>
              </a:prstGeom>
              <a:solidFill>
                <a:srgbClr val="A8A8A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71" name="Rectangle 313">
                <a:extLst>
                  <a:ext uri="{FF2B5EF4-FFF2-40B4-BE49-F238E27FC236}">
                    <a16:creationId xmlns:a16="http://schemas.microsoft.com/office/drawing/2014/main" id="{46DAE6BC-2E16-5B41-A332-CFABFF3BE56A}"/>
                  </a:ext>
                </a:extLst>
              </p:cNvPr>
              <p:cNvSpPr>
                <a:spLocks noChangeArrowheads="1"/>
              </p:cNvSpPr>
              <p:nvPr/>
            </p:nvSpPr>
            <p:spPr bwMode="auto">
              <a:xfrm>
                <a:off x="2407" y="1170"/>
                <a:ext cx="111" cy="1"/>
              </a:xfrm>
              <a:prstGeom prst="rect">
                <a:avLst/>
              </a:prstGeom>
              <a:solidFill>
                <a:srgbClr val="A4A4A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72" name="Rectangle 314">
                <a:extLst>
                  <a:ext uri="{FF2B5EF4-FFF2-40B4-BE49-F238E27FC236}">
                    <a16:creationId xmlns:a16="http://schemas.microsoft.com/office/drawing/2014/main" id="{9FAA74EE-B8C7-B84E-A972-00D2EE732890}"/>
                  </a:ext>
                </a:extLst>
              </p:cNvPr>
              <p:cNvSpPr>
                <a:spLocks noChangeArrowheads="1"/>
              </p:cNvSpPr>
              <p:nvPr/>
            </p:nvSpPr>
            <p:spPr bwMode="auto">
              <a:xfrm>
                <a:off x="2407" y="1171"/>
                <a:ext cx="111" cy="2"/>
              </a:xfrm>
              <a:prstGeom prst="rect">
                <a:avLst/>
              </a:prstGeom>
              <a:solidFill>
                <a:srgbClr val="A0A0A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73" name="Rectangle 315">
                <a:extLst>
                  <a:ext uri="{FF2B5EF4-FFF2-40B4-BE49-F238E27FC236}">
                    <a16:creationId xmlns:a16="http://schemas.microsoft.com/office/drawing/2014/main" id="{6C13B742-10EE-AC44-A665-14A9FB7E18BC}"/>
                  </a:ext>
                </a:extLst>
              </p:cNvPr>
              <p:cNvSpPr>
                <a:spLocks noChangeArrowheads="1"/>
              </p:cNvSpPr>
              <p:nvPr/>
            </p:nvSpPr>
            <p:spPr bwMode="auto">
              <a:xfrm>
                <a:off x="2407" y="1173"/>
                <a:ext cx="111" cy="1"/>
              </a:xfrm>
              <a:prstGeom prst="rect">
                <a:avLst/>
              </a:prstGeom>
              <a:solidFill>
                <a:srgbClr val="9C9C9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74" name="Rectangle 316">
                <a:extLst>
                  <a:ext uri="{FF2B5EF4-FFF2-40B4-BE49-F238E27FC236}">
                    <a16:creationId xmlns:a16="http://schemas.microsoft.com/office/drawing/2014/main" id="{A051A2A4-36B1-4047-AB73-1777391C4175}"/>
                  </a:ext>
                </a:extLst>
              </p:cNvPr>
              <p:cNvSpPr>
                <a:spLocks noChangeArrowheads="1"/>
              </p:cNvSpPr>
              <p:nvPr/>
            </p:nvSpPr>
            <p:spPr bwMode="auto">
              <a:xfrm>
                <a:off x="2407" y="1174"/>
                <a:ext cx="111" cy="2"/>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75" name="Rectangle 317">
                <a:extLst>
                  <a:ext uri="{FF2B5EF4-FFF2-40B4-BE49-F238E27FC236}">
                    <a16:creationId xmlns:a16="http://schemas.microsoft.com/office/drawing/2014/main" id="{03DDBEDA-CF88-B14F-B027-2D9F1732944F}"/>
                  </a:ext>
                </a:extLst>
              </p:cNvPr>
              <p:cNvSpPr>
                <a:spLocks noChangeArrowheads="1"/>
              </p:cNvSpPr>
              <p:nvPr/>
            </p:nvSpPr>
            <p:spPr bwMode="auto">
              <a:xfrm>
                <a:off x="2407" y="1176"/>
                <a:ext cx="111" cy="1"/>
              </a:xfrm>
              <a:prstGeom prst="rect">
                <a:avLst/>
              </a:prstGeom>
              <a:solidFill>
                <a:srgbClr val="94949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76" name="Rectangle 318">
                <a:extLst>
                  <a:ext uri="{FF2B5EF4-FFF2-40B4-BE49-F238E27FC236}">
                    <a16:creationId xmlns:a16="http://schemas.microsoft.com/office/drawing/2014/main" id="{09E5221B-952A-274B-A9E5-F8B6372250D0}"/>
                  </a:ext>
                </a:extLst>
              </p:cNvPr>
              <p:cNvSpPr>
                <a:spLocks noChangeArrowheads="1"/>
              </p:cNvSpPr>
              <p:nvPr/>
            </p:nvSpPr>
            <p:spPr bwMode="auto">
              <a:xfrm>
                <a:off x="2407" y="1177"/>
                <a:ext cx="111" cy="1"/>
              </a:xfrm>
              <a:prstGeom prst="rect">
                <a:avLst/>
              </a:prstGeom>
              <a:solidFill>
                <a:srgbClr val="90909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77" name="Rectangle 319">
                <a:extLst>
                  <a:ext uri="{FF2B5EF4-FFF2-40B4-BE49-F238E27FC236}">
                    <a16:creationId xmlns:a16="http://schemas.microsoft.com/office/drawing/2014/main" id="{568D4321-0A00-BB4A-AD7A-7E28B5EFFC4B}"/>
                  </a:ext>
                </a:extLst>
              </p:cNvPr>
              <p:cNvSpPr>
                <a:spLocks noChangeArrowheads="1"/>
              </p:cNvSpPr>
              <p:nvPr/>
            </p:nvSpPr>
            <p:spPr bwMode="auto">
              <a:xfrm>
                <a:off x="2407" y="1178"/>
                <a:ext cx="111" cy="1"/>
              </a:xfrm>
              <a:prstGeom prst="rect">
                <a:avLst/>
              </a:prstGeom>
              <a:solidFill>
                <a:srgbClr val="8C8C8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78" name="Rectangle 320">
                <a:extLst>
                  <a:ext uri="{FF2B5EF4-FFF2-40B4-BE49-F238E27FC236}">
                    <a16:creationId xmlns:a16="http://schemas.microsoft.com/office/drawing/2014/main" id="{E3CD90FB-3A78-694F-A20D-5E766436B4A6}"/>
                  </a:ext>
                </a:extLst>
              </p:cNvPr>
              <p:cNvSpPr>
                <a:spLocks noChangeArrowheads="1"/>
              </p:cNvSpPr>
              <p:nvPr/>
            </p:nvSpPr>
            <p:spPr bwMode="auto">
              <a:xfrm>
                <a:off x="2407" y="1179"/>
                <a:ext cx="111" cy="2"/>
              </a:xfrm>
              <a:prstGeom prst="rect">
                <a:avLst/>
              </a:prstGeom>
              <a:solidFill>
                <a:srgbClr val="88888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79" name="Rectangle 321">
                <a:extLst>
                  <a:ext uri="{FF2B5EF4-FFF2-40B4-BE49-F238E27FC236}">
                    <a16:creationId xmlns:a16="http://schemas.microsoft.com/office/drawing/2014/main" id="{B6F57ACC-E658-9048-BA5F-E4AF1A350B3A}"/>
                  </a:ext>
                </a:extLst>
              </p:cNvPr>
              <p:cNvSpPr>
                <a:spLocks noChangeArrowheads="1"/>
              </p:cNvSpPr>
              <p:nvPr/>
            </p:nvSpPr>
            <p:spPr bwMode="auto">
              <a:xfrm>
                <a:off x="2407" y="1181"/>
                <a:ext cx="111" cy="2"/>
              </a:xfrm>
              <a:prstGeom prst="rect">
                <a:avLst/>
              </a:prstGeom>
              <a:solidFill>
                <a:srgbClr val="84848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80" name="Rectangle 322">
                <a:extLst>
                  <a:ext uri="{FF2B5EF4-FFF2-40B4-BE49-F238E27FC236}">
                    <a16:creationId xmlns:a16="http://schemas.microsoft.com/office/drawing/2014/main" id="{A33C16B5-F9F0-514F-89F8-CC609CE18C74}"/>
                  </a:ext>
                </a:extLst>
              </p:cNvPr>
              <p:cNvSpPr>
                <a:spLocks noChangeArrowheads="1"/>
              </p:cNvSpPr>
              <p:nvPr/>
            </p:nvSpPr>
            <p:spPr bwMode="auto">
              <a:xfrm>
                <a:off x="2407" y="1183"/>
                <a:ext cx="111" cy="1"/>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81" name="Rectangle 323">
                <a:extLst>
                  <a:ext uri="{FF2B5EF4-FFF2-40B4-BE49-F238E27FC236}">
                    <a16:creationId xmlns:a16="http://schemas.microsoft.com/office/drawing/2014/main" id="{5D9569CA-3A24-0B47-B9BC-C585DE2DB090}"/>
                  </a:ext>
                </a:extLst>
              </p:cNvPr>
              <p:cNvSpPr>
                <a:spLocks noChangeArrowheads="1"/>
              </p:cNvSpPr>
              <p:nvPr/>
            </p:nvSpPr>
            <p:spPr bwMode="auto">
              <a:xfrm>
                <a:off x="2407" y="1184"/>
                <a:ext cx="111" cy="1"/>
              </a:xfrm>
              <a:prstGeom prst="rect">
                <a:avLst/>
              </a:prstGeom>
              <a:solidFill>
                <a:srgbClr val="7C7C7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82" name="Rectangle 324">
                <a:extLst>
                  <a:ext uri="{FF2B5EF4-FFF2-40B4-BE49-F238E27FC236}">
                    <a16:creationId xmlns:a16="http://schemas.microsoft.com/office/drawing/2014/main" id="{E13981A3-B476-5449-8570-7B91FE64D0D2}"/>
                  </a:ext>
                </a:extLst>
              </p:cNvPr>
              <p:cNvSpPr>
                <a:spLocks noChangeArrowheads="1"/>
              </p:cNvSpPr>
              <p:nvPr/>
            </p:nvSpPr>
            <p:spPr bwMode="auto">
              <a:xfrm>
                <a:off x="2407" y="1185"/>
                <a:ext cx="111" cy="1"/>
              </a:xfrm>
              <a:prstGeom prst="rect">
                <a:avLst/>
              </a:prstGeom>
              <a:solidFill>
                <a:srgbClr val="78787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83" name="Rectangle 325">
                <a:extLst>
                  <a:ext uri="{FF2B5EF4-FFF2-40B4-BE49-F238E27FC236}">
                    <a16:creationId xmlns:a16="http://schemas.microsoft.com/office/drawing/2014/main" id="{C453D78B-4A18-0843-9F4E-037FC706C61D}"/>
                  </a:ext>
                </a:extLst>
              </p:cNvPr>
              <p:cNvSpPr>
                <a:spLocks noChangeArrowheads="1"/>
              </p:cNvSpPr>
              <p:nvPr/>
            </p:nvSpPr>
            <p:spPr bwMode="auto">
              <a:xfrm>
                <a:off x="2407" y="1186"/>
                <a:ext cx="111" cy="2"/>
              </a:xfrm>
              <a:prstGeom prst="rect">
                <a:avLst/>
              </a:prstGeom>
              <a:solidFill>
                <a:srgbClr val="74747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84" name="Rectangle 326">
                <a:extLst>
                  <a:ext uri="{FF2B5EF4-FFF2-40B4-BE49-F238E27FC236}">
                    <a16:creationId xmlns:a16="http://schemas.microsoft.com/office/drawing/2014/main" id="{365EE501-4F67-9D4D-8DF7-EA4612A175CE}"/>
                  </a:ext>
                </a:extLst>
              </p:cNvPr>
              <p:cNvSpPr>
                <a:spLocks noChangeArrowheads="1"/>
              </p:cNvSpPr>
              <p:nvPr/>
            </p:nvSpPr>
            <p:spPr bwMode="auto">
              <a:xfrm>
                <a:off x="2407" y="1188"/>
                <a:ext cx="111" cy="2"/>
              </a:xfrm>
              <a:prstGeom prst="rect">
                <a:avLst/>
              </a:prstGeom>
              <a:solidFill>
                <a:srgbClr val="70707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85" name="Rectangle 327">
                <a:extLst>
                  <a:ext uri="{FF2B5EF4-FFF2-40B4-BE49-F238E27FC236}">
                    <a16:creationId xmlns:a16="http://schemas.microsoft.com/office/drawing/2014/main" id="{80EB6A99-DA67-D34A-8901-A07659A1E404}"/>
                  </a:ext>
                </a:extLst>
              </p:cNvPr>
              <p:cNvSpPr>
                <a:spLocks noChangeArrowheads="1"/>
              </p:cNvSpPr>
              <p:nvPr/>
            </p:nvSpPr>
            <p:spPr bwMode="auto">
              <a:xfrm>
                <a:off x="2407" y="1190"/>
                <a:ext cx="111" cy="1"/>
              </a:xfrm>
              <a:prstGeom prst="rect">
                <a:avLst/>
              </a:prstGeom>
              <a:solidFill>
                <a:srgbClr val="6C6C6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86" name="Rectangle 328">
                <a:extLst>
                  <a:ext uri="{FF2B5EF4-FFF2-40B4-BE49-F238E27FC236}">
                    <a16:creationId xmlns:a16="http://schemas.microsoft.com/office/drawing/2014/main" id="{DE1EA700-E8A6-C343-B37F-6E23169D1E18}"/>
                  </a:ext>
                </a:extLst>
              </p:cNvPr>
              <p:cNvSpPr>
                <a:spLocks noChangeArrowheads="1"/>
              </p:cNvSpPr>
              <p:nvPr/>
            </p:nvSpPr>
            <p:spPr bwMode="auto">
              <a:xfrm>
                <a:off x="2407" y="1191"/>
                <a:ext cx="111" cy="1"/>
              </a:xfrm>
              <a:prstGeom prst="rect">
                <a:avLst/>
              </a:prstGeom>
              <a:solidFill>
                <a:srgbClr val="68686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87" name="Rectangle 329">
                <a:extLst>
                  <a:ext uri="{FF2B5EF4-FFF2-40B4-BE49-F238E27FC236}">
                    <a16:creationId xmlns:a16="http://schemas.microsoft.com/office/drawing/2014/main" id="{3CE4FD64-8A3D-2843-88E0-49A686C33F84}"/>
                  </a:ext>
                </a:extLst>
              </p:cNvPr>
              <p:cNvSpPr>
                <a:spLocks noChangeArrowheads="1"/>
              </p:cNvSpPr>
              <p:nvPr/>
            </p:nvSpPr>
            <p:spPr bwMode="auto">
              <a:xfrm>
                <a:off x="2407" y="1192"/>
                <a:ext cx="111" cy="2"/>
              </a:xfrm>
              <a:prstGeom prst="rect">
                <a:avLst/>
              </a:prstGeom>
              <a:solidFill>
                <a:srgbClr val="64646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88" name="Rectangle 330">
                <a:extLst>
                  <a:ext uri="{FF2B5EF4-FFF2-40B4-BE49-F238E27FC236}">
                    <a16:creationId xmlns:a16="http://schemas.microsoft.com/office/drawing/2014/main" id="{185B6106-9191-A24E-9F16-495AFC3C860D}"/>
                  </a:ext>
                </a:extLst>
              </p:cNvPr>
              <p:cNvSpPr>
                <a:spLocks noChangeArrowheads="1"/>
              </p:cNvSpPr>
              <p:nvPr/>
            </p:nvSpPr>
            <p:spPr bwMode="auto">
              <a:xfrm>
                <a:off x="2407" y="1194"/>
                <a:ext cx="111" cy="1"/>
              </a:xfrm>
              <a:prstGeom prst="rect">
                <a:avLst/>
              </a:prstGeom>
              <a:solidFill>
                <a:srgbClr val="60606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89" name="Rectangle 331">
                <a:extLst>
                  <a:ext uri="{FF2B5EF4-FFF2-40B4-BE49-F238E27FC236}">
                    <a16:creationId xmlns:a16="http://schemas.microsoft.com/office/drawing/2014/main" id="{9D9D29F9-308B-234C-B70D-3A3F8D3A0AFC}"/>
                  </a:ext>
                </a:extLst>
              </p:cNvPr>
              <p:cNvSpPr>
                <a:spLocks noChangeArrowheads="1"/>
              </p:cNvSpPr>
              <p:nvPr/>
            </p:nvSpPr>
            <p:spPr bwMode="auto">
              <a:xfrm>
                <a:off x="2407" y="1195"/>
                <a:ext cx="111" cy="1"/>
              </a:xfrm>
              <a:prstGeom prst="rect">
                <a:avLst/>
              </a:prstGeom>
              <a:solidFill>
                <a:srgbClr val="5C5C5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490" name="Freeform 332">
                <a:extLst>
                  <a:ext uri="{FF2B5EF4-FFF2-40B4-BE49-F238E27FC236}">
                    <a16:creationId xmlns:a16="http://schemas.microsoft.com/office/drawing/2014/main" id="{11CC7832-37D0-194A-A6B4-AC177BEED230}"/>
                  </a:ext>
                </a:extLst>
              </p:cNvPr>
              <p:cNvSpPr>
                <a:spLocks/>
              </p:cNvSpPr>
              <p:nvPr/>
            </p:nvSpPr>
            <p:spPr bwMode="auto">
              <a:xfrm>
                <a:off x="2407" y="1131"/>
                <a:ext cx="111" cy="65"/>
              </a:xfrm>
              <a:custGeom>
                <a:avLst/>
                <a:gdLst>
                  <a:gd name="T0" fmla="*/ 0 w 222"/>
                  <a:gd name="T1" fmla="*/ 0 h 131"/>
                  <a:gd name="T2" fmla="*/ 34 w 222"/>
                  <a:gd name="T3" fmla="*/ 0 h 131"/>
                  <a:gd name="T4" fmla="*/ 56 w 222"/>
                  <a:gd name="T5" fmla="*/ 32 h 131"/>
                  <a:gd name="T6" fmla="*/ 12 w 222"/>
                  <a:gd name="T7" fmla="*/ 32 h 131"/>
                  <a:gd name="T8" fmla="*/ 0 w 222"/>
                  <a:gd name="T9" fmla="*/ 0 h 131"/>
                  <a:gd name="T10" fmla="*/ 0 60000 65536"/>
                  <a:gd name="T11" fmla="*/ 0 60000 65536"/>
                  <a:gd name="T12" fmla="*/ 0 60000 65536"/>
                  <a:gd name="T13" fmla="*/ 0 60000 65536"/>
                  <a:gd name="T14" fmla="*/ 0 60000 65536"/>
                  <a:gd name="T15" fmla="*/ 0 w 222"/>
                  <a:gd name="T16" fmla="*/ 0 h 131"/>
                  <a:gd name="T17" fmla="*/ 222 w 222"/>
                  <a:gd name="T18" fmla="*/ 131 h 131"/>
                </a:gdLst>
                <a:ahLst/>
                <a:cxnLst>
                  <a:cxn ang="T10">
                    <a:pos x="T0" y="T1"/>
                  </a:cxn>
                  <a:cxn ang="T11">
                    <a:pos x="T2" y="T3"/>
                  </a:cxn>
                  <a:cxn ang="T12">
                    <a:pos x="T4" y="T5"/>
                  </a:cxn>
                  <a:cxn ang="T13">
                    <a:pos x="T6" y="T7"/>
                  </a:cxn>
                  <a:cxn ang="T14">
                    <a:pos x="T8" y="T9"/>
                  </a:cxn>
                </a:cxnLst>
                <a:rect l="T15" t="T16" r="T17" b="T18"/>
                <a:pathLst>
                  <a:path w="222" h="131">
                    <a:moveTo>
                      <a:pt x="0" y="0"/>
                    </a:moveTo>
                    <a:lnTo>
                      <a:pt x="134" y="0"/>
                    </a:lnTo>
                    <a:lnTo>
                      <a:pt x="222" y="131"/>
                    </a:lnTo>
                    <a:lnTo>
                      <a:pt x="45" y="131"/>
                    </a:lnTo>
                    <a:lnTo>
                      <a:pt x="0" y="0"/>
                    </a:lnTo>
                    <a:close/>
                  </a:path>
                </a:pathLst>
              </a:custGeom>
              <a:noFill/>
              <a:ln w="793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431" name="Group 333">
              <a:extLst>
                <a:ext uri="{FF2B5EF4-FFF2-40B4-BE49-F238E27FC236}">
                  <a16:creationId xmlns:a16="http://schemas.microsoft.com/office/drawing/2014/main" id="{4CCEC6C5-E816-5740-B284-8CAADFE5BB25}"/>
                </a:ext>
              </a:extLst>
            </p:cNvPr>
            <p:cNvGrpSpPr>
              <a:grpSpLocks/>
            </p:cNvGrpSpPr>
            <p:nvPr/>
          </p:nvGrpSpPr>
          <p:grpSpPr bwMode="auto">
            <a:xfrm>
              <a:off x="2134" y="776"/>
              <a:ext cx="325" cy="322"/>
              <a:chOff x="2134" y="776"/>
              <a:chExt cx="325" cy="322"/>
            </a:xfrm>
          </p:grpSpPr>
          <p:sp>
            <p:nvSpPr>
              <p:cNvPr id="432" name="Rectangle 334">
                <a:extLst>
                  <a:ext uri="{FF2B5EF4-FFF2-40B4-BE49-F238E27FC236}">
                    <a16:creationId xmlns:a16="http://schemas.microsoft.com/office/drawing/2014/main" id="{D4794448-B333-7B46-919D-19C80F79DF30}"/>
                  </a:ext>
                </a:extLst>
              </p:cNvPr>
              <p:cNvSpPr>
                <a:spLocks noChangeArrowheads="1"/>
              </p:cNvSpPr>
              <p:nvPr/>
            </p:nvSpPr>
            <p:spPr bwMode="auto">
              <a:xfrm>
                <a:off x="2134" y="776"/>
                <a:ext cx="325" cy="322"/>
              </a:xfrm>
              <a:prstGeom prst="rect">
                <a:avLst/>
              </a:prstGeom>
              <a:solidFill>
                <a:srgbClr val="A2C1FE"/>
              </a:solidFill>
              <a:ln w="7938">
                <a:solidFill>
                  <a:srgbClr val="000000"/>
                </a:solidFill>
                <a:miter lim="800000"/>
                <a:headEnd/>
                <a:tailEnd/>
              </a:ln>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pic>
            <p:nvPicPr>
              <p:cNvPr id="433" name="Picture 335">
                <a:extLst>
                  <a:ext uri="{FF2B5EF4-FFF2-40B4-BE49-F238E27FC236}">
                    <a16:creationId xmlns:a16="http://schemas.microsoft.com/office/drawing/2014/main" id="{72589075-185D-BA4E-9B22-37C4C4AE42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64" y="801"/>
                <a:ext cx="276" cy="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4" name="Picture 336">
                <a:extLst>
                  <a:ext uri="{FF2B5EF4-FFF2-40B4-BE49-F238E27FC236}">
                    <a16:creationId xmlns:a16="http://schemas.microsoft.com/office/drawing/2014/main" id="{45FA3E88-F602-104B-BCB3-3FB1AAC1CE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75" y="819"/>
                <a:ext cx="135"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691" name="Line 337">
            <a:extLst>
              <a:ext uri="{FF2B5EF4-FFF2-40B4-BE49-F238E27FC236}">
                <a16:creationId xmlns:a16="http://schemas.microsoft.com/office/drawing/2014/main" id="{C37D259B-5F7B-814C-B79E-E29272FAB85B}"/>
              </a:ext>
            </a:extLst>
          </p:cNvPr>
          <p:cNvSpPr>
            <a:spLocks noChangeShapeType="1"/>
          </p:cNvSpPr>
          <p:nvPr/>
        </p:nvSpPr>
        <p:spPr bwMode="auto">
          <a:xfrm>
            <a:off x="977900" y="1726373"/>
            <a:ext cx="808038" cy="1588"/>
          </a:xfrm>
          <a:prstGeom prst="line">
            <a:avLst/>
          </a:prstGeom>
          <a:noFill/>
          <a:ln w="19050">
            <a:solidFill>
              <a:schemeClr val="tx1"/>
            </a:solidFill>
            <a:round/>
            <a:headEnd type="triangle" w="sm" len="med"/>
            <a:tailEnd type="triangle" w="sm" len="med"/>
          </a:ln>
          <a:extLst>
            <a:ext uri="{909E8E84-426E-40DD-AFC4-6F175D3DCCD1}">
              <a14:hiddenFill xmlns:a14="http://schemas.microsoft.com/office/drawing/2010/main">
                <a:noFill/>
              </a14:hiddenFill>
            </a:ext>
          </a:extLst>
        </p:spPr>
        <p:txBody>
          <a:bodyPr wrap="none" anchor="ctr"/>
          <a:lstStyle/>
          <a:p>
            <a:endParaRPr lang="en-US"/>
          </a:p>
        </p:txBody>
      </p:sp>
      <p:sp>
        <p:nvSpPr>
          <p:cNvPr id="692" name="Text Box 338">
            <a:extLst>
              <a:ext uri="{FF2B5EF4-FFF2-40B4-BE49-F238E27FC236}">
                <a16:creationId xmlns:a16="http://schemas.microsoft.com/office/drawing/2014/main" id="{67694955-B810-F148-BA2A-B699C8082FC8}"/>
              </a:ext>
            </a:extLst>
          </p:cNvPr>
          <p:cNvSpPr txBox="1">
            <a:spLocks noChangeArrowheads="1"/>
          </p:cNvSpPr>
          <p:nvPr/>
        </p:nvSpPr>
        <p:spPr bwMode="auto">
          <a:xfrm>
            <a:off x="1882775" y="2951923"/>
            <a:ext cx="2514600" cy="358775"/>
          </a:xfrm>
          <a:prstGeom prst="rect">
            <a:avLst/>
          </a:prstGeom>
          <a:solidFill>
            <a:srgbClr val="33CCFF"/>
          </a:solidFill>
          <a:ln w="22225">
            <a:solidFill>
              <a:schemeClr val="tx1"/>
            </a:solidFill>
            <a:miter lim="800000"/>
            <a:headEnd/>
            <a:tailEnd/>
          </a:ln>
        </p:spPr>
        <p:txBody>
          <a:bodyPr lIns="91430" tIns="45715" rIns="91430" bIns="45715">
            <a:spAutoFit/>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50000"/>
              </a:spcBef>
            </a:pPr>
            <a:r>
              <a:rPr lang="en-US" altLang="en-US" sz="1600" i="0">
                <a:solidFill>
                  <a:srgbClr val="000000"/>
                </a:solidFill>
              </a:rPr>
              <a:t>Integration System</a:t>
            </a:r>
          </a:p>
        </p:txBody>
      </p:sp>
      <p:sp>
        <p:nvSpPr>
          <p:cNvPr id="693" name="Line 339">
            <a:extLst>
              <a:ext uri="{FF2B5EF4-FFF2-40B4-BE49-F238E27FC236}">
                <a16:creationId xmlns:a16="http://schemas.microsoft.com/office/drawing/2014/main" id="{4174E945-171E-5444-B51C-866AEB6ECB69}"/>
              </a:ext>
            </a:extLst>
          </p:cNvPr>
          <p:cNvSpPr>
            <a:spLocks noChangeShapeType="1"/>
          </p:cNvSpPr>
          <p:nvPr/>
        </p:nvSpPr>
        <p:spPr bwMode="auto">
          <a:xfrm flipH="1">
            <a:off x="1514475" y="3342785"/>
            <a:ext cx="749300" cy="750888"/>
          </a:xfrm>
          <a:prstGeom prst="line">
            <a:avLst/>
          </a:prstGeom>
          <a:noFill/>
          <a:ln w="1905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694" name="Line 340">
            <a:extLst>
              <a:ext uri="{FF2B5EF4-FFF2-40B4-BE49-F238E27FC236}">
                <a16:creationId xmlns:a16="http://schemas.microsoft.com/office/drawing/2014/main" id="{5C4F121F-8B26-434D-83A5-59BF5A5A926D}"/>
              </a:ext>
            </a:extLst>
          </p:cNvPr>
          <p:cNvSpPr>
            <a:spLocks noChangeShapeType="1"/>
          </p:cNvSpPr>
          <p:nvPr/>
        </p:nvSpPr>
        <p:spPr bwMode="auto">
          <a:xfrm>
            <a:off x="3279775" y="3368185"/>
            <a:ext cx="0" cy="687388"/>
          </a:xfrm>
          <a:prstGeom prst="line">
            <a:avLst/>
          </a:prstGeom>
          <a:noFill/>
          <a:ln w="1905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695" name="Line 341">
            <a:extLst>
              <a:ext uri="{FF2B5EF4-FFF2-40B4-BE49-F238E27FC236}">
                <a16:creationId xmlns:a16="http://schemas.microsoft.com/office/drawing/2014/main" id="{F8F88437-0C26-5D4D-95A5-25CDF35954E5}"/>
              </a:ext>
            </a:extLst>
          </p:cNvPr>
          <p:cNvSpPr>
            <a:spLocks noChangeShapeType="1"/>
          </p:cNvSpPr>
          <p:nvPr/>
        </p:nvSpPr>
        <p:spPr bwMode="auto">
          <a:xfrm>
            <a:off x="4117975" y="3342785"/>
            <a:ext cx="850900" cy="812800"/>
          </a:xfrm>
          <a:prstGeom prst="line">
            <a:avLst/>
          </a:prstGeom>
          <a:noFill/>
          <a:ln w="1905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nvGrpSpPr>
          <p:cNvPr id="696" name="Group 342">
            <a:extLst>
              <a:ext uri="{FF2B5EF4-FFF2-40B4-BE49-F238E27FC236}">
                <a16:creationId xmlns:a16="http://schemas.microsoft.com/office/drawing/2014/main" id="{8B56C9DA-0492-2A43-89FC-AE6BBB9F332D}"/>
              </a:ext>
            </a:extLst>
          </p:cNvPr>
          <p:cNvGrpSpPr>
            <a:grpSpLocks/>
          </p:cNvGrpSpPr>
          <p:nvPr/>
        </p:nvGrpSpPr>
        <p:grpSpPr bwMode="auto">
          <a:xfrm>
            <a:off x="460375" y="1396173"/>
            <a:ext cx="477838" cy="1147763"/>
            <a:chOff x="288" y="1776"/>
            <a:chExt cx="301" cy="723"/>
          </a:xfrm>
        </p:grpSpPr>
        <p:grpSp>
          <p:nvGrpSpPr>
            <p:cNvPr id="697" name="Group 343">
              <a:extLst>
                <a:ext uri="{FF2B5EF4-FFF2-40B4-BE49-F238E27FC236}">
                  <a16:creationId xmlns:a16="http://schemas.microsoft.com/office/drawing/2014/main" id="{26074DB9-3A6E-A84D-9CF2-575A3258CC85}"/>
                </a:ext>
              </a:extLst>
            </p:cNvPr>
            <p:cNvGrpSpPr>
              <a:grpSpLocks/>
            </p:cNvGrpSpPr>
            <p:nvPr/>
          </p:nvGrpSpPr>
          <p:grpSpPr bwMode="auto">
            <a:xfrm>
              <a:off x="288" y="1776"/>
              <a:ext cx="138" cy="134"/>
              <a:chOff x="372" y="1584"/>
              <a:chExt cx="138" cy="134"/>
            </a:xfrm>
          </p:grpSpPr>
          <p:sp>
            <p:nvSpPr>
              <p:cNvPr id="705" name="Freeform 344">
                <a:extLst>
                  <a:ext uri="{FF2B5EF4-FFF2-40B4-BE49-F238E27FC236}">
                    <a16:creationId xmlns:a16="http://schemas.microsoft.com/office/drawing/2014/main" id="{86E65609-E88B-4541-B1DF-ECD9E61F233F}"/>
                  </a:ext>
                </a:extLst>
              </p:cNvPr>
              <p:cNvSpPr>
                <a:spLocks/>
              </p:cNvSpPr>
              <p:nvPr/>
            </p:nvSpPr>
            <p:spPr bwMode="auto">
              <a:xfrm>
                <a:off x="422" y="1636"/>
                <a:ext cx="46" cy="82"/>
              </a:xfrm>
              <a:custGeom>
                <a:avLst/>
                <a:gdLst>
                  <a:gd name="T0" fmla="*/ 4 w 185"/>
                  <a:gd name="T1" fmla="*/ 18 h 329"/>
                  <a:gd name="T2" fmla="*/ 4 w 185"/>
                  <a:gd name="T3" fmla="*/ 15 h 329"/>
                  <a:gd name="T4" fmla="*/ 3 w 185"/>
                  <a:gd name="T5" fmla="*/ 13 h 329"/>
                  <a:gd name="T6" fmla="*/ 2 w 185"/>
                  <a:gd name="T7" fmla="*/ 10 h 329"/>
                  <a:gd name="T8" fmla="*/ 0 w 185"/>
                  <a:gd name="T9" fmla="*/ 7 h 329"/>
                  <a:gd name="T10" fmla="*/ 0 w 185"/>
                  <a:gd name="T11" fmla="*/ 5 h 329"/>
                  <a:gd name="T12" fmla="*/ 1 w 185"/>
                  <a:gd name="T13" fmla="*/ 2 h 329"/>
                  <a:gd name="T14" fmla="*/ 3 w 185"/>
                  <a:gd name="T15" fmla="*/ 0 h 329"/>
                  <a:gd name="T16" fmla="*/ 5 w 185"/>
                  <a:gd name="T17" fmla="*/ 0 h 329"/>
                  <a:gd name="T18" fmla="*/ 7 w 185"/>
                  <a:gd name="T19" fmla="*/ 0 h 329"/>
                  <a:gd name="T20" fmla="*/ 9 w 185"/>
                  <a:gd name="T21" fmla="*/ 1 h 329"/>
                  <a:gd name="T22" fmla="*/ 10 w 185"/>
                  <a:gd name="T23" fmla="*/ 3 h 329"/>
                  <a:gd name="T24" fmla="*/ 11 w 185"/>
                  <a:gd name="T25" fmla="*/ 5 h 329"/>
                  <a:gd name="T26" fmla="*/ 11 w 185"/>
                  <a:gd name="T27" fmla="*/ 7 h 329"/>
                  <a:gd name="T28" fmla="*/ 10 w 185"/>
                  <a:gd name="T29" fmla="*/ 9 h 329"/>
                  <a:gd name="T30" fmla="*/ 8 w 185"/>
                  <a:gd name="T31" fmla="*/ 13 h 329"/>
                  <a:gd name="T32" fmla="*/ 7 w 185"/>
                  <a:gd name="T33" fmla="*/ 15 h 329"/>
                  <a:gd name="T34" fmla="*/ 7 w 185"/>
                  <a:gd name="T35" fmla="*/ 17 h 329"/>
                  <a:gd name="T36" fmla="*/ 7 w 185"/>
                  <a:gd name="T37" fmla="*/ 19 h 329"/>
                  <a:gd name="T38" fmla="*/ 6 w 185"/>
                  <a:gd name="T39" fmla="*/ 20 h 329"/>
                  <a:gd name="T40" fmla="*/ 4 w 185"/>
                  <a:gd name="T41" fmla="*/ 18 h 32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85"/>
                  <a:gd name="T64" fmla="*/ 0 h 329"/>
                  <a:gd name="T65" fmla="*/ 185 w 185"/>
                  <a:gd name="T66" fmla="*/ 329 h 32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85" h="329">
                    <a:moveTo>
                      <a:pt x="60" y="298"/>
                    </a:moveTo>
                    <a:lnTo>
                      <a:pt x="62" y="244"/>
                    </a:lnTo>
                    <a:lnTo>
                      <a:pt x="50" y="203"/>
                    </a:lnTo>
                    <a:lnTo>
                      <a:pt x="27" y="168"/>
                    </a:lnTo>
                    <a:lnTo>
                      <a:pt x="0" y="115"/>
                    </a:lnTo>
                    <a:lnTo>
                      <a:pt x="2" y="80"/>
                    </a:lnTo>
                    <a:lnTo>
                      <a:pt x="21" y="37"/>
                    </a:lnTo>
                    <a:lnTo>
                      <a:pt x="56" y="8"/>
                    </a:lnTo>
                    <a:lnTo>
                      <a:pt x="87" y="0"/>
                    </a:lnTo>
                    <a:lnTo>
                      <a:pt x="119" y="6"/>
                    </a:lnTo>
                    <a:lnTo>
                      <a:pt x="140" y="18"/>
                    </a:lnTo>
                    <a:lnTo>
                      <a:pt x="169" y="43"/>
                    </a:lnTo>
                    <a:lnTo>
                      <a:pt x="185" y="80"/>
                    </a:lnTo>
                    <a:lnTo>
                      <a:pt x="179" y="119"/>
                    </a:lnTo>
                    <a:lnTo>
                      <a:pt x="156" y="152"/>
                    </a:lnTo>
                    <a:lnTo>
                      <a:pt x="125" y="206"/>
                    </a:lnTo>
                    <a:lnTo>
                      <a:pt x="119" y="244"/>
                    </a:lnTo>
                    <a:lnTo>
                      <a:pt x="122" y="275"/>
                    </a:lnTo>
                    <a:lnTo>
                      <a:pt x="107" y="306"/>
                    </a:lnTo>
                    <a:lnTo>
                      <a:pt x="91" y="329"/>
                    </a:lnTo>
                    <a:lnTo>
                      <a:pt x="60" y="298"/>
                    </a:lnTo>
                    <a:close/>
                  </a:path>
                </a:pathLst>
              </a:custGeom>
              <a:solidFill>
                <a:srgbClr val="FFFF00"/>
              </a:solidFill>
              <a:ln w="3175">
                <a:solidFill>
                  <a:srgbClr val="000000"/>
                </a:solidFill>
                <a:round/>
                <a:headEnd/>
                <a:tailEnd/>
              </a:ln>
            </p:spPr>
            <p:txBody>
              <a:bodyPr/>
              <a:lstStyle/>
              <a:p>
                <a:endParaRPr lang="en-US"/>
              </a:p>
            </p:txBody>
          </p:sp>
          <p:sp>
            <p:nvSpPr>
              <p:cNvPr id="706" name="Freeform 345">
                <a:extLst>
                  <a:ext uri="{FF2B5EF4-FFF2-40B4-BE49-F238E27FC236}">
                    <a16:creationId xmlns:a16="http://schemas.microsoft.com/office/drawing/2014/main" id="{DF6CE730-473F-A742-A4EB-8EDEDBFADE6F}"/>
                  </a:ext>
                </a:extLst>
              </p:cNvPr>
              <p:cNvSpPr>
                <a:spLocks/>
              </p:cNvSpPr>
              <p:nvPr/>
            </p:nvSpPr>
            <p:spPr bwMode="auto">
              <a:xfrm>
                <a:off x="372" y="1632"/>
                <a:ext cx="34" cy="16"/>
              </a:xfrm>
              <a:custGeom>
                <a:avLst/>
                <a:gdLst>
                  <a:gd name="T0" fmla="*/ 9 w 136"/>
                  <a:gd name="T1" fmla="*/ 4 h 64"/>
                  <a:gd name="T2" fmla="*/ 2 w 136"/>
                  <a:gd name="T3" fmla="*/ 3 h 64"/>
                  <a:gd name="T4" fmla="*/ 0 w 136"/>
                  <a:gd name="T5" fmla="*/ 1 h 64"/>
                  <a:gd name="T6" fmla="*/ 1 w 136"/>
                  <a:gd name="T7" fmla="*/ 0 h 64"/>
                  <a:gd name="T8" fmla="*/ 2 w 136"/>
                  <a:gd name="T9" fmla="*/ 0 h 64"/>
                  <a:gd name="T10" fmla="*/ 9 w 136"/>
                  <a:gd name="T11" fmla="*/ 4 h 64"/>
                  <a:gd name="T12" fmla="*/ 0 60000 65536"/>
                  <a:gd name="T13" fmla="*/ 0 60000 65536"/>
                  <a:gd name="T14" fmla="*/ 0 60000 65536"/>
                  <a:gd name="T15" fmla="*/ 0 60000 65536"/>
                  <a:gd name="T16" fmla="*/ 0 60000 65536"/>
                  <a:gd name="T17" fmla="*/ 0 60000 65536"/>
                  <a:gd name="T18" fmla="*/ 0 w 136"/>
                  <a:gd name="T19" fmla="*/ 0 h 64"/>
                  <a:gd name="T20" fmla="*/ 136 w 136"/>
                  <a:gd name="T21" fmla="*/ 64 h 64"/>
                </a:gdLst>
                <a:ahLst/>
                <a:cxnLst>
                  <a:cxn ang="T12">
                    <a:pos x="T0" y="T1"/>
                  </a:cxn>
                  <a:cxn ang="T13">
                    <a:pos x="T2" y="T3"/>
                  </a:cxn>
                  <a:cxn ang="T14">
                    <a:pos x="T4" y="T5"/>
                  </a:cxn>
                  <a:cxn ang="T15">
                    <a:pos x="T6" y="T7"/>
                  </a:cxn>
                  <a:cxn ang="T16">
                    <a:pos x="T8" y="T9"/>
                  </a:cxn>
                  <a:cxn ang="T17">
                    <a:pos x="T10" y="T11"/>
                  </a:cxn>
                </a:cxnLst>
                <a:rect l="T18" t="T19" r="T20" b="T21"/>
                <a:pathLst>
                  <a:path w="136" h="64">
                    <a:moveTo>
                      <a:pt x="136" y="64"/>
                    </a:moveTo>
                    <a:lnTo>
                      <a:pt x="23" y="44"/>
                    </a:lnTo>
                    <a:lnTo>
                      <a:pt x="0" y="21"/>
                    </a:lnTo>
                    <a:lnTo>
                      <a:pt x="9" y="3"/>
                    </a:lnTo>
                    <a:lnTo>
                      <a:pt x="35" y="0"/>
                    </a:lnTo>
                    <a:lnTo>
                      <a:pt x="136" y="6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07" name="Freeform 346">
                <a:extLst>
                  <a:ext uri="{FF2B5EF4-FFF2-40B4-BE49-F238E27FC236}">
                    <a16:creationId xmlns:a16="http://schemas.microsoft.com/office/drawing/2014/main" id="{A46C8D1F-1A80-F449-89C1-68A8D3C59B6E}"/>
                  </a:ext>
                </a:extLst>
              </p:cNvPr>
              <p:cNvSpPr>
                <a:spLocks/>
              </p:cNvSpPr>
              <p:nvPr/>
            </p:nvSpPr>
            <p:spPr bwMode="auto">
              <a:xfrm>
                <a:off x="406" y="1591"/>
                <a:ext cx="15" cy="26"/>
              </a:xfrm>
              <a:custGeom>
                <a:avLst/>
                <a:gdLst>
                  <a:gd name="T0" fmla="*/ 4 w 59"/>
                  <a:gd name="T1" fmla="*/ 7 h 104"/>
                  <a:gd name="T2" fmla="*/ 0 w 59"/>
                  <a:gd name="T3" fmla="*/ 3 h 104"/>
                  <a:gd name="T4" fmla="*/ 1 w 59"/>
                  <a:gd name="T5" fmla="*/ 1 h 104"/>
                  <a:gd name="T6" fmla="*/ 2 w 59"/>
                  <a:gd name="T7" fmla="*/ 0 h 104"/>
                  <a:gd name="T8" fmla="*/ 3 w 59"/>
                  <a:gd name="T9" fmla="*/ 1 h 104"/>
                  <a:gd name="T10" fmla="*/ 4 w 59"/>
                  <a:gd name="T11" fmla="*/ 7 h 104"/>
                  <a:gd name="T12" fmla="*/ 0 60000 65536"/>
                  <a:gd name="T13" fmla="*/ 0 60000 65536"/>
                  <a:gd name="T14" fmla="*/ 0 60000 65536"/>
                  <a:gd name="T15" fmla="*/ 0 60000 65536"/>
                  <a:gd name="T16" fmla="*/ 0 60000 65536"/>
                  <a:gd name="T17" fmla="*/ 0 60000 65536"/>
                  <a:gd name="T18" fmla="*/ 0 w 59"/>
                  <a:gd name="T19" fmla="*/ 0 h 104"/>
                  <a:gd name="T20" fmla="*/ 59 w 59"/>
                  <a:gd name="T21" fmla="*/ 104 h 104"/>
                </a:gdLst>
                <a:ahLst/>
                <a:cxnLst>
                  <a:cxn ang="T12">
                    <a:pos x="T0" y="T1"/>
                  </a:cxn>
                  <a:cxn ang="T13">
                    <a:pos x="T2" y="T3"/>
                  </a:cxn>
                  <a:cxn ang="T14">
                    <a:pos x="T4" y="T5"/>
                  </a:cxn>
                  <a:cxn ang="T15">
                    <a:pos x="T6" y="T7"/>
                  </a:cxn>
                  <a:cxn ang="T16">
                    <a:pos x="T8" y="T9"/>
                  </a:cxn>
                  <a:cxn ang="T17">
                    <a:pos x="T10" y="T11"/>
                  </a:cxn>
                </a:cxnLst>
                <a:rect l="T18" t="T19" r="T20" b="T21"/>
                <a:pathLst>
                  <a:path w="59" h="104">
                    <a:moveTo>
                      <a:pt x="59" y="104"/>
                    </a:moveTo>
                    <a:lnTo>
                      <a:pt x="0" y="39"/>
                    </a:lnTo>
                    <a:lnTo>
                      <a:pt x="6" y="10"/>
                    </a:lnTo>
                    <a:lnTo>
                      <a:pt x="34" y="0"/>
                    </a:lnTo>
                    <a:lnTo>
                      <a:pt x="51" y="20"/>
                    </a:lnTo>
                    <a:lnTo>
                      <a:pt x="59" y="10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08" name="Freeform 347">
                <a:extLst>
                  <a:ext uri="{FF2B5EF4-FFF2-40B4-BE49-F238E27FC236}">
                    <a16:creationId xmlns:a16="http://schemas.microsoft.com/office/drawing/2014/main" id="{A02E1C3C-586E-2946-9967-BFB90BA0A0CA}"/>
                  </a:ext>
                </a:extLst>
              </p:cNvPr>
              <p:cNvSpPr>
                <a:spLocks/>
              </p:cNvSpPr>
              <p:nvPr/>
            </p:nvSpPr>
            <p:spPr bwMode="auto">
              <a:xfrm>
                <a:off x="454" y="1584"/>
                <a:ext cx="13" cy="31"/>
              </a:xfrm>
              <a:custGeom>
                <a:avLst/>
                <a:gdLst>
                  <a:gd name="T0" fmla="*/ 1 w 51"/>
                  <a:gd name="T1" fmla="*/ 8 h 125"/>
                  <a:gd name="T2" fmla="*/ 0 w 51"/>
                  <a:gd name="T3" fmla="*/ 2 h 125"/>
                  <a:gd name="T4" fmla="*/ 2 w 51"/>
                  <a:gd name="T5" fmla="*/ 0 h 125"/>
                  <a:gd name="T6" fmla="*/ 3 w 51"/>
                  <a:gd name="T7" fmla="*/ 1 h 125"/>
                  <a:gd name="T8" fmla="*/ 3 w 51"/>
                  <a:gd name="T9" fmla="*/ 2 h 125"/>
                  <a:gd name="T10" fmla="*/ 1 w 51"/>
                  <a:gd name="T11" fmla="*/ 8 h 125"/>
                  <a:gd name="T12" fmla="*/ 0 60000 65536"/>
                  <a:gd name="T13" fmla="*/ 0 60000 65536"/>
                  <a:gd name="T14" fmla="*/ 0 60000 65536"/>
                  <a:gd name="T15" fmla="*/ 0 60000 65536"/>
                  <a:gd name="T16" fmla="*/ 0 60000 65536"/>
                  <a:gd name="T17" fmla="*/ 0 60000 65536"/>
                  <a:gd name="T18" fmla="*/ 0 w 51"/>
                  <a:gd name="T19" fmla="*/ 0 h 125"/>
                  <a:gd name="T20" fmla="*/ 51 w 51"/>
                  <a:gd name="T21" fmla="*/ 125 h 125"/>
                </a:gdLst>
                <a:ahLst/>
                <a:cxnLst>
                  <a:cxn ang="T12">
                    <a:pos x="T0" y="T1"/>
                  </a:cxn>
                  <a:cxn ang="T13">
                    <a:pos x="T2" y="T3"/>
                  </a:cxn>
                  <a:cxn ang="T14">
                    <a:pos x="T4" y="T5"/>
                  </a:cxn>
                  <a:cxn ang="T15">
                    <a:pos x="T6" y="T7"/>
                  </a:cxn>
                  <a:cxn ang="T16">
                    <a:pos x="T8" y="T9"/>
                  </a:cxn>
                  <a:cxn ang="T17">
                    <a:pos x="T10" y="T11"/>
                  </a:cxn>
                </a:cxnLst>
                <a:rect l="T18" t="T19" r="T20" b="T21"/>
                <a:pathLst>
                  <a:path w="51" h="125">
                    <a:moveTo>
                      <a:pt x="7" y="125"/>
                    </a:moveTo>
                    <a:lnTo>
                      <a:pt x="0" y="32"/>
                    </a:lnTo>
                    <a:lnTo>
                      <a:pt x="27" y="0"/>
                    </a:lnTo>
                    <a:lnTo>
                      <a:pt x="51" y="13"/>
                    </a:lnTo>
                    <a:lnTo>
                      <a:pt x="47" y="38"/>
                    </a:lnTo>
                    <a:lnTo>
                      <a:pt x="7" y="12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09" name="Freeform 348">
                <a:extLst>
                  <a:ext uri="{FF2B5EF4-FFF2-40B4-BE49-F238E27FC236}">
                    <a16:creationId xmlns:a16="http://schemas.microsoft.com/office/drawing/2014/main" id="{2955D956-62D3-D34C-91E3-0E8D42EB3249}"/>
                  </a:ext>
                </a:extLst>
              </p:cNvPr>
              <p:cNvSpPr>
                <a:spLocks/>
              </p:cNvSpPr>
              <p:nvPr/>
            </p:nvSpPr>
            <p:spPr bwMode="auto">
              <a:xfrm>
                <a:off x="480" y="1608"/>
                <a:ext cx="30" cy="19"/>
              </a:xfrm>
              <a:custGeom>
                <a:avLst/>
                <a:gdLst>
                  <a:gd name="T0" fmla="*/ 0 w 122"/>
                  <a:gd name="T1" fmla="*/ 5 h 78"/>
                  <a:gd name="T2" fmla="*/ 5 w 122"/>
                  <a:gd name="T3" fmla="*/ 0 h 78"/>
                  <a:gd name="T4" fmla="*/ 7 w 122"/>
                  <a:gd name="T5" fmla="*/ 1 h 78"/>
                  <a:gd name="T6" fmla="*/ 7 w 122"/>
                  <a:gd name="T7" fmla="*/ 2 h 78"/>
                  <a:gd name="T8" fmla="*/ 6 w 122"/>
                  <a:gd name="T9" fmla="*/ 3 h 78"/>
                  <a:gd name="T10" fmla="*/ 0 w 122"/>
                  <a:gd name="T11" fmla="*/ 5 h 78"/>
                  <a:gd name="T12" fmla="*/ 0 60000 65536"/>
                  <a:gd name="T13" fmla="*/ 0 60000 65536"/>
                  <a:gd name="T14" fmla="*/ 0 60000 65536"/>
                  <a:gd name="T15" fmla="*/ 0 60000 65536"/>
                  <a:gd name="T16" fmla="*/ 0 60000 65536"/>
                  <a:gd name="T17" fmla="*/ 0 60000 65536"/>
                  <a:gd name="T18" fmla="*/ 0 w 122"/>
                  <a:gd name="T19" fmla="*/ 0 h 78"/>
                  <a:gd name="T20" fmla="*/ 122 w 122"/>
                  <a:gd name="T21" fmla="*/ 78 h 78"/>
                </a:gdLst>
                <a:ahLst/>
                <a:cxnLst>
                  <a:cxn ang="T12">
                    <a:pos x="T0" y="T1"/>
                  </a:cxn>
                  <a:cxn ang="T13">
                    <a:pos x="T2" y="T3"/>
                  </a:cxn>
                  <a:cxn ang="T14">
                    <a:pos x="T4" y="T5"/>
                  </a:cxn>
                  <a:cxn ang="T15">
                    <a:pos x="T6" y="T7"/>
                  </a:cxn>
                  <a:cxn ang="T16">
                    <a:pos x="T8" y="T9"/>
                  </a:cxn>
                  <a:cxn ang="T17">
                    <a:pos x="T10" y="T11"/>
                  </a:cxn>
                </a:cxnLst>
                <a:rect l="T18" t="T19" r="T20" b="T21"/>
                <a:pathLst>
                  <a:path w="122" h="78">
                    <a:moveTo>
                      <a:pt x="0" y="78"/>
                    </a:moveTo>
                    <a:lnTo>
                      <a:pt x="91" y="0"/>
                    </a:lnTo>
                    <a:lnTo>
                      <a:pt x="122" y="15"/>
                    </a:lnTo>
                    <a:lnTo>
                      <a:pt x="119" y="41"/>
                    </a:lnTo>
                    <a:lnTo>
                      <a:pt x="103" y="53"/>
                    </a:lnTo>
                    <a:lnTo>
                      <a:pt x="0" y="7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nvGrpSpPr>
            <p:cNvPr id="698" name="Group 349">
              <a:extLst>
                <a:ext uri="{FF2B5EF4-FFF2-40B4-BE49-F238E27FC236}">
                  <a16:creationId xmlns:a16="http://schemas.microsoft.com/office/drawing/2014/main" id="{BB6935B6-64F3-A44C-BC1D-4989D4CB8B93}"/>
                </a:ext>
              </a:extLst>
            </p:cNvPr>
            <p:cNvGrpSpPr>
              <a:grpSpLocks/>
            </p:cNvGrpSpPr>
            <p:nvPr/>
          </p:nvGrpSpPr>
          <p:grpSpPr bwMode="auto">
            <a:xfrm>
              <a:off x="336" y="1776"/>
              <a:ext cx="253" cy="723"/>
              <a:chOff x="336" y="1629"/>
              <a:chExt cx="253" cy="723"/>
            </a:xfrm>
          </p:grpSpPr>
          <p:sp>
            <p:nvSpPr>
              <p:cNvPr id="699" name="Freeform 350">
                <a:extLst>
                  <a:ext uri="{FF2B5EF4-FFF2-40B4-BE49-F238E27FC236}">
                    <a16:creationId xmlns:a16="http://schemas.microsoft.com/office/drawing/2014/main" id="{3FDA16E0-011C-5447-A0B7-C1BC3C056B75}"/>
                  </a:ext>
                </a:extLst>
              </p:cNvPr>
              <p:cNvSpPr>
                <a:spLocks/>
              </p:cNvSpPr>
              <p:nvPr/>
            </p:nvSpPr>
            <p:spPr bwMode="auto">
              <a:xfrm>
                <a:off x="382" y="1749"/>
                <a:ext cx="127" cy="125"/>
              </a:xfrm>
              <a:custGeom>
                <a:avLst/>
                <a:gdLst>
                  <a:gd name="T0" fmla="*/ 21 w 507"/>
                  <a:gd name="T1" fmla="*/ 9 h 503"/>
                  <a:gd name="T2" fmla="*/ 17 w 507"/>
                  <a:gd name="T3" fmla="*/ 3 h 503"/>
                  <a:gd name="T4" fmla="*/ 13 w 507"/>
                  <a:gd name="T5" fmla="*/ 0 h 503"/>
                  <a:gd name="T6" fmla="*/ 8 w 507"/>
                  <a:gd name="T7" fmla="*/ 0 h 503"/>
                  <a:gd name="T8" fmla="*/ 3 w 507"/>
                  <a:gd name="T9" fmla="*/ 2 h 503"/>
                  <a:gd name="T10" fmla="*/ 1 w 507"/>
                  <a:gd name="T11" fmla="*/ 5 h 503"/>
                  <a:gd name="T12" fmla="*/ 0 w 507"/>
                  <a:gd name="T13" fmla="*/ 10 h 503"/>
                  <a:gd name="T14" fmla="*/ 1 w 507"/>
                  <a:gd name="T15" fmla="*/ 16 h 503"/>
                  <a:gd name="T16" fmla="*/ 4 w 507"/>
                  <a:gd name="T17" fmla="*/ 23 h 503"/>
                  <a:gd name="T18" fmla="*/ 10 w 507"/>
                  <a:gd name="T19" fmla="*/ 28 h 503"/>
                  <a:gd name="T20" fmla="*/ 14 w 507"/>
                  <a:gd name="T21" fmla="*/ 30 h 503"/>
                  <a:gd name="T22" fmla="*/ 18 w 507"/>
                  <a:gd name="T23" fmla="*/ 31 h 503"/>
                  <a:gd name="T24" fmla="*/ 22 w 507"/>
                  <a:gd name="T25" fmla="*/ 30 h 503"/>
                  <a:gd name="T26" fmla="*/ 24 w 507"/>
                  <a:gd name="T27" fmla="*/ 28 h 503"/>
                  <a:gd name="T28" fmla="*/ 25 w 507"/>
                  <a:gd name="T29" fmla="*/ 23 h 503"/>
                  <a:gd name="T30" fmla="*/ 24 w 507"/>
                  <a:gd name="T31" fmla="*/ 18 h 503"/>
                  <a:gd name="T32" fmla="*/ 23 w 507"/>
                  <a:gd name="T33" fmla="*/ 13 h 503"/>
                  <a:gd name="T34" fmla="*/ 31 w 507"/>
                  <a:gd name="T35" fmla="*/ 9 h 503"/>
                  <a:gd name="T36" fmla="*/ 32 w 507"/>
                  <a:gd name="T37" fmla="*/ 7 h 503"/>
                  <a:gd name="T38" fmla="*/ 31 w 507"/>
                  <a:gd name="T39" fmla="*/ 6 h 503"/>
                  <a:gd name="T40" fmla="*/ 22 w 507"/>
                  <a:gd name="T41" fmla="*/ 11 h 503"/>
                  <a:gd name="T42" fmla="*/ 21 w 507"/>
                  <a:gd name="T43" fmla="*/ 9 h 503"/>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507"/>
                  <a:gd name="T67" fmla="*/ 0 h 503"/>
                  <a:gd name="T68" fmla="*/ 507 w 507"/>
                  <a:gd name="T69" fmla="*/ 503 h 503"/>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507" h="503">
                    <a:moveTo>
                      <a:pt x="331" y="145"/>
                    </a:moveTo>
                    <a:lnTo>
                      <a:pt x="269" y="51"/>
                    </a:lnTo>
                    <a:lnTo>
                      <a:pt x="206" y="0"/>
                    </a:lnTo>
                    <a:lnTo>
                      <a:pt x="131" y="0"/>
                    </a:lnTo>
                    <a:lnTo>
                      <a:pt x="49" y="32"/>
                    </a:lnTo>
                    <a:lnTo>
                      <a:pt x="12" y="88"/>
                    </a:lnTo>
                    <a:lnTo>
                      <a:pt x="0" y="164"/>
                    </a:lnTo>
                    <a:lnTo>
                      <a:pt x="12" y="265"/>
                    </a:lnTo>
                    <a:lnTo>
                      <a:pt x="62" y="378"/>
                    </a:lnTo>
                    <a:lnTo>
                      <a:pt x="150" y="453"/>
                    </a:lnTo>
                    <a:lnTo>
                      <a:pt x="218" y="491"/>
                    </a:lnTo>
                    <a:lnTo>
                      <a:pt x="288" y="503"/>
                    </a:lnTo>
                    <a:lnTo>
                      <a:pt x="343" y="484"/>
                    </a:lnTo>
                    <a:lnTo>
                      <a:pt x="375" y="453"/>
                    </a:lnTo>
                    <a:lnTo>
                      <a:pt x="394" y="378"/>
                    </a:lnTo>
                    <a:lnTo>
                      <a:pt x="388" y="289"/>
                    </a:lnTo>
                    <a:lnTo>
                      <a:pt x="368" y="215"/>
                    </a:lnTo>
                    <a:lnTo>
                      <a:pt x="494" y="145"/>
                    </a:lnTo>
                    <a:lnTo>
                      <a:pt x="507" y="114"/>
                    </a:lnTo>
                    <a:lnTo>
                      <a:pt x="494" y="101"/>
                    </a:lnTo>
                    <a:lnTo>
                      <a:pt x="356" y="183"/>
                    </a:lnTo>
                    <a:lnTo>
                      <a:pt x="331" y="14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00" name="Freeform 351">
                <a:extLst>
                  <a:ext uri="{FF2B5EF4-FFF2-40B4-BE49-F238E27FC236}">
                    <a16:creationId xmlns:a16="http://schemas.microsoft.com/office/drawing/2014/main" id="{642A8727-2EDE-E148-947E-EB872AABF4E6}"/>
                  </a:ext>
                </a:extLst>
              </p:cNvPr>
              <p:cNvSpPr>
                <a:spLocks/>
              </p:cNvSpPr>
              <p:nvPr/>
            </p:nvSpPr>
            <p:spPr bwMode="auto">
              <a:xfrm>
                <a:off x="473" y="1629"/>
                <a:ext cx="113" cy="281"/>
              </a:xfrm>
              <a:custGeom>
                <a:avLst/>
                <a:gdLst>
                  <a:gd name="T0" fmla="*/ 8 w 452"/>
                  <a:gd name="T1" fmla="*/ 59 h 1124"/>
                  <a:gd name="T2" fmla="*/ 3 w 452"/>
                  <a:gd name="T3" fmla="*/ 63 h 1124"/>
                  <a:gd name="T4" fmla="*/ 1 w 452"/>
                  <a:gd name="T5" fmla="*/ 65 h 1124"/>
                  <a:gd name="T6" fmla="*/ 0 w 452"/>
                  <a:gd name="T7" fmla="*/ 67 h 1124"/>
                  <a:gd name="T8" fmla="*/ 2 w 452"/>
                  <a:gd name="T9" fmla="*/ 70 h 1124"/>
                  <a:gd name="T10" fmla="*/ 3 w 452"/>
                  <a:gd name="T11" fmla="*/ 70 h 1124"/>
                  <a:gd name="T12" fmla="*/ 8 w 452"/>
                  <a:gd name="T13" fmla="*/ 69 h 1124"/>
                  <a:gd name="T14" fmla="*/ 15 w 452"/>
                  <a:gd name="T15" fmla="*/ 63 h 1124"/>
                  <a:gd name="T16" fmla="*/ 21 w 452"/>
                  <a:gd name="T17" fmla="*/ 57 h 1124"/>
                  <a:gd name="T18" fmla="*/ 28 w 452"/>
                  <a:gd name="T19" fmla="*/ 49 h 1124"/>
                  <a:gd name="T20" fmla="*/ 28 w 452"/>
                  <a:gd name="T21" fmla="*/ 46 h 1124"/>
                  <a:gd name="T22" fmla="*/ 28 w 452"/>
                  <a:gd name="T23" fmla="*/ 37 h 1124"/>
                  <a:gd name="T24" fmla="*/ 26 w 452"/>
                  <a:gd name="T25" fmla="*/ 24 h 1124"/>
                  <a:gd name="T26" fmla="*/ 28 w 452"/>
                  <a:gd name="T27" fmla="*/ 16 h 1124"/>
                  <a:gd name="T28" fmla="*/ 28 w 452"/>
                  <a:gd name="T29" fmla="*/ 13 h 1124"/>
                  <a:gd name="T30" fmla="*/ 27 w 452"/>
                  <a:gd name="T31" fmla="*/ 12 h 1124"/>
                  <a:gd name="T32" fmla="*/ 24 w 452"/>
                  <a:gd name="T33" fmla="*/ 10 h 1124"/>
                  <a:gd name="T34" fmla="*/ 23 w 452"/>
                  <a:gd name="T35" fmla="*/ 9 h 1124"/>
                  <a:gd name="T36" fmla="*/ 24 w 452"/>
                  <a:gd name="T37" fmla="*/ 2 h 1124"/>
                  <a:gd name="T38" fmla="*/ 23 w 452"/>
                  <a:gd name="T39" fmla="*/ 0 h 1124"/>
                  <a:gd name="T40" fmla="*/ 21 w 452"/>
                  <a:gd name="T41" fmla="*/ 1 h 1124"/>
                  <a:gd name="T42" fmla="*/ 21 w 452"/>
                  <a:gd name="T43" fmla="*/ 10 h 1124"/>
                  <a:gd name="T44" fmla="*/ 20 w 452"/>
                  <a:gd name="T45" fmla="*/ 12 h 1124"/>
                  <a:gd name="T46" fmla="*/ 19 w 452"/>
                  <a:gd name="T47" fmla="*/ 13 h 1124"/>
                  <a:gd name="T48" fmla="*/ 16 w 452"/>
                  <a:gd name="T49" fmla="*/ 12 h 1124"/>
                  <a:gd name="T50" fmla="*/ 14 w 452"/>
                  <a:gd name="T51" fmla="*/ 12 h 1124"/>
                  <a:gd name="T52" fmla="*/ 14 w 452"/>
                  <a:gd name="T53" fmla="*/ 14 h 1124"/>
                  <a:gd name="T54" fmla="*/ 15 w 452"/>
                  <a:gd name="T55" fmla="*/ 15 h 1124"/>
                  <a:gd name="T56" fmla="*/ 18 w 452"/>
                  <a:gd name="T57" fmla="*/ 15 h 1124"/>
                  <a:gd name="T58" fmla="*/ 20 w 452"/>
                  <a:gd name="T59" fmla="*/ 17 h 1124"/>
                  <a:gd name="T60" fmla="*/ 22 w 452"/>
                  <a:gd name="T61" fmla="*/ 19 h 1124"/>
                  <a:gd name="T62" fmla="*/ 23 w 452"/>
                  <a:gd name="T63" fmla="*/ 24 h 1124"/>
                  <a:gd name="T64" fmla="*/ 24 w 452"/>
                  <a:gd name="T65" fmla="*/ 32 h 1124"/>
                  <a:gd name="T66" fmla="*/ 24 w 452"/>
                  <a:gd name="T67" fmla="*/ 40 h 1124"/>
                  <a:gd name="T68" fmla="*/ 24 w 452"/>
                  <a:gd name="T69" fmla="*/ 46 h 1124"/>
                  <a:gd name="T70" fmla="*/ 22 w 452"/>
                  <a:gd name="T71" fmla="*/ 49 h 1124"/>
                  <a:gd name="T72" fmla="*/ 17 w 452"/>
                  <a:gd name="T73" fmla="*/ 53 h 1124"/>
                  <a:gd name="T74" fmla="*/ 11 w 452"/>
                  <a:gd name="T75" fmla="*/ 57 h 1124"/>
                  <a:gd name="T76" fmla="*/ 8 w 452"/>
                  <a:gd name="T77" fmla="*/ 59 h 1124"/>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452"/>
                  <a:gd name="T118" fmla="*/ 0 h 1124"/>
                  <a:gd name="T119" fmla="*/ 452 w 452"/>
                  <a:gd name="T120" fmla="*/ 1124 h 1124"/>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452" h="1124">
                    <a:moveTo>
                      <a:pt x="126" y="949"/>
                    </a:moveTo>
                    <a:lnTo>
                      <a:pt x="44" y="1011"/>
                    </a:lnTo>
                    <a:lnTo>
                      <a:pt x="19" y="1031"/>
                    </a:lnTo>
                    <a:lnTo>
                      <a:pt x="0" y="1074"/>
                    </a:lnTo>
                    <a:lnTo>
                      <a:pt x="25" y="1118"/>
                    </a:lnTo>
                    <a:lnTo>
                      <a:pt x="50" y="1124"/>
                    </a:lnTo>
                    <a:lnTo>
                      <a:pt x="126" y="1099"/>
                    </a:lnTo>
                    <a:lnTo>
                      <a:pt x="239" y="1011"/>
                    </a:lnTo>
                    <a:lnTo>
                      <a:pt x="339" y="905"/>
                    </a:lnTo>
                    <a:lnTo>
                      <a:pt x="446" y="785"/>
                    </a:lnTo>
                    <a:lnTo>
                      <a:pt x="452" y="735"/>
                    </a:lnTo>
                    <a:lnTo>
                      <a:pt x="452" y="598"/>
                    </a:lnTo>
                    <a:lnTo>
                      <a:pt x="421" y="384"/>
                    </a:lnTo>
                    <a:lnTo>
                      <a:pt x="440" y="259"/>
                    </a:lnTo>
                    <a:lnTo>
                      <a:pt x="452" y="208"/>
                    </a:lnTo>
                    <a:lnTo>
                      <a:pt x="434" y="183"/>
                    </a:lnTo>
                    <a:lnTo>
                      <a:pt x="389" y="158"/>
                    </a:lnTo>
                    <a:lnTo>
                      <a:pt x="358" y="139"/>
                    </a:lnTo>
                    <a:lnTo>
                      <a:pt x="377" y="26"/>
                    </a:lnTo>
                    <a:lnTo>
                      <a:pt x="364" y="0"/>
                    </a:lnTo>
                    <a:lnTo>
                      <a:pt x="339" y="8"/>
                    </a:lnTo>
                    <a:lnTo>
                      <a:pt x="327" y="152"/>
                    </a:lnTo>
                    <a:lnTo>
                      <a:pt x="315" y="189"/>
                    </a:lnTo>
                    <a:lnTo>
                      <a:pt x="308" y="214"/>
                    </a:lnTo>
                    <a:lnTo>
                      <a:pt x="257" y="195"/>
                    </a:lnTo>
                    <a:lnTo>
                      <a:pt x="220" y="195"/>
                    </a:lnTo>
                    <a:lnTo>
                      <a:pt x="220" y="220"/>
                    </a:lnTo>
                    <a:lnTo>
                      <a:pt x="245" y="240"/>
                    </a:lnTo>
                    <a:lnTo>
                      <a:pt x="290" y="240"/>
                    </a:lnTo>
                    <a:lnTo>
                      <a:pt x="321" y="265"/>
                    </a:lnTo>
                    <a:lnTo>
                      <a:pt x="346" y="308"/>
                    </a:lnTo>
                    <a:lnTo>
                      <a:pt x="370" y="378"/>
                    </a:lnTo>
                    <a:lnTo>
                      <a:pt x="389" y="516"/>
                    </a:lnTo>
                    <a:lnTo>
                      <a:pt x="389" y="641"/>
                    </a:lnTo>
                    <a:lnTo>
                      <a:pt x="377" y="742"/>
                    </a:lnTo>
                    <a:lnTo>
                      <a:pt x="352" y="785"/>
                    </a:lnTo>
                    <a:lnTo>
                      <a:pt x="264" y="848"/>
                    </a:lnTo>
                    <a:lnTo>
                      <a:pt x="169" y="905"/>
                    </a:lnTo>
                    <a:lnTo>
                      <a:pt x="126" y="94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01" name="Freeform 352">
                <a:extLst>
                  <a:ext uri="{FF2B5EF4-FFF2-40B4-BE49-F238E27FC236}">
                    <a16:creationId xmlns:a16="http://schemas.microsoft.com/office/drawing/2014/main" id="{60A29B2F-8947-A04E-A161-E5B00DF24177}"/>
                  </a:ext>
                </a:extLst>
              </p:cNvPr>
              <p:cNvSpPr>
                <a:spLocks/>
              </p:cNvSpPr>
              <p:nvPr/>
            </p:nvSpPr>
            <p:spPr bwMode="auto">
              <a:xfrm>
                <a:off x="336" y="1889"/>
                <a:ext cx="102" cy="169"/>
              </a:xfrm>
              <a:custGeom>
                <a:avLst/>
                <a:gdLst>
                  <a:gd name="T0" fmla="*/ 25 w 409"/>
                  <a:gd name="T1" fmla="*/ 1 h 678"/>
                  <a:gd name="T2" fmla="*/ 23 w 409"/>
                  <a:gd name="T3" fmla="*/ 0 h 678"/>
                  <a:gd name="T4" fmla="*/ 17 w 409"/>
                  <a:gd name="T5" fmla="*/ 0 h 678"/>
                  <a:gd name="T6" fmla="*/ 12 w 409"/>
                  <a:gd name="T7" fmla="*/ 4 h 678"/>
                  <a:gd name="T8" fmla="*/ 4 w 409"/>
                  <a:gd name="T9" fmla="*/ 12 h 678"/>
                  <a:gd name="T10" fmla="*/ 0 w 409"/>
                  <a:gd name="T11" fmla="*/ 19 h 678"/>
                  <a:gd name="T12" fmla="*/ 0 w 409"/>
                  <a:gd name="T13" fmla="*/ 21 h 678"/>
                  <a:gd name="T14" fmla="*/ 2 w 409"/>
                  <a:gd name="T15" fmla="*/ 26 h 678"/>
                  <a:gd name="T16" fmla="*/ 6 w 409"/>
                  <a:gd name="T17" fmla="*/ 28 h 678"/>
                  <a:gd name="T18" fmla="*/ 12 w 409"/>
                  <a:gd name="T19" fmla="*/ 30 h 678"/>
                  <a:gd name="T20" fmla="*/ 16 w 409"/>
                  <a:gd name="T21" fmla="*/ 31 h 678"/>
                  <a:gd name="T22" fmla="*/ 18 w 409"/>
                  <a:gd name="T23" fmla="*/ 33 h 678"/>
                  <a:gd name="T24" fmla="*/ 17 w 409"/>
                  <a:gd name="T25" fmla="*/ 36 h 678"/>
                  <a:gd name="T26" fmla="*/ 14 w 409"/>
                  <a:gd name="T27" fmla="*/ 39 h 678"/>
                  <a:gd name="T28" fmla="*/ 10 w 409"/>
                  <a:gd name="T29" fmla="*/ 39 h 678"/>
                  <a:gd name="T30" fmla="*/ 7 w 409"/>
                  <a:gd name="T31" fmla="*/ 38 h 678"/>
                  <a:gd name="T32" fmla="*/ 5 w 409"/>
                  <a:gd name="T33" fmla="*/ 39 h 678"/>
                  <a:gd name="T34" fmla="*/ 6 w 409"/>
                  <a:gd name="T35" fmla="*/ 41 h 678"/>
                  <a:gd name="T36" fmla="*/ 9 w 409"/>
                  <a:gd name="T37" fmla="*/ 42 h 678"/>
                  <a:gd name="T38" fmla="*/ 14 w 409"/>
                  <a:gd name="T39" fmla="*/ 42 h 678"/>
                  <a:gd name="T40" fmla="*/ 18 w 409"/>
                  <a:gd name="T41" fmla="*/ 41 h 678"/>
                  <a:gd name="T42" fmla="*/ 20 w 409"/>
                  <a:gd name="T43" fmla="*/ 39 h 678"/>
                  <a:gd name="T44" fmla="*/ 22 w 409"/>
                  <a:gd name="T45" fmla="*/ 37 h 678"/>
                  <a:gd name="T46" fmla="*/ 23 w 409"/>
                  <a:gd name="T47" fmla="*/ 34 h 678"/>
                  <a:gd name="T48" fmla="*/ 21 w 409"/>
                  <a:gd name="T49" fmla="*/ 31 h 678"/>
                  <a:gd name="T50" fmla="*/ 16 w 409"/>
                  <a:gd name="T51" fmla="*/ 29 h 678"/>
                  <a:gd name="T52" fmla="*/ 10 w 409"/>
                  <a:gd name="T53" fmla="*/ 27 h 678"/>
                  <a:gd name="T54" fmla="*/ 6 w 409"/>
                  <a:gd name="T55" fmla="*/ 25 h 678"/>
                  <a:gd name="T56" fmla="*/ 5 w 409"/>
                  <a:gd name="T57" fmla="*/ 22 h 678"/>
                  <a:gd name="T58" fmla="*/ 5 w 409"/>
                  <a:gd name="T59" fmla="*/ 18 h 678"/>
                  <a:gd name="T60" fmla="*/ 9 w 409"/>
                  <a:gd name="T61" fmla="*/ 12 h 678"/>
                  <a:gd name="T62" fmla="*/ 13 w 409"/>
                  <a:gd name="T63" fmla="*/ 9 h 678"/>
                  <a:gd name="T64" fmla="*/ 20 w 409"/>
                  <a:gd name="T65" fmla="*/ 7 h 678"/>
                  <a:gd name="T66" fmla="*/ 25 w 409"/>
                  <a:gd name="T67" fmla="*/ 6 h 678"/>
                  <a:gd name="T68" fmla="*/ 25 w 409"/>
                  <a:gd name="T69" fmla="*/ 3 h 678"/>
                  <a:gd name="T70" fmla="*/ 25 w 409"/>
                  <a:gd name="T71" fmla="*/ 1 h 678"/>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09"/>
                  <a:gd name="T109" fmla="*/ 0 h 678"/>
                  <a:gd name="T110" fmla="*/ 409 w 409"/>
                  <a:gd name="T111" fmla="*/ 678 h 678"/>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09" h="678">
                    <a:moveTo>
                      <a:pt x="409" y="19"/>
                    </a:moveTo>
                    <a:lnTo>
                      <a:pt x="364" y="0"/>
                    </a:lnTo>
                    <a:lnTo>
                      <a:pt x="269" y="6"/>
                    </a:lnTo>
                    <a:lnTo>
                      <a:pt x="187" y="70"/>
                    </a:lnTo>
                    <a:lnTo>
                      <a:pt x="68" y="201"/>
                    </a:lnTo>
                    <a:lnTo>
                      <a:pt x="6" y="308"/>
                    </a:lnTo>
                    <a:lnTo>
                      <a:pt x="0" y="345"/>
                    </a:lnTo>
                    <a:lnTo>
                      <a:pt x="31" y="415"/>
                    </a:lnTo>
                    <a:lnTo>
                      <a:pt x="99" y="446"/>
                    </a:lnTo>
                    <a:lnTo>
                      <a:pt x="187" y="483"/>
                    </a:lnTo>
                    <a:lnTo>
                      <a:pt x="257" y="502"/>
                    </a:lnTo>
                    <a:lnTo>
                      <a:pt x="288" y="534"/>
                    </a:lnTo>
                    <a:lnTo>
                      <a:pt x="269" y="578"/>
                    </a:lnTo>
                    <a:lnTo>
                      <a:pt x="220" y="628"/>
                    </a:lnTo>
                    <a:lnTo>
                      <a:pt x="156" y="635"/>
                    </a:lnTo>
                    <a:lnTo>
                      <a:pt x="113" y="615"/>
                    </a:lnTo>
                    <a:lnTo>
                      <a:pt x="87" y="635"/>
                    </a:lnTo>
                    <a:lnTo>
                      <a:pt x="93" y="659"/>
                    </a:lnTo>
                    <a:lnTo>
                      <a:pt x="144" y="678"/>
                    </a:lnTo>
                    <a:lnTo>
                      <a:pt x="220" y="678"/>
                    </a:lnTo>
                    <a:lnTo>
                      <a:pt x="288" y="659"/>
                    </a:lnTo>
                    <a:lnTo>
                      <a:pt x="327" y="635"/>
                    </a:lnTo>
                    <a:lnTo>
                      <a:pt x="351" y="590"/>
                    </a:lnTo>
                    <a:lnTo>
                      <a:pt x="364" y="540"/>
                    </a:lnTo>
                    <a:lnTo>
                      <a:pt x="333" y="496"/>
                    </a:lnTo>
                    <a:lnTo>
                      <a:pt x="257" y="465"/>
                    </a:lnTo>
                    <a:lnTo>
                      <a:pt x="169" y="440"/>
                    </a:lnTo>
                    <a:lnTo>
                      <a:pt x="93" y="396"/>
                    </a:lnTo>
                    <a:lnTo>
                      <a:pt x="75" y="358"/>
                    </a:lnTo>
                    <a:lnTo>
                      <a:pt x="87" y="289"/>
                    </a:lnTo>
                    <a:lnTo>
                      <a:pt x="144" y="201"/>
                    </a:lnTo>
                    <a:lnTo>
                      <a:pt x="214" y="150"/>
                    </a:lnTo>
                    <a:lnTo>
                      <a:pt x="320" y="113"/>
                    </a:lnTo>
                    <a:lnTo>
                      <a:pt x="409" y="94"/>
                    </a:lnTo>
                    <a:lnTo>
                      <a:pt x="409" y="44"/>
                    </a:lnTo>
                    <a:lnTo>
                      <a:pt x="409" y="1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02" name="Freeform 353">
                <a:extLst>
                  <a:ext uri="{FF2B5EF4-FFF2-40B4-BE49-F238E27FC236}">
                    <a16:creationId xmlns:a16="http://schemas.microsoft.com/office/drawing/2014/main" id="{8A483C56-7CBB-D342-AD47-881D0C721F64}"/>
                  </a:ext>
                </a:extLst>
              </p:cNvPr>
              <p:cNvSpPr>
                <a:spLocks/>
              </p:cNvSpPr>
              <p:nvPr/>
            </p:nvSpPr>
            <p:spPr bwMode="auto">
              <a:xfrm>
                <a:off x="419" y="1881"/>
                <a:ext cx="96" cy="208"/>
              </a:xfrm>
              <a:custGeom>
                <a:avLst/>
                <a:gdLst>
                  <a:gd name="T0" fmla="*/ 21 w 382"/>
                  <a:gd name="T1" fmla="*/ 16 h 835"/>
                  <a:gd name="T2" fmla="*/ 19 w 382"/>
                  <a:gd name="T3" fmla="*/ 7 h 835"/>
                  <a:gd name="T4" fmla="*/ 16 w 382"/>
                  <a:gd name="T5" fmla="*/ 2 h 835"/>
                  <a:gd name="T6" fmla="*/ 10 w 382"/>
                  <a:gd name="T7" fmla="*/ 0 h 835"/>
                  <a:gd name="T8" fmla="*/ 4 w 382"/>
                  <a:gd name="T9" fmla="*/ 1 h 835"/>
                  <a:gd name="T10" fmla="*/ 1 w 382"/>
                  <a:gd name="T11" fmla="*/ 6 h 835"/>
                  <a:gd name="T12" fmla="*/ 2 w 382"/>
                  <a:gd name="T13" fmla="*/ 12 h 835"/>
                  <a:gd name="T14" fmla="*/ 3 w 382"/>
                  <a:gd name="T15" fmla="*/ 22 h 835"/>
                  <a:gd name="T16" fmla="*/ 3 w 382"/>
                  <a:gd name="T17" fmla="*/ 31 h 835"/>
                  <a:gd name="T18" fmla="*/ 1 w 382"/>
                  <a:gd name="T19" fmla="*/ 39 h 835"/>
                  <a:gd name="T20" fmla="*/ 0 w 382"/>
                  <a:gd name="T21" fmla="*/ 43 h 835"/>
                  <a:gd name="T22" fmla="*/ 1 w 382"/>
                  <a:gd name="T23" fmla="*/ 47 h 835"/>
                  <a:gd name="T24" fmla="*/ 4 w 382"/>
                  <a:gd name="T25" fmla="*/ 49 h 835"/>
                  <a:gd name="T26" fmla="*/ 7 w 382"/>
                  <a:gd name="T27" fmla="*/ 51 h 835"/>
                  <a:gd name="T28" fmla="*/ 11 w 382"/>
                  <a:gd name="T29" fmla="*/ 52 h 835"/>
                  <a:gd name="T30" fmla="*/ 15 w 382"/>
                  <a:gd name="T31" fmla="*/ 52 h 835"/>
                  <a:gd name="T32" fmla="*/ 20 w 382"/>
                  <a:gd name="T33" fmla="*/ 48 h 835"/>
                  <a:gd name="T34" fmla="*/ 24 w 382"/>
                  <a:gd name="T35" fmla="*/ 40 h 835"/>
                  <a:gd name="T36" fmla="*/ 24 w 382"/>
                  <a:gd name="T37" fmla="*/ 32 h 835"/>
                  <a:gd name="T38" fmla="*/ 21 w 382"/>
                  <a:gd name="T39" fmla="*/ 24 h 835"/>
                  <a:gd name="T40" fmla="*/ 21 w 382"/>
                  <a:gd name="T41" fmla="*/ 16 h 83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82"/>
                  <a:gd name="T64" fmla="*/ 0 h 835"/>
                  <a:gd name="T65" fmla="*/ 382 w 382"/>
                  <a:gd name="T66" fmla="*/ 835 h 83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82" h="835">
                    <a:moveTo>
                      <a:pt x="333" y="263"/>
                    </a:moveTo>
                    <a:lnTo>
                      <a:pt x="294" y="107"/>
                    </a:lnTo>
                    <a:lnTo>
                      <a:pt x="251" y="31"/>
                    </a:lnTo>
                    <a:lnTo>
                      <a:pt x="156" y="0"/>
                    </a:lnTo>
                    <a:lnTo>
                      <a:pt x="62" y="12"/>
                    </a:lnTo>
                    <a:lnTo>
                      <a:pt x="18" y="94"/>
                    </a:lnTo>
                    <a:lnTo>
                      <a:pt x="25" y="195"/>
                    </a:lnTo>
                    <a:lnTo>
                      <a:pt x="49" y="358"/>
                    </a:lnTo>
                    <a:lnTo>
                      <a:pt x="49" y="502"/>
                    </a:lnTo>
                    <a:lnTo>
                      <a:pt x="18" y="627"/>
                    </a:lnTo>
                    <a:lnTo>
                      <a:pt x="0" y="697"/>
                    </a:lnTo>
                    <a:lnTo>
                      <a:pt x="12" y="759"/>
                    </a:lnTo>
                    <a:lnTo>
                      <a:pt x="56" y="791"/>
                    </a:lnTo>
                    <a:lnTo>
                      <a:pt x="113" y="822"/>
                    </a:lnTo>
                    <a:lnTo>
                      <a:pt x="169" y="835"/>
                    </a:lnTo>
                    <a:lnTo>
                      <a:pt x="238" y="835"/>
                    </a:lnTo>
                    <a:lnTo>
                      <a:pt x="320" y="771"/>
                    </a:lnTo>
                    <a:lnTo>
                      <a:pt x="382" y="640"/>
                    </a:lnTo>
                    <a:lnTo>
                      <a:pt x="376" y="520"/>
                    </a:lnTo>
                    <a:lnTo>
                      <a:pt x="339" y="383"/>
                    </a:lnTo>
                    <a:lnTo>
                      <a:pt x="333" y="26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03" name="Freeform 354">
                <a:extLst>
                  <a:ext uri="{FF2B5EF4-FFF2-40B4-BE49-F238E27FC236}">
                    <a16:creationId xmlns:a16="http://schemas.microsoft.com/office/drawing/2014/main" id="{668422F2-F612-B446-8D6C-825D0926FE3F}"/>
                  </a:ext>
                </a:extLst>
              </p:cNvPr>
              <p:cNvSpPr>
                <a:spLocks/>
              </p:cNvSpPr>
              <p:nvPr/>
            </p:nvSpPr>
            <p:spPr bwMode="auto">
              <a:xfrm>
                <a:off x="391" y="2050"/>
                <a:ext cx="72" cy="302"/>
              </a:xfrm>
              <a:custGeom>
                <a:avLst/>
                <a:gdLst>
                  <a:gd name="T0" fmla="*/ 17 w 290"/>
                  <a:gd name="T1" fmla="*/ 1 h 1206"/>
                  <a:gd name="T2" fmla="*/ 12 w 290"/>
                  <a:gd name="T3" fmla="*/ 0 h 1206"/>
                  <a:gd name="T4" fmla="*/ 10 w 290"/>
                  <a:gd name="T5" fmla="*/ 1 h 1206"/>
                  <a:gd name="T6" fmla="*/ 9 w 290"/>
                  <a:gd name="T7" fmla="*/ 5 h 1206"/>
                  <a:gd name="T8" fmla="*/ 10 w 290"/>
                  <a:gd name="T9" fmla="*/ 27 h 1206"/>
                  <a:gd name="T10" fmla="*/ 10 w 290"/>
                  <a:gd name="T11" fmla="*/ 32 h 1206"/>
                  <a:gd name="T12" fmla="*/ 8 w 290"/>
                  <a:gd name="T13" fmla="*/ 41 h 1206"/>
                  <a:gd name="T14" fmla="*/ 8 w 290"/>
                  <a:gd name="T15" fmla="*/ 52 h 1206"/>
                  <a:gd name="T16" fmla="*/ 9 w 290"/>
                  <a:gd name="T17" fmla="*/ 58 h 1206"/>
                  <a:gd name="T18" fmla="*/ 8 w 290"/>
                  <a:gd name="T19" fmla="*/ 61 h 1206"/>
                  <a:gd name="T20" fmla="*/ 2 w 290"/>
                  <a:gd name="T21" fmla="*/ 66 h 1206"/>
                  <a:gd name="T22" fmla="*/ 0 w 290"/>
                  <a:gd name="T23" fmla="*/ 72 h 1206"/>
                  <a:gd name="T24" fmla="*/ 0 w 290"/>
                  <a:gd name="T25" fmla="*/ 74 h 1206"/>
                  <a:gd name="T26" fmla="*/ 5 w 290"/>
                  <a:gd name="T27" fmla="*/ 76 h 1206"/>
                  <a:gd name="T28" fmla="*/ 6 w 290"/>
                  <a:gd name="T29" fmla="*/ 75 h 1206"/>
                  <a:gd name="T30" fmla="*/ 6 w 290"/>
                  <a:gd name="T31" fmla="*/ 71 h 1206"/>
                  <a:gd name="T32" fmla="*/ 7 w 290"/>
                  <a:gd name="T33" fmla="*/ 66 h 1206"/>
                  <a:gd name="T34" fmla="*/ 9 w 290"/>
                  <a:gd name="T35" fmla="*/ 64 h 1206"/>
                  <a:gd name="T36" fmla="*/ 12 w 290"/>
                  <a:gd name="T37" fmla="*/ 62 h 1206"/>
                  <a:gd name="T38" fmla="*/ 14 w 290"/>
                  <a:gd name="T39" fmla="*/ 60 h 1206"/>
                  <a:gd name="T40" fmla="*/ 14 w 290"/>
                  <a:gd name="T41" fmla="*/ 59 h 1206"/>
                  <a:gd name="T42" fmla="*/ 13 w 290"/>
                  <a:gd name="T43" fmla="*/ 57 h 1206"/>
                  <a:gd name="T44" fmla="*/ 12 w 290"/>
                  <a:gd name="T45" fmla="*/ 56 h 1206"/>
                  <a:gd name="T46" fmla="*/ 11 w 290"/>
                  <a:gd name="T47" fmla="*/ 51 h 1206"/>
                  <a:gd name="T48" fmla="*/ 12 w 290"/>
                  <a:gd name="T49" fmla="*/ 41 h 1206"/>
                  <a:gd name="T50" fmla="*/ 14 w 290"/>
                  <a:gd name="T51" fmla="*/ 30 h 1206"/>
                  <a:gd name="T52" fmla="*/ 17 w 290"/>
                  <a:gd name="T53" fmla="*/ 20 h 1206"/>
                  <a:gd name="T54" fmla="*/ 18 w 290"/>
                  <a:gd name="T55" fmla="*/ 10 h 1206"/>
                  <a:gd name="T56" fmla="*/ 17 w 290"/>
                  <a:gd name="T57" fmla="*/ 1 h 120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290"/>
                  <a:gd name="T88" fmla="*/ 0 h 1206"/>
                  <a:gd name="T89" fmla="*/ 290 w 290"/>
                  <a:gd name="T90" fmla="*/ 1206 h 120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290" h="1206">
                    <a:moveTo>
                      <a:pt x="276" y="19"/>
                    </a:moveTo>
                    <a:lnTo>
                      <a:pt x="202" y="0"/>
                    </a:lnTo>
                    <a:lnTo>
                      <a:pt x="157" y="19"/>
                    </a:lnTo>
                    <a:lnTo>
                      <a:pt x="139" y="81"/>
                    </a:lnTo>
                    <a:lnTo>
                      <a:pt x="157" y="426"/>
                    </a:lnTo>
                    <a:lnTo>
                      <a:pt x="157" y="508"/>
                    </a:lnTo>
                    <a:lnTo>
                      <a:pt x="132" y="659"/>
                    </a:lnTo>
                    <a:lnTo>
                      <a:pt x="126" y="834"/>
                    </a:lnTo>
                    <a:lnTo>
                      <a:pt x="139" y="923"/>
                    </a:lnTo>
                    <a:lnTo>
                      <a:pt x="126" y="972"/>
                    </a:lnTo>
                    <a:lnTo>
                      <a:pt x="38" y="1048"/>
                    </a:lnTo>
                    <a:lnTo>
                      <a:pt x="0" y="1142"/>
                    </a:lnTo>
                    <a:lnTo>
                      <a:pt x="7" y="1173"/>
                    </a:lnTo>
                    <a:lnTo>
                      <a:pt x="75" y="1206"/>
                    </a:lnTo>
                    <a:lnTo>
                      <a:pt x="94" y="1192"/>
                    </a:lnTo>
                    <a:lnTo>
                      <a:pt x="101" y="1136"/>
                    </a:lnTo>
                    <a:lnTo>
                      <a:pt x="120" y="1054"/>
                    </a:lnTo>
                    <a:lnTo>
                      <a:pt x="151" y="1017"/>
                    </a:lnTo>
                    <a:lnTo>
                      <a:pt x="188" y="992"/>
                    </a:lnTo>
                    <a:lnTo>
                      <a:pt x="221" y="960"/>
                    </a:lnTo>
                    <a:lnTo>
                      <a:pt x="227" y="935"/>
                    </a:lnTo>
                    <a:lnTo>
                      <a:pt x="208" y="904"/>
                    </a:lnTo>
                    <a:lnTo>
                      <a:pt x="188" y="885"/>
                    </a:lnTo>
                    <a:lnTo>
                      <a:pt x="176" y="810"/>
                    </a:lnTo>
                    <a:lnTo>
                      <a:pt x="188" y="652"/>
                    </a:lnTo>
                    <a:lnTo>
                      <a:pt x="233" y="471"/>
                    </a:lnTo>
                    <a:lnTo>
                      <a:pt x="276" y="325"/>
                    </a:lnTo>
                    <a:lnTo>
                      <a:pt x="290" y="150"/>
                    </a:lnTo>
                    <a:lnTo>
                      <a:pt x="276" y="1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04" name="Freeform 355">
                <a:extLst>
                  <a:ext uri="{FF2B5EF4-FFF2-40B4-BE49-F238E27FC236}">
                    <a16:creationId xmlns:a16="http://schemas.microsoft.com/office/drawing/2014/main" id="{22097864-6F69-7E48-8EEF-9BB3C64B1BD0}"/>
                  </a:ext>
                </a:extLst>
              </p:cNvPr>
              <p:cNvSpPr>
                <a:spLocks/>
              </p:cNvSpPr>
              <p:nvPr/>
            </p:nvSpPr>
            <p:spPr bwMode="auto">
              <a:xfrm>
                <a:off x="469" y="2050"/>
                <a:ext cx="120" cy="255"/>
              </a:xfrm>
              <a:custGeom>
                <a:avLst/>
                <a:gdLst>
                  <a:gd name="T0" fmla="*/ 10 w 477"/>
                  <a:gd name="T1" fmla="*/ 10 h 1017"/>
                  <a:gd name="T2" fmla="*/ 9 w 477"/>
                  <a:gd name="T3" fmla="*/ 3 h 1017"/>
                  <a:gd name="T4" fmla="*/ 6 w 477"/>
                  <a:gd name="T5" fmla="*/ 0 h 1017"/>
                  <a:gd name="T6" fmla="*/ 1 w 477"/>
                  <a:gd name="T7" fmla="*/ 1 h 1017"/>
                  <a:gd name="T8" fmla="*/ 0 w 477"/>
                  <a:gd name="T9" fmla="*/ 3 h 1017"/>
                  <a:gd name="T10" fmla="*/ 1 w 477"/>
                  <a:gd name="T11" fmla="*/ 9 h 1017"/>
                  <a:gd name="T12" fmla="*/ 3 w 477"/>
                  <a:gd name="T13" fmla="*/ 18 h 1017"/>
                  <a:gd name="T14" fmla="*/ 5 w 477"/>
                  <a:gd name="T15" fmla="*/ 25 h 1017"/>
                  <a:gd name="T16" fmla="*/ 8 w 477"/>
                  <a:gd name="T17" fmla="*/ 34 h 1017"/>
                  <a:gd name="T18" fmla="*/ 8 w 477"/>
                  <a:gd name="T19" fmla="*/ 42 h 1017"/>
                  <a:gd name="T20" fmla="*/ 8 w 477"/>
                  <a:gd name="T21" fmla="*/ 48 h 1017"/>
                  <a:gd name="T22" fmla="*/ 7 w 477"/>
                  <a:gd name="T23" fmla="*/ 53 h 1017"/>
                  <a:gd name="T24" fmla="*/ 6 w 477"/>
                  <a:gd name="T25" fmla="*/ 54 h 1017"/>
                  <a:gd name="T26" fmla="*/ 6 w 477"/>
                  <a:gd name="T27" fmla="*/ 56 h 1017"/>
                  <a:gd name="T28" fmla="*/ 8 w 477"/>
                  <a:gd name="T29" fmla="*/ 58 h 1017"/>
                  <a:gd name="T30" fmla="*/ 10 w 477"/>
                  <a:gd name="T31" fmla="*/ 59 h 1017"/>
                  <a:gd name="T32" fmla="*/ 15 w 477"/>
                  <a:gd name="T33" fmla="*/ 59 h 1017"/>
                  <a:gd name="T34" fmla="*/ 23 w 477"/>
                  <a:gd name="T35" fmla="*/ 61 h 1017"/>
                  <a:gd name="T36" fmla="*/ 25 w 477"/>
                  <a:gd name="T37" fmla="*/ 64 h 1017"/>
                  <a:gd name="T38" fmla="*/ 29 w 477"/>
                  <a:gd name="T39" fmla="*/ 62 h 1017"/>
                  <a:gd name="T40" fmla="*/ 30 w 477"/>
                  <a:gd name="T41" fmla="*/ 58 h 1017"/>
                  <a:gd name="T42" fmla="*/ 29 w 477"/>
                  <a:gd name="T43" fmla="*/ 57 h 1017"/>
                  <a:gd name="T44" fmla="*/ 22 w 477"/>
                  <a:gd name="T45" fmla="*/ 56 h 1017"/>
                  <a:gd name="T46" fmla="*/ 14 w 477"/>
                  <a:gd name="T47" fmla="*/ 56 h 1017"/>
                  <a:gd name="T48" fmla="*/ 11 w 477"/>
                  <a:gd name="T49" fmla="*/ 56 h 1017"/>
                  <a:gd name="T50" fmla="*/ 10 w 477"/>
                  <a:gd name="T51" fmla="*/ 53 h 1017"/>
                  <a:gd name="T52" fmla="*/ 11 w 477"/>
                  <a:gd name="T53" fmla="*/ 49 h 1017"/>
                  <a:gd name="T54" fmla="*/ 12 w 477"/>
                  <a:gd name="T55" fmla="*/ 41 h 1017"/>
                  <a:gd name="T56" fmla="*/ 11 w 477"/>
                  <a:gd name="T57" fmla="*/ 33 h 1017"/>
                  <a:gd name="T58" fmla="*/ 10 w 477"/>
                  <a:gd name="T59" fmla="*/ 22 h 1017"/>
                  <a:gd name="T60" fmla="*/ 10 w 477"/>
                  <a:gd name="T61" fmla="*/ 13 h 1017"/>
                  <a:gd name="T62" fmla="*/ 10 w 477"/>
                  <a:gd name="T63" fmla="*/ 10 h 1017"/>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477"/>
                  <a:gd name="T97" fmla="*/ 0 h 1017"/>
                  <a:gd name="T98" fmla="*/ 477 w 477"/>
                  <a:gd name="T99" fmla="*/ 1017 h 1017"/>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477" h="1017">
                    <a:moveTo>
                      <a:pt x="156" y="150"/>
                    </a:moveTo>
                    <a:lnTo>
                      <a:pt x="144" y="50"/>
                    </a:lnTo>
                    <a:lnTo>
                      <a:pt x="88" y="0"/>
                    </a:lnTo>
                    <a:lnTo>
                      <a:pt x="6" y="6"/>
                    </a:lnTo>
                    <a:lnTo>
                      <a:pt x="0" y="50"/>
                    </a:lnTo>
                    <a:lnTo>
                      <a:pt x="6" y="144"/>
                    </a:lnTo>
                    <a:lnTo>
                      <a:pt x="50" y="288"/>
                    </a:lnTo>
                    <a:lnTo>
                      <a:pt x="82" y="395"/>
                    </a:lnTo>
                    <a:lnTo>
                      <a:pt x="119" y="539"/>
                    </a:lnTo>
                    <a:lnTo>
                      <a:pt x="132" y="664"/>
                    </a:lnTo>
                    <a:lnTo>
                      <a:pt x="132" y="765"/>
                    </a:lnTo>
                    <a:lnTo>
                      <a:pt x="113" y="841"/>
                    </a:lnTo>
                    <a:lnTo>
                      <a:pt x="94" y="866"/>
                    </a:lnTo>
                    <a:lnTo>
                      <a:pt x="94" y="890"/>
                    </a:lnTo>
                    <a:lnTo>
                      <a:pt x="119" y="929"/>
                    </a:lnTo>
                    <a:lnTo>
                      <a:pt x="163" y="941"/>
                    </a:lnTo>
                    <a:lnTo>
                      <a:pt x="232" y="941"/>
                    </a:lnTo>
                    <a:lnTo>
                      <a:pt x="358" y="972"/>
                    </a:lnTo>
                    <a:lnTo>
                      <a:pt x="395" y="1017"/>
                    </a:lnTo>
                    <a:lnTo>
                      <a:pt x="452" y="991"/>
                    </a:lnTo>
                    <a:lnTo>
                      <a:pt x="477" y="929"/>
                    </a:lnTo>
                    <a:lnTo>
                      <a:pt x="452" y="904"/>
                    </a:lnTo>
                    <a:lnTo>
                      <a:pt x="345" y="890"/>
                    </a:lnTo>
                    <a:lnTo>
                      <a:pt x="226" y="890"/>
                    </a:lnTo>
                    <a:lnTo>
                      <a:pt x="175" y="884"/>
                    </a:lnTo>
                    <a:lnTo>
                      <a:pt x="163" y="847"/>
                    </a:lnTo>
                    <a:lnTo>
                      <a:pt x="175" y="777"/>
                    </a:lnTo>
                    <a:lnTo>
                      <a:pt x="182" y="658"/>
                    </a:lnTo>
                    <a:lnTo>
                      <a:pt x="169" y="527"/>
                    </a:lnTo>
                    <a:lnTo>
                      <a:pt x="150" y="351"/>
                    </a:lnTo>
                    <a:lnTo>
                      <a:pt x="156" y="200"/>
                    </a:lnTo>
                    <a:lnTo>
                      <a:pt x="156" y="15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cxnSp>
        <p:nvCxnSpPr>
          <p:cNvPr id="710" name="AutoShape 356">
            <a:extLst>
              <a:ext uri="{FF2B5EF4-FFF2-40B4-BE49-F238E27FC236}">
                <a16:creationId xmlns:a16="http://schemas.microsoft.com/office/drawing/2014/main" id="{E3EBAEE9-B0ED-EA46-AE5D-323B593728AC}"/>
              </a:ext>
            </a:extLst>
          </p:cNvPr>
          <p:cNvCxnSpPr>
            <a:cxnSpLocks noChangeShapeType="1"/>
            <a:stCxn id="660" idx="2"/>
            <a:endCxn id="692" idx="0"/>
          </p:cNvCxnSpPr>
          <p:nvPr/>
        </p:nvCxnSpPr>
        <p:spPr bwMode="auto">
          <a:xfrm>
            <a:off x="2401888" y="2139123"/>
            <a:ext cx="738187" cy="801688"/>
          </a:xfrm>
          <a:prstGeom prst="straightConnector1">
            <a:avLst/>
          </a:prstGeom>
          <a:noFill/>
          <a:ln w="15875">
            <a:solidFill>
              <a:schemeClr val="tx1"/>
            </a:solidFill>
            <a:round/>
            <a:headEnd type="triangle" w="med" len="med"/>
            <a:tailEnd type="triangle" w="med" len="me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2174820752"/>
      </p:ext>
    </p:extLst>
  </p:cSld>
  <p:clrMapOvr>
    <a:masterClrMapping/>
  </p:clrMapOvr>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3FD91C41122784458FEA7C846BE4C604" ma:contentTypeVersion="3" ma:contentTypeDescription="Create a new document." ma:contentTypeScope="" ma:versionID="1f9c97177c3fd022187c08efe8b74350">
  <xsd:schema xmlns:xsd="http://www.w3.org/2001/XMLSchema" xmlns:xs="http://www.w3.org/2001/XMLSchema" xmlns:p="http://schemas.microsoft.com/office/2006/metadata/properties" xmlns:ns2="376e358b-7748-424b-88cd-7ea9e65fc930" targetNamespace="http://schemas.microsoft.com/office/2006/metadata/properties" ma:root="true" ma:fieldsID="05bdacc4beaf26ef2df7b7c0ad9e162d" ns2:_="">
    <xsd:import namespace="376e358b-7748-424b-88cd-7ea9e65fc930"/>
    <xsd:element name="properties">
      <xsd:complexType>
        <xsd:sequence>
          <xsd:element name="documentManagement">
            <xsd:complexType>
              <xsd:all>
                <xsd:element ref="ns2:MediaServiceMetadata" minOccurs="0"/>
                <xsd:element ref="ns2:MediaServiceFastMetadata"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76e358b-7748-424b-88cd-7ea9e65fc93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2473D4E-B70B-4136-B747-E79AAA180FB8}">
  <ds:schemaRefs>
    <ds:schemaRef ds:uri="5032e021-b0cf-43e6-828a-5b682824f23c"/>
    <ds:schemaRef ds:uri="ef284efa-1316-4307-b1a8-b157427e4237"/>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A8946E4B-4D57-47F7-BAF4-1E2FBBEDC8C2}">
  <ds:schemaRefs>
    <ds:schemaRef ds:uri="376e358b-7748-424b-88cd-7ea9e65fc930"/>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0EFE0A5C-9604-4B3E-8F9E-98072B6B9F48}">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56</Slides>
  <Notes>45</Notes>
  <HiddenSlides>0</HiddenSlides>
  <ScaleCrop>false</ScaleCrop>
  <HeadingPairs>
    <vt:vector size="4" baseType="variant">
      <vt:variant>
        <vt:lpstr>Theme</vt:lpstr>
      </vt:variant>
      <vt:variant>
        <vt:i4>1</vt:i4>
      </vt:variant>
      <vt:variant>
        <vt:lpstr>Slide Titles</vt:lpstr>
      </vt:variant>
      <vt:variant>
        <vt:i4>56</vt:i4>
      </vt:variant>
    </vt:vector>
  </HeadingPairs>
  <TitlesOfParts>
    <vt:vector size="57" baseType="lpstr">
      <vt:lpstr>Office Theme</vt:lpstr>
      <vt:lpstr>PowerPoint Presentation</vt:lpstr>
      <vt:lpstr>Reading for This Week</vt:lpstr>
      <vt:lpstr>Introduction</vt:lpstr>
      <vt:lpstr>Information is Everywhere</vt:lpstr>
      <vt:lpstr>There are many needs</vt:lpstr>
      <vt:lpstr>Data in different forms</vt:lpstr>
      <vt:lpstr>System Level</vt:lpstr>
      <vt:lpstr>Model Level</vt:lpstr>
      <vt:lpstr>Structural and Semantic Level</vt:lpstr>
      <vt:lpstr>An Information Integration System</vt:lpstr>
      <vt:lpstr>Data Warehouse Architecture</vt:lpstr>
      <vt:lpstr>Virtual Integration Architecture</vt:lpstr>
      <vt:lpstr>Virtual Integration Architecture</vt:lpstr>
      <vt:lpstr>Schema Mappings</vt:lpstr>
      <vt:lpstr>Issues for Schema Mappings</vt:lpstr>
      <vt:lpstr>Virtual Integration Architecture</vt:lpstr>
      <vt:lpstr>Issues for Query Processing</vt:lpstr>
      <vt:lpstr>Issues for Query Processing</vt:lpstr>
      <vt:lpstr>Issues for Query Processing</vt:lpstr>
      <vt:lpstr>Issues for Query Processing</vt:lpstr>
      <vt:lpstr>Issues for Query Processing</vt:lpstr>
      <vt:lpstr>Issues for Query Processing</vt:lpstr>
      <vt:lpstr>Issues for Query Processing</vt:lpstr>
      <vt:lpstr>Issues for Query Processing</vt:lpstr>
      <vt:lpstr>Issues for Query Processing</vt:lpstr>
      <vt:lpstr>Issues for Query Processing</vt:lpstr>
      <vt:lpstr>Issues for Query Processing</vt:lpstr>
      <vt:lpstr>Issues for Query Processing</vt:lpstr>
      <vt:lpstr>Mappings</vt:lpstr>
      <vt:lpstr>Virtual Integration Architecture</vt:lpstr>
      <vt:lpstr>Virtual Integration Architecture</vt:lpstr>
      <vt:lpstr>Virtual Integration Architecture</vt:lpstr>
      <vt:lpstr>Virtual Integration Architecture</vt:lpstr>
      <vt:lpstr>Virtual Integration Architecture</vt:lpstr>
      <vt:lpstr>Virtual Integration Architecture</vt:lpstr>
      <vt:lpstr>Virtual Integration Architecture</vt:lpstr>
      <vt:lpstr>Virtual Integration Approaches</vt:lpstr>
      <vt:lpstr>Desiderata</vt:lpstr>
      <vt:lpstr>Mediation Languages</vt:lpstr>
      <vt:lpstr>Desiderata from Source Descriptions</vt:lpstr>
      <vt:lpstr>Reformulation Problem</vt:lpstr>
      <vt:lpstr>Languages for Schema Mapping</vt:lpstr>
      <vt:lpstr>Global-as-View (GAV)</vt:lpstr>
      <vt:lpstr>Global-as-View: Example 2</vt:lpstr>
      <vt:lpstr>Global-as-View: Example 3</vt:lpstr>
      <vt:lpstr>Global-as-View Summary</vt:lpstr>
      <vt:lpstr>Local-as-View (LAV)</vt:lpstr>
      <vt:lpstr>Query Reformulation</vt:lpstr>
      <vt:lpstr>Query Reformulation</vt:lpstr>
      <vt:lpstr>Local-as-View: Example 1</vt:lpstr>
      <vt:lpstr>Local-as-View: Example 2</vt:lpstr>
      <vt:lpstr>Local-as-View Summary</vt:lpstr>
      <vt:lpstr>The General Problem</vt:lpstr>
      <vt:lpstr>Local Completeness Information</vt:lpstr>
      <vt:lpstr>Example #2</vt:lpstr>
      <vt:lpstr>Example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Qahtan, A.A.A. (Hakim)</dc:creator>
  <cp:revision>1</cp:revision>
  <cp:lastPrinted>2020-04-15T01:27:50Z</cp:lastPrinted>
  <dcterms:created xsi:type="dcterms:W3CDTF">2020-02-17T15:53:26Z</dcterms:created>
  <dcterms:modified xsi:type="dcterms:W3CDTF">2020-09-21T10:46:33Z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0x0101003FD91C41122784458FEA7C846BE4C604</vt:lpwstr>
  </property>
</Properties>
</file>